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2.xml" ContentType="application/inkml+xml"/>
  <Override PartName="/ppt/notesSlides/notesSlide11.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2.xml" ContentType="application/vnd.openxmlformats-officedocument.presentationml.notesSlide+xml"/>
  <Override PartName="/ppt/ink/ink20.xml" ContentType="application/inkml+xml"/>
  <Override PartName="/ppt/notesSlides/notesSlide13.xml" ContentType="application/vnd.openxmlformats-officedocument.presentationml.notesSlide+xml"/>
  <Override PartName="/ppt/ink/ink2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3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33.xml" ContentType="application/inkml+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53"/>
  </p:notesMasterIdLst>
  <p:sldIdLst>
    <p:sldId id="256" r:id="rId5"/>
    <p:sldId id="257" r:id="rId6"/>
    <p:sldId id="258" r:id="rId7"/>
    <p:sldId id="259" r:id="rId8"/>
    <p:sldId id="286" r:id="rId9"/>
    <p:sldId id="300" r:id="rId10"/>
    <p:sldId id="301" r:id="rId11"/>
    <p:sldId id="302" r:id="rId12"/>
    <p:sldId id="299" r:id="rId13"/>
    <p:sldId id="291" r:id="rId14"/>
    <p:sldId id="292" r:id="rId15"/>
    <p:sldId id="294" r:id="rId16"/>
    <p:sldId id="298" r:id="rId17"/>
    <p:sldId id="295" r:id="rId18"/>
    <p:sldId id="296" r:id="rId19"/>
    <p:sldId id="304" r:id="rId20"/>
    <p:sldId id="260" r:id="rId21"/>
    <p:sldId id="261" r:id="rId22"/>
    <p:sldId id="262" r:id="rId23"/>
    <p:sldId id="263" r:id="rId24"/>
    <p:sldId id="264" r:id="rId25"/>
    <p:sldId id="265" r:id="rId26"/>
    <p:sldId id="282" r:id="rId27"/>
    <p:sldId id="305" r:id="rId28"/>
    <p:sldId id="306" r:id="rId29"/>
    <p:sldId id="307" r:id="rId30"/>
    <p:sldId id="308" r:id="rId31"/>
    <p:sldId id="266" r:id="rId32"/>
    <p:sldId id="268" r:id="rId33"/>
    <p:sldId id="269" r:id="rId34"/>
    <p:sldId id="270" r:id="rId35"/>
    <p:sldId id="271" r:id="rId36"/>
    <p:sldId id="309" r:id="rId37"/>
    <p:sldId id="310" r:id="rId38"/>
    <p:sldId id="311" r:id="rId39"/>
    <p:sldId id="319" r:id="rId40"/>
    <p:sldId id="321" r:id="rId41"/>
    <p:sldId id="320" r:id="rId42"/>
    <p:sldId id="272" r:id="rId43"/>
    <p:sldId id="273" r:id="rId44"/>
    <p:sldId id="274" r:id="rId45"/>
    <p:sldId id="275" r:id="rId46"/>
    <p:sldId id="276" r:id="rId47"/>
    <p:sldId id="277" r:id="rId48"/>
    <p:sldId id="278" r:id="rId49"/>
    <p:sldId id="279" r:id="rId50"/>
    <p:sldId id="280" r:id="rId51"/>
    <p:sldId id="281" r:id="rId52"/>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gdDzOcxhvYDQrMJyubgTbI8cq3I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522BF-B07A-4156-BA96-E29BB30B5DE4}" v="1" dt="2023-09-18T10:11:31.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Arti Arya" userId="S::aaki@pesuonline.onmicrosoft.com::0917c404-da8a-4cef-b6f5-c4c019635a2e" providerId="AD" clId="Web-{262522BF-B07A-4156-BA96-E29BB30B5DE4}"/>
    <pc:docChg chg="modSld">
      <pc:chgData name="Dr Arti Arya" userId="S::aaki@pesuonline.onmicrosoft.com::0917c404-da8a-4cef-b6f5-c4c019635a2e" providerId="AD" clId="Web-{262522BF-B07A-4156-BA96-E29BB30B5DE4}" dt="2023-09-18T10:11:31.073" v="0"/>
      <pc:docMkLst>
        <pc:docMk/>
      </pc:docMkLst>
      <pc:sldChg chg="mod modShow">
        <pc:chgData name="Dr Arti Arya" userId="S::aaki@pesuonline.onmicrosoft.com::0917c404-da8a-4cef-b6f5-c4c019635a2e" providerId="AD" clId="Web-{262522BF-B07A-4156-BA96-E29BB30B5DE4}" dt="2023-09-18T10:11:31.073" v="0"/>
        <pc:sldMkLst>
          <pc:docMk/>
          <pc:sldMk cId="2638951821" sldId="298"/>
        </pc:sldMkLst>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32:53.159"/>
    </inkml:context>
    <inkml:brush xml:id="br0">
      <inkml:brushProperty name="width" value="0.05292" units="cm"/>
      <inkml:brushProperty name="height" value="0.05292" units="cm"/>
      <inkml:brushProperty name="color" value="#FF0000"/>
    </inkml:brush>
  </inkml:definitions>
  <inkml:trace contextRef="#ctx0" brushRef="#br0">13674 2909 144 0,'0'0'334'0,"0"0"-11"15,0 0-10-15,0 0-12 0,0 0-16 0,-10 10-12 16,7-6-14-16,2-1-8 0,1 5-20 0,-2-4-12 16,-1 1-11-16,2 0-13 0,1 2-7 0,-3-3-16 15,3-1-13-15,-1 5-22 0,1-4-13 0,0 0-3 16,-3-1-11-16,3-3-13 0,-1 4-4 0,1-4-14 16,0 0-9-16,0 0-5 0,0 0-4 0,5 3 0 15,-5-3-16-15,10-7 9 0,-2 1-14 0,1 2-7 16,0-5-2-16,1 1-1 0,2-4 4 0,-2-3-12 15,1 2 9-15,-6 4-1 0,1-4 12 0,-2 2-4 16,-2-1 10-16,-2 1 1 0,-1 0 4 0,-2 3-5 16,-2-2 9-16,-4 2 0 0,-4 0 0 0,2 4 7 15,-8 0-2-15,2 2-5 0,-6 3 1 0,4 1-2 16,-2 3 5-16,1 2-7 0,3 2-3 0,-2 1-4 16,3 2-6-16,-1 2-4 0,3-1-1 0,1 2-6 15,5 1-4-15,3 3 1 0,3-1-3 0,3 1 2 16,5 6-6-16,2-9-1 0,2 0 2 0,6-3-3 15,5 7-2-15,-7-9-3 0,8 5-1 0,4-2-3 16,-11-3 3-16,5-2-3 0,-3 2-7 0,1 1-2 16,-5-3-9-16,1 2 1 0,-5-4-4 0,-1 3 3 15,-3-1 1-15,0 1 0 0,-5 0 3 0,-2-1-1 16,-3 2 0-16,-2-2 1 0,-1 2-1 0,-6 0 3 16,1-2 3-16,-3-1 1 0,-5-2 1 0,-4 2-7 15,8-3 5-15,-4-4-2 0,1 2 4 0,-2-3-2 16,4 1 5-16,1-4-3 0,0 1 1 0,4-1-1 15,2-4 2-15,0 4-3 0,1-3-2 0,5 1 3 16,1 0-3-16,0 0-2 0,4-3-2 0,4 3-2 16,1-2-2-16,3 2-13 0,2 2-17 0,3-2-19 15,5-2-16-15,-1 2-25 0,4 0-17 0,6-3-23 16,0 3-15-16,-4 1-10 0,5-2-9 0,-6 3-1 16,6-3 6-16,-7 1-3 0,-1 0 8 0,5-6 14 15,-6 5 11-15,-2-3 19 0,2-2 8 0,-2-2 22 16,-3-2 0-16,0-6 13 0,0 6 12 0,-5-2 22 15,6-7 13-15,-4 1 21 0,-5 5 4 0,-1-1 10 16,5 1 19-16,-6 0 11 0,3 0 13 0,-5 6 11 16,2 0 23-16,0 1 12 0,-2 3 16 0,1 2 1 15,-1 0-6-15,0 2-9 0,-1 2-7 0,-1 2 17 16,0 0 15-16,0 0-2 0,0 18-5 0,0-2-10 16,0 2-6-16,0 11 2 0,-3-2-6 0,0 0-7 15,0 3-6-15,1-2-7 0,0 1-10 0,0-2-4 16,0 2-5-16,1-1-6 0,1-1-5 0,-1-4-6 15,1-1-3-15,-3-5-4 0,2 0-1 0,0-2-3 16,1-2-6-16,0-4-1 0,0-2 3 0,0 0 0 16,1-1-3-16,-1-1 1 0,1-3 4 0,-1-2-4 15,0 0-4-15,0 0 0 0,16-14-2 0,-8 4-1 16,3-4-4-16,0 0 2 0,2-1-3 0,0 1 0 16,-1-2-1-16,0 2-4 0,1 2-2 0,-3 4-1 15,-1-2 1-15,0 3-2 0,0 2-1 0,-3 2 1 16,3 0 1-16,-2 3 4 0,4 3 1 0,-6 1 1 15,2 1 1-15,-1 3 0 0,3 3-5 0,-4 1 6 16,1 2-5-16,1 1 1 0,-2 1-3 0,1-2 2 16,2 1 1-16,-4-2-2 0,1-4 3 0,0 1-1 15,0 0-6-15,2-2 3 0,0-2 2 0,-2-2-2 16,2-1 2-16,2-2-4 0,-2-1 1 0,4-1 1 16,1-1-2-16,-1-3 1 0,4-1-2 0,-4-1 3 15,1-1-2-15,2-2 1 0,-5 2-1 0,0 0 3 16,0-2-4-16,-2 3 3 0,0 3 6 0,-2-2 9 15,-1 2 3-15,1 0-2 0,0 2-6 0,-2 1-3 16,-3 1-1-16,0 0 7 0,0 0 2 0,6 5-2 16,-3 1 1-16,-2 1 0 0,-1-2-3 0,1 2-3 15,0 1-1-15,-1 0 0 0,4 2 1 0,-2-3 1 16,1 3-4-16,4-2 1 0,-2 1-4 0,3-1 3 16,-3-1-2-16,7-2-6 0,1 0-7 0,0-2 0 15,-3 0-4-15,3-3-3 0,2-3-1 0,-6 2 2 16,4-2-2-16,-3-2 4 0,-1 1 0 0,0-4-2 15,-1 0 6-15,-2-2 2 0,-2-1-3 0,-1 0 3 16,-2-2-2-16,-1-2-1 0,-4 0 5 0,-2-1 1 16,-2 5 5-16,-2-2 6 0,-2 0 5 0,2 7 1 15,-3 1-2-15,-1 2-2 0,1-1-1 0,1 4-4 16,-2 1-1-16,3 2 0 0,0 0-2 0,7 2 0 16,-1 1-2-16,1-1 3 0,4 2 4 0,1-2-9 15,1 3 6-15,5-3-1 0,3-1-4 0,2 1 2 16,3-3-3-16,2-1 5 0,2-2-2 0,2 0-2 15,-1-2 0-15,0-3 0 0,0 4 1 0,1-4 0 16,1-1-2-16,-5 1 4 0,3-3-3 0,-1 2 0 16,-8 0 6-16,0 1 4 0,3-1 2 0,-5 2 5 15,0 1-4-15,1 1-4 0,-3 2 2 0,-1-2-3 16,2 2 0-16,-1 1 4 0,1 1-7 0,1 3-1 16,0 2 2-16,4 1-4 0,-3 1 5 0,4 3-5 15,-1 0 0-15,0 1-4 0,1 1-12 0,-3-2-5 16,-1-2-10-16,1 7-5 0,-5-7-2 0,-1 1-1 15,0-1 0-15,0-2 6 0,-5-1 0 0,0 0 6 16,-1-1 2-16,-3 1 4 0,0-4 4 0,-1 2-4 16,1-1 10-16,-1-3 1 0,5 0 0 0,0 0 4 15,-11-4-3-15,8-1 3 0,2-1-3 0,2-4-1 16,4-1 3-16,3-3 0 0,-2-3-2 0,6-6 1 16,6-4 0-16,-4-1 0 0,4 2 1 0,1-5-4 15,-1-1-8-15,0 0-1 0,3-9 1 0,-5 11 4 16,0 1-1-16,-3 4-1 0,-3 7 2 0,-1 1 12 15,-5 0 16-15,1 5 16 0,-3 2 12 0,0 0 9 16,-1 4 2-16,2 0 0 0,-3 1-2 0,0 3-9 16,0 2-4-16,0 0-4 0,0 0-6 0,-17 17 1 15,11-5-8-15,-2 2 3 0,3 5-9 0,0 9 11 16,1 1-8-16,3-1-5 0,0 3 0 0,-1-4 3 16,2 4 0-16,3-5-10 0,-2 2 7 0,2-3-8 15,1-4-15-15,-2-3-6 0,2-1-6 0,-1 1 1 16,4-4-6-16,-2-3 6 0,-5-2-2 0,2-4 4 15,0 2 2-15,-2-3 9 0,0-3-4 0,0-1 4 16,0 0 1-16,0 0 0 0,0 0 1 0,0 0 3 16,0 0-2-16,3-18-3 0,-1 7 0 0,-2 1 2 15,4-6 0-15,0 5 3 0,-4-1 3 0,3 0 0 16,0-3 6-16,1 4 5 0,2 1 0 0,2 1 9 16,-3 0-7-16,3 5-2 0,2-1-1 0,-1-2-2 15,0 6 1-15,5-1-2 0,-1 1-2 0,3 1 2 16,3 2 1-16,-2-1 0 0,3 5-6 0,-1-3 2 15,2 1 4-15,0-2-9 0,-2 1-2 0,0 0-6 16,-2-2 1-16,1 2 2 0,-5-3 4 0,-1 1-5 16,0-1 5-16,-1-2 4 0,-1-1-5 0,-3 1 0 15,1-1 2-15,-5-2 0 0,4 1 2 0,-5-3-5 16,1-2 9-16,-2 1-6 0,-2 1 1 0,0 2 2 16,-1-2-3-16,-4 3 2 0,1 0-2 0,0 2 3 15,-2 1-6-15,0-2-5 0,-3 6 10 0,-1 1-2 16,0 2-2-16,-2 5 0 0,0 4 1 0,2 0 1 15,-2 7 0-15,4-5 2 0,1 0 2 0,7 0 1 16,1 1 3-16,0 0 5 0,6 1-1 0,2-4 1 16,0-1 6-16,2 0-4 0,3-4-5 0,1-1 1 15,4-3 6-15,-2-3-3 0,5 0 0 0,-1-3 3 16,1-3-5-16,0-1 8 0,-2-3-7 0,1-2 4 16,-4 0 3-16,5-2-4 0,-6-3 2 0,2 0-4 15,1-5 5-15,-2-2-4 0,-7 3 1 0,3 2 1 16,-3-1 1-16,-6 0 8 0,3 1 15 0,-4 5-8 15,-2 0 1-15,-1 2 4 0,-2 1-9 0,-2 0-3 16,-1 6-5-16,-4-2 6 0,-1 3-5 0,1 1-2 16,-3 4 3-16,3-2-2 0,0 6-5 0,1 0 1 15,3 1-4-15,-1 0 2 0,3 2-3 0,2-1 1 16,2 3-10-16,2 1 8 0,2-2-4 0,5 1-8 16,3 0-10-16,3-2-22 0,0-2-8 0,2 0-15 15,2 0-1-15,2-2-5 0,8 1-5 0,-10-3 2 16,-6 0-13-16,2 0 1 0,-3-2 7 0,-3 1 9 15,-1-2 2-15,-2 1 8 0,-2-2 5 0,-3 1 2 16,0 1 12-16,-1-3 7 0,-9 9 6 0,-1-4 10 16,-3 1 2-16,3 0 2 0,-4 0 0 0,1 0 2 15,3 0 0-15,-3 0-3 0,5-3 3 0,3 1 5 16,-2 0-8-16,4-2-1 0,3-2-8 0,0 0-6 16,11 3-10-16,1-6-10 0,3 0-5 0,3-5-5 15,9-1-5-15,0-3 2 0,1-3 1 0,0-1 4 16,-6-3 7-16,6-1 3 0,2-3 8 0,-4-3 4 15,-3-2 15-15,0-1 17 0,-2-14 16 0,-3 0 20 16,-8 7 21-16,0 2 21 0,-4 5 16 0,-2-2 12 16,-2 2 15-16,-4 11 7 0,1 3-1 0,-3 2 2 15,2 2-6-15,-1 3-20 0,-2 4-1 0,1 0-18 16,4 4-11-16,-10 8-3 0,3 0-15 0,2 3-2 16,0 8-5-16,4 7 0 0,-3 2-8 0,-1 4-41 15,4-3-4-15,0 0 0 0,1 2 0 0,0-1 0 16,-2-1 0-16,4-1 0 0,-4-2 0 0,2-1 0 15,2-5 0-15,-5-2 0 0,2 2 0 0,1-4 0 0,-3 1 0 16,2-7 0-16,1-1 0 0,0-2 0 16,0-1 0-16,-3-1-12 0,3-1-98 0,0-4-49 15,-1 3-53-15,1-3-54 0,0 0-53 0,0 0-42 16,-9-15-48-16,9 6-64 0,0-2-46 0,3-3-374 16,-2-2-965-16,4 0 428 0</inkml:trace>
  <inkml:trace contextRef="#ctx0" brushRef="#br0" timeOffset="116.49">16086 3182 1438 0,'7'-9'66'16,"-4"1"91"-16,-1 0 43 0,1 1 51 0,0 2 69 15,-1 0 31-15,-2 2 25 0,3-3 1 0,1 2-18 16,-1-1-14-16,0 0-27 0,5 2-22 0,2-2-28 16,0 1-28-16,4 1-21 0,4-5-23 0,2 6-29 15,0-3-58-15,9-1-87 0,-10 1-111 0,2-1-140 16,-1-1-178-16,-8 2-485 0,3-3-966 0,-5 1 428 16</inkml:trace>
  <inkml:trace contextRef="#ctx0" brushRef="#br0" timeOffset="599.87">17356 3074 3174 0,'1'-26'186'0,"-2"-1"-78"0,-4 1 53 0,4 8 69 16,-2 0 47-16,-1 2 0 0,-1 0-11 16,1 7-14-16,3 1-25 0,-3 4-16 0,4-1-30 15,-4 0-13-15,4 5-3 0,-10 11-7 0,3 5-6 16,0 9 6-16,3 5-5 0,-2 4-8 0,2 12-5 16,-4 3-4-16,5 1-4 0,-3 1-10 0,8-2-16 15,0 2-8-15,-2-2-5 0,0-1-10 0,0-14-9 16,0 1-11-16,-4-2 4 0,4 1-39 0,-1-5-25 15,1-2-31-15,-2 0-40 0,0-8-34 0,-4-2-36 16,2-6-31-16,0 0-38 0,0 2-30 0,-1-9-36 16,1 0-34-16,-2-3-31 0,6-1-26 0,0 0-25 15,-19-12-33-15,15 0-5 0,0-5-295 0,0-3-780 16,1-5 346-16</inkml:trace>
  <inkml:trace contextRef="#ctx0" brushRef="#br0" timeOffset="832.72">17233 3370 1115 0,'11'-50'70'15,"0"2"41"-15,-1 15 34 0,-1 1 19 0,0 3 21 16,-1 0 24-16,-1 4 20 0,6 1 18 0,1 0 9 15,-2 4-4-15,1-3 0 0,2 0-7 0,-2 10-16 16,-1 1-5-16,3 2-11 0,1 2-15 0,1 1-15 16,1 2-16-16,0 2-17 0,0 3-14 0,-1 2-12 15,0 3-14-15,1 3-8 0,-4 3-12 0,-1 0-7 16,-3 2-9-16,-1 2-8 0,-4 6-4 0,-4-6-4 16,-2 3-6-16,-3 0-5 0,-2 2-5 0,-3-4-1 0,-5 1-7 15,-7 1-4-15,2-1 0 0,-4 0-1 16,0-1-4-16,-1-6-4 0,5-1-2 0,0 1-21 15,2-2-30-15,0 1-29 0,7-4-39 0,4-3-50 16,-1 4-54-16,5-5-64 0,-3 0-79 0,5-1-85 16,0 0-323-16,0 0-815 0,25-5 360 0</inkml:trace>
  <inkml:trace contextRef="#ctx0" brushRef="#br0" timeOffset="1765.75">18049 3147 264 0,'-2'-10'425'0,"-4"-2"9"16,1-3 3-16,-4 4-4 0,-1-1-18 0,-2 2-15 15,1 0-30-15,-1 2-38 0,-2 4-33 0,1-2-29 16,1 3-29-16,-2 5-22 0,-4 5-23 0,-1 1-20 16,3 4-17-16,1 0-18 0,3 3-14 0,-2 6-9 15,4-3-16-15,-1-1-6 0,6 1-12 0,-2-1-9 16,2 1-6-16,5-1-8 0,0-4-2 0,3-4-7 15,-1 1-2-15,7 0-4 0,-3-6-5 0,2 1-4 16,5-3 0-16,0-2 2 0,-1-2 2 0,6-3 0 16,-4-2 4-16,4-1 3 0,-4-4 3 0,4 2 3 15,-5-3-2-15,1-3-2 0,0 1-3 0,-1-1 4 16,-3 1 2-16,4-1 0 0,-2 0 8 0,-6 3 4 16,2 2 9-16,-3-1-1 0,1 4 5 0,-2 0-9 15,0 5-5-15,-3-1-19 0,2 0-6 0,-3 4-7 16,0 0 4-16,0 0-5 0,0 10-4 0,-2 1-3 15,0 0 1-15,1 0-5 0,-1 4-3 0,2 1-8 16,-1 1-1-16,2-2-6 0,3-3-1 0,0-1-2 16,4 5-4-16,-2-5 7 0,3-4 10 0,1 1-5 15,2-3-13-15,0-3 6 0,3 1 5 0,2-4-4 16,1-2-1-16,-4 2-1 0,3-6 3 0,2-1-2 16,-3-3 6-16,0 0-2 0,5-7-3 0,-5-1 1 15,2-1 1-15,-1-4-10 0,-1 1 9 0,-1-6 1 16,-2-4 1-16,3 2-1 0,-5 0 4 0,-3 5 13 15,-2 1 3-15,-2 6 7 0,-1 3 0 0,-3 6 5 16,0 0-1-16,0 3-6 0,-3 2-8 0,-1 4 0 16,4 1-10-16,-11 5 4 0,-2 2-1 0,2 6-4 15,-6 8 2-15,4 2 2 0,0 5-7 0,3-2 13 16,1 5-9-16,1-1-7 0,5 1 4 0,0-1 1 16,2 0-5-16,6-2 0 0,1-3 7 0,3-2-20 15,2-1-11-15,0-6 13 0,-1-1-3 0,4-3-6 16,0-2 8-16,-1-4 4 0,1-2-3 0,-1-2 6 15,6-4-1-15,-6-1 2 0,5-4 2 0,5-7 0 16,-9 3-2-16,2-4-2 0,-3 0-4 0,6-8 9 16,-6-2-2-16,5-2-4 0,-4-3 1 0,0-1-4 15,-1-4 6-15,-1 2 0 0,-1 3 0 0,-6 4 5 16,-1 6-3-16,1 4 5 0,-1 5 7 0,0 0-13 16,-3 6-1-16,0 1-3 0,-1 4-2 0,0 0-5 15,0 0 6-15,-10 18 9 0,5-2 5 0,-1 9-10 16,2-6 3-16,-3 7 6 0,1-1-9 0,-2 1 1 15,3 1 4-15,1-8-7 0,3 1-8 0,1 0-2 16,-3-5-6-16,2-1-4 0,1-4 2 0,-1 1-1 16,2-3 2-16,-1-2 4 0,1-1 4 0,-1 0 7 15,0-5-9-15,7 3-1 0,-2-4 11 0,-5 1-2 16,9-7 2-16,1 2 1 0,-3-3-3 0,4 0 3 16,-1 0-2-16,1-1 0 0,0-2 0 0,2 5 3 15,-4 0-5-15,0 1-2 0,-2 2-2 0,1 1 0 16,-2 1 4-16,2 2 4 0,-1 2-1 0,0-1-6 15,2 4 6-15,-6 0-16 0,4 1-7 0,2 1-5 16,-1 0-17-16,-3 2-25 0,0-2-18 0,3-1-19 16,-2 0-17-16,-1-1-21 0,2 0-17 0,-5-2-15 15,2-2-3-15,-1 2-12 0,-3-4-40 0,6 0-39 16,-6 0-38-16,1-7-43 0,-1 3-51 0,-1-4-57 16,-8-2-246-16,4-2-767 0,-7-2 340 0</inkml:trace>
  <inkml:trace contextRef="#ctx0" brushRef="#br0" timeOffset="1916.72">18399 2908 175 0,'-13'-5'421'0,"5"0"33"15,3 2 5-15,-1-2-12 0,2 3-30 0,-1-2-43 16,5 1-37-16,0 3-35 0,9-4-32 0,-1 3-25 16,4 1-31-16,9-3-57 0,1 1-65 0,5 0-72 15,-1 3-85-15,1 1-88 0,2-2-109 0,0 2-389 16,0-4-705-16,-1 2 312 0</inkml:trace>
  <inkml:trace contextRef="#ctx0" brushRef="#br0" timeOffset="2132.69">19333 3178 4829 0,'0'6'448'0,"0"1"-225"0,-1-4-44 16,1 1 8-16,-2-1 3 0,2-3 10 0,-3 6 6 16,-1-5-23-16,4-1-23 0,0 0-30 0,0 0-17 15,0 0-40-15,0 0-54 0,4 6-75 0,-4-6-105 16,0 0-137-16,0 0-194 0,0 0-531 0,0 0-1107 16,0 0 491-16</inkml:trace>
  <inkml:trace contextRef="#ctx0" brushRef="#br0" timeOffset="3966.52">13268 3521 200 0,'0'0'326'16,"-3"-2"-19"-16,3 2-30 0,0 0-25 0,0 0-22 16,-4 8-19-16,6-3-9 0,-2 4-14 0,1-1-17 15,1 3-13-15,1 0-9 0,1-1-12 0,0 0-7 16,1 0-10-16,4 1-12 0,-2-2 1 0,2 1 6 16,5 0-18-16,0-2 18 0,-1-5-21 15,6 2 7-15,3-1 4 0,0-2 5 0,-2-3-1 0,10 1-3 16,-9 0 1-16,9-2-1 0,-1-3 1 0,3 0-5 15,-3-2 0-15,2 0-5 0,0-2-4 0,-3 0-10 16,3 0-4-16,-2 2-10 0,-1-2 0 0,-1 1-4 16,-4 2-11-16,-4 2-6 0,-1-1-2 0,4 1-4 15,-9 3-12-15,1 1 1 0,-3 0-2 0,2 5 3 16,-3 0-5-16,2 1-2 0,-1 2-1 0,2 2-2 16,-4-1-2-16,1 1 0 0,0 2-7 0,-1 2 4 15,4 1-7-15,-4-3 2 0,5 1-1 0,-4-1 1 16,3 1-1-16,1-4-1 0,2 4-3 0,0-6 0 15,3-2 2-15,-1 2 1 0,4-6 0 0,-2 0-4 16,9 0 6-16,1-2-1 0,-8-1 6 0,-2-5 0 16,11-2 2-16,-3 0 4 0,-1-2 5 0,1-1 0 15,-2 2 2-15,-1 0-4 0,-3 2 8 0,-3 2 0 16,0 0-4-16,2 0-6 0,-6 0-2 0,-1 2-2 16,0 2-2-16,-2 1-5 0,2 0 1 0,-1 1 0 15,-1 1-3-15,6 4-1 0,-4-2 1 0,0 5-3 16,4-1 3-16,-4 1-7 0,3 2 9 0,-2 1-7 15,-1-4 1-15,4 3-1 0,1-5 0 0,-3 5-2 16,2 1 1-16,1-4 0 0,-3 0-1 0,2-6 0 16,1 2 1-16,-5-2-1 0,6 2 2 0,-4 1-1 15,6-4 0-15,-4 0 1 0,2-2-3 0,-1-4 0 16,1 2 0-16,0-2 0 0,-1 0 2 0,12-4-3 16,-12 2 6-16,9 0-6 0,-7 0 0 0,-1 2 1 15,1 1-3-15,-1-2 0 0,-2 3-1 0,1 1-2 16,-1 0 2-16,-1 3 0 0,0 1-5 0,0 4 3 15,1-1-2-15,-4 3 5 0,4 4-1 0,-4 0-2 16,1 2 0-16,-1-2 4 0,0 1-3 0,0-2 1 16,-2 2-1-16,-1-4 3 0,2 3-2 0,-1-2-4 15,-1-2 3-15,-2 0-3 0,4 1 2 0,-3-2 0 16,4 0-1-16,-1 2-1 0,0-5 7 0,-2-1-3 16,6-2 1-16,1 0 0 0,-1-2 1 0,2 1-3 15,0-5 2-15,0 1-1 0,9-2 1 0,0-3 1 16,-5-4 0-16,5-3 0 0,-5 4 0 0,6 0-2 15,-4 2 1-15,1 1 3 0,0-1 0 0,-3 4 4 16,-6 0-3-16,5 5-1 0,-7 0-2 0,3 0 1 16,-1 5-1-16,-3-1 2 0,5 4-4 0,-6-2 3 15,2 4-2-15,3 2 3 0,-5 0-2 0,3 3 1 16,-2-3-2-16,0 1-1 0,-2 0 2 0,-1 1-4 16,-2-3-7-16,0-1 3 0,3 0-5 0,-3-3-1 15,0 3 8-15,0-2-3 0,1 0 3 0,-1-2 2 16,1-4-2-16,3 1 4 0,0 1-1 0,2-2 2 15,3-2 3-15,2 0-6 0,1-2 4 0,4-6-4 16,5 4 3-16,-3-5 0 0,2 1 2 0,0 0 2 16,-2 1 5-16,-1-3 1 0,0 2 1 0,-4-4-2 15,-1 5-5-15,-1 1 3 0,-2 3-1 0,0 3-1 16,-4 0-2-16,-1 0 0 0,-2 2-2 0,2 1 2 16,-2 2-4-16,0 4 1 0,0 0 0 0,-2 2 3 15,0 0 1-15,5 1-3 0,-5-1 2 0,-4 3-3 16,5 1 2-16,-2-4 2 0,-3 0-4 0,4 1 4 15,0 0-2-15,-1-2-3 0,1 1 4 0,-2 0 2 16,6-3-2-16,-1 0 3 0,-1-1-4 0,3 0 3 16,4-3-1-16,-5 0 0 0,7-3 1 0,-2 2 3 15,1-2 1-15,4-2 10 0,6-3 5 0,-4-4 8 16,5 1-6-16,-2-6-1 0,0 2 3 0,-1 1 6 16,7-3 0-16,-6 1 4 0,4-2 3 0,-4 1 1 15,-2 1 1-15,-7 5-4 0,1 1-8 0,-1 0-2 16,-2 0 0-16,-3 5-4 0,-5 0-4 0,3 0-1 15,-5 3-2-15,2 3-7 0,-1 2 2 0,0 3-2 16,-1 3-2-16,4 2 2 0,-4 3 1 0,0-1-6 16,0 1 5-16,0 0-4 0,-2 0-4 0,1-2 3 15,-3-3-1-15,4 3 5 0,-2-3-1 0,3-1-2 16,1-1-2-16,3-3 7 0,-1 0-4 0,2-3 9 16,6-2 2-16,1-1 15 0,2-2 0 0,0-3 2 15,0-2 2-15,3-1 4 0,-5 0-11 0,4-6 1 16,0 0 9-16,0-1-7 0,-6 0-6 0,-4 0-2 15,-1 2-2-15,2 0-4 0,-6-1-25 0,0-1-33 16,-1 4-43-16,-2 2-59 0,-3-1-87 0,-2 0-113 16,-5 3-132-16,-2 1-156 0,-2 2-347 0,-2 0-1056 15,-4 1 467-15</inkml:trace>
  <inkml:trace contextRef="#ctx0" brushRef="#br0" timeOffset="7649.86">19486 2849 377 0,'0'0'390'0,"0"0"-1"15,0 0-9-15,0 0-8 0,0 0-18 0,0 0-20 16,-1-12-11-16,1 12-11 0,0 0-13 16,0-7-22-16,1 4-18 0,2-1-20 0,-3 1-26 0,0 3-17 15,1-9-20-15,-1 5-19 0,0 1-15 0,3-2-14 16,-3 5-16-16,1-5-11 0,0 3-32 0,-1 2-34 16,0 0-51-16,0 0-75 0,0 0-71 0,0 0-73 15,0 0-61-15,0 0-90 0,-6 10-356 0,2-5-803 16,3 2 356-16</inkml:trace>
  <inkml:trace contextRef="#ctx0" brushRef="#br0" timeOffset="7866.51">19576 3013 174 0,'0'0'363'15,"0"0"-11"-15,0 0-11 0,9-6-17 0,-5 3-20 16,2 2-41-16,6-2-19 0,-6 1-25 16,7 1-16-16,1-2-42 0,1-2-52 0,4 3-70 15,-2-1-77-15,2-2-84 0,3 0-106 0,-4 2-224 0,1-1-488 16,-5 1 216-16</inkml:trace>
  <inkml:trace contextRef="#ctx0" brushRef="#br0" timeOffset="18549.12">21442 1992 29 0,'0'-7'359'0,"1"-1"-5"0,-1-2-9 0,0-1 3 15,4 3-13-15,-3-4-16 0,4 3-18 0,-2 0 3 16,-2 3-9-16,3 0-10 0,-3 0-12 15,-1 1-8-15,3 3-20 0,-3 2-16 0,0 0-22 16,4-4-9-16,-4 4-4 0,0 0 1 0,2 14-21 16,-2-1-5-16,-1 3-10 0,-3 4-6 0,3-1-11 15,-3 8-9-15,0 0-9 0,0 1-13 0,-1 1-13 0,3-1 2 16,-1 1-15-16,-1-1-11 0,3 0-5 16,1-7-10-16,0 4 1 0,0-6-11 0,0-2-3 15,0-3-3-15,0-2-3 0,1-1-4 0,-2-2-4 16,2-2 1-16,-1-3-4 0,0 3 12 0,3-4 16 15,-3-3 5-15,0 0-11 0,0 0-1 0,0 0-8 16,0 0-3-16,1-28-5 0,-1 15 1 0,0-5-5 16,3-2-3-16,-3-7 2 0,1-1-4 0,4-6-9 0,-1 3 5 15,-2-5-6-15,2-11-1 0,0 12-5 16,4-11-2-16,-7 14 4 0,7 0-2 0,-3 3 11 16,-1 1-4-16,0 2 7 0,-2 8-3 0,2 0-5 15,2 1-1-15,-1 4 6 0,-1 2-12 0,1 2-5 16,3-1 2-16,0 2 0 0,1 1-1 0,0 1 3 0,1 3-8 15,2 1-12-15,0 0 10 0,0 5 2 0,0 1 3 16,-3 3-12-16,5 6 4 0,-5 0-8 16,-1 4 4-16,-3 1 5 0,-1 1-4 0,-4 6-7 15,-4 2 2-15,-5-2 0 0,0 0-3 0,-5 1 3 16,-3-1-6-16,-4-2 3 0,2 2-2 0,-3-3-5 16,-1-3-8-16,0-1-16 0,5 0-28 0,3-3-31 0,2-2-29 15,3-3-40-15,2-2-42 0,3-4-64 16,-2 2-63-16,6 0-48 0,1-6-64 0,0 5-73 15,0-5-280-15,9 7-877 0,-9-7 389 0</inkml:trace>
  <inkml:trace contextRef="#ctx0" brushRef="#br0" timeOffset="19600.47">21704 2314 61 0,'0'0'432'0,"0"0"-18"0,0 0-15 0,0 0-24 15,0 0-25-15,0 0-20 0,0-19-25 0,1 12-21 16,3-2-23-16,1 0-18 0,2-6-11 0,3-1-14 16,-3 0-16-16,4-6-12 0,3 1-18 0,-5 4-18 15,1 0-7-15,1 0-12 0,-2 0-2 0,0 2-8 16,1-1-7-16,-1 1-4 0,-4 0-9 0,1 5-3 16,-2-3-5-16,-1 4-5 0,2-1-2 0,-3 4-12 15,-2 0-8-15,0-1-16 0,-2 4 0 0,-4-2-4 16,2 4-8-16,4 1-8 0,-13 1-1 0,8 4-2 15,-5-4-8-15,2 5 1 0,1-1-7 0,1 1-1 16,0-1 0-16,1 1 0 0,3 1-4 0,2 0 2 16,2 2-3-16,3 0 2 0,3-2 1 0,3-2-1 15,3 2-4-15,3-1-1 0,0 0 0 0,2-3 1 16,0 3-5-16,-1-1 1 0,1 0 2 0,0-2-3 16,-6-1 1-16,5 2-4 0,-5 1-3 0,-2-2 1 15,1 2-2-15,-5 3 3 0,-1-4 1 0,2 3-5 16,-4 3 4-16,1-1 4 0,-1 2 0 0,-4 2-5 15,-2-3 1-15,0 0 3 0,0 1-4 0,4-1 1 16,-2 1 2-16,0-3-4 0,0 1 4 0,-2-5-1 16,4 5 2-16,-4-4-4 0,6-3 7 0,-1 1 0 15,1 2-9-15,-4-5 10 0,14 3-3 0,-3-5 1 16,-4-4 0-16,7 4-8 0,-5-1 8 0,0-5-1 16,4 1 2-16,-3-4-4 0,6-3 2 0,-4-2 4 15,0 2-6-15,0-2-1 0,-1 0 7 0,-1 2-4 16,-1 5 9-16,-1-3 2 0,-2 3 5 0,1 2 12 15,-2 3-9-15,0-3 0 0,-2 4-3 0,-3 3-7 16,6-3 4-16,-6 3-3 0,0 0 5 0,7 10-5 16,-5-2-3-16,0 3-1 0,-2 0 0 0,1 2 4 15,2 5-4-15,-3-1-5 0,0 1 6 0,4-3-4 16,-2 1 0-16,2-1-2 0,0-7-3 0,-1 3 4 16,-1-4 1-16,3 0-3 0,-1-3 4 0,1-2 0 15,5 4 4-15,-2-6-1 0,1 1-5 0,-9-1 2 16,19-8-1-16,-9 4 2 0,3-4-4 15,0 0 1-15,1-4-8 0,0 1 5 0,-2-1 3 16,0-2 3-16,-4 5 3 0,1 0 2 0,0 1-1 0,-1 1-4 16,-3 3-1-16,-1-1-3 0,-1 2-5 0,-3 3 0 15,7-4-4-15,-7 4 5 0,0 0 5 0,7 11-3 16,-3-2 0-16,0 0-4 0,-3 3 2 0,3-1 4 16,-4 0-5-16,4 1 5 0,-3-1-3 15,2 2 0-15,-1-1-3 0,2-5 1 0,-3 3 3 16,2-2-2-16,-2-3 2 0,2-1 1 0,-2 1 1 15,3-1-1-15,-4-4 3 0,0 0-3 0,12 1 0 0,-12-1 4 16,14-7-4-16,-8 3-1 0,3-4-1 16,2 0-5-16,-2-1 7 0,4-4-4 0,2 2-2 15,0-4 4-15,-1 0 2 0,-3 3-3 0,2 0 1 16,-3 5-2-16,-5 1-1 0,4-2-6 0,0 2 6 16,-4 3-9-16,-1-1 6 0,-4 4-1 0,9 0 0 15,-9 0 4-15,0 0-2 0,10 6-1 0,-5 1 0 0,-2-2 1 16,-2 2 3-16,3 2 3 0,-3 0-4 0,3 1-4 15,-1 0-4-15,-2-2-2 0,2-2-8 0,0 4 2 16,0-5-4-16,-2-1-1 0,3 2-1 16,-4-1 3-16,0-5-2 0,3 6 7 0,-3-6 3 15,0 0 4-15,0 0 0 0,14-3 0 0,-14 3-2 16,11-5 6-16,-2-4-1 0,-2 4-8 0,1-4 12 16,1 1-4-16,0 2 2 0,0-2-2 0,3 1 4 15,-3 5-3-15,1-2-2 0,1 4-1 0,-3 0 3 16,1 3 2-16,-1-1-2 0,-2 0 3 0,3 4-2 15,-4 2 3-15,4-3 1 0,-4-1-5 0,3 6-27 16,-2-5-31-16,-2 2-29 0,4-2-45 0,-2 0-46 16,-1-4-41-16,-1 2-42 0,-4-3-62 0,0 0-70 15,12-7-78-15,-12 7-306 0,-3-18-847 0,-2 7 375 16</inkml:trace>
  <inkml:trace contextRef="#ctx0" brushRef="#br0" timeOffset="19749.54">22767 1838 3435 0,'-13'-14'153'0,"-1"2"-36"16,4 3 41-16,2 1 52 0,-2-1 5 0,1 3-25 16,4 1-30-16,1 1-35 0,0 0-30 0,1 0-6 15,3 4-38-15,-2 0-50 0,2 0-75 0,0 0-93 16,0 0-112-16,0 0-131 0,0 0-269 0,0 0-734 16,22 5 325-16</inkml:trace>
  <inkml:trace contextRef="#ctx0" brushRef="#br0" timeOffset="19985.34">23245 1884 4431 0,'6'-3'296'15,"4"-1"-149"-15,-7 2 21 0,5-1 39 0,-4 1-44 16,0 1-37-16,-1-1-16 0,-3 2-20 0,4-3-21 15,-4 3-11-15,0 0-4 0,5 7-7 0,-6-1-7 16,0 1 0-16,-2 3-15 0,1 1-29 0,-3 0-31 16,-3 4-25-16,0-1-33 0,-1-2-53 0,2 3-60 15,-1-3-65-15,-1-2-63 0,3-1-95 0,-3-2-321 16,6-2-811-16,-1-1 360 0</inkml:trace>
  <inkml:trace contextRef="#ctx0" brushRef="#br0" timeOffset="20366.36">23723 1946 467 0,'9'-4'478'16,"-7"3"-2"-16,2-1-13 0,-4 2-24 0,4-3-23 16,-4 3-31-16,0 0-35 0,5-2-32 0,-5 2-33 15,0 0-31-15,0 0-27 0,0 0-29 0,-23 4-12 16,12-1-18-16,-1 2-19 0,1 1-22 0,-1-2-9 15,1 3-8-15,1 0-16 0,-2 0-5 0,3 1-9 16,0-3-12-16,4 3-7 0,-3 0-4 0,6-4-8 16,-1 2-8-16,3 4 1 0,0-2-5 0,4 1-3 15,5-1-4-15,0-2-2 0,1-1-5 0,6 2-8 16,0 0-5-16,0 1-9 0,4-1-11 16,-2 3-5-16,2-5-3 0,-1 2-1 0,-2 4-2 0,-3-3-5 15,-1-1 0-15,-3 0 2 0,-1 0-7 0,-4 0 12 16,0 2 1-16,-2-2 5 0,-3 0 2 0,-5 2 1 15,-7-1 4-15,-6-1 8 0,-2-2 8 0,-6 3 1 16,3-5 2-16,-3-1-1 0,-3-2-1 0,0 3 3 16,9-2-7-16,-1-1-4 0,3 0-38 0,0-5-37 15,6 0-61-15,3 0-86 0,1 0-119 0,5-5-133 16,3 3-350-16,0 7-888 0,9-17 393 0</inkml:trace>
  <inkml:trace contextRef="#ctx0" brushRef="#br0" timeOffset="20516.5">24124 2159 416 0,'0'0'547'0,"0"0"-37"0,0 0-43 0,0 0-46 16,0 0-43-16,0 0-73 0,0 0-71 16,0 0-101-16,0 0-136 0,0 0-126 0,0 0-166 15,20-6-203-15,-20 6-539 0,11 0 239 0</inkml:trace>
  <inkml:trace contextRef="#ctx0" brushRef="#br0" timeOffset="21332.39">21426 2712 92 0,'0'-7'386'0,"4"2"5"16,-4 0 13-16,4 0 5 0,-4 1-4 0,0 0-17 16,0 4-14-16,0-4-29 0,0 4-28 0,0 0-33 0,0 0-29 15,0 0-16-15,0 0-17 0,-5 18-17 0,1-7-16 16,2 6-16-16,-5 0-14 0,4 2-16 16,-3 9-5-16,3 0-19 0,-1-9-12 0,1 10-10 15,-1 1-8-15,-1-1-7 0,0-2-10 0,1-2-23 16,0 0-28-16,1-8-34 0,1-1-43 0,-3 0-44 15,5-7-48-15,-1 0-51 0,0-2-40 0,-1-4-31 0,2-3-24 16,0 0-33-16,7 3-23 0,-7-3-16 16,15-13-266-16,-5 4-685 0,4-3 302 0</inkml:trace>
  <inkml:trace contextRef="#ctx0" brushRef="#br0" timeOffset="23382.91">21539 2918 580 0,'27'-26'56'0,"-2"4"37"0,-2 1 29 16,-5 0 16-16,1 4 26 0,-6 4 21 0,-4 6 19 15,0-2 16-15,0 3 42 0,-5 1-3 0,0 1 13 16,-2-1-17-16,1 2-8 0,-3 3-17 0,0 0-12 15,0 0-9-15,-13 9-7 0,4-4-15 0,-1-2-16 0,-7 7-12 16,1 0-14-16,-1 1-16 0,-8 0-7 16,5-4-14-16,-5 7-11 0,-1-4-10 0,1 3-12 15,4-5-2-15,2 0-8 0,1 1-5 0,1-2-3 16,4-3-9-16,0 1-3 0,4-2 0 0,1-2-9 16,4-1 1-16,-1 2-8 0,5-2-4 0,0 0-5 15,0 0-1-15,0 0-2 0,0 0-6 0,17-4 1 16,-6 1 1-16,-2 2-4 0,1 1 2 0,2 1-2 15,1 2-1-15,-1-1 5 0,5 4 0 0,-4 0 4 16,4 1-4-16,-2 5 1 0,-1-1 0 0,0 1-1 16,-3 0-3-16,0 0 1 0,1 1-1 0,-1 2 0 0,1-2-1 15,-1-1-1-15,0-1 3 0,1-3-2 16,0 2 1-16,-3-2-1 0,4-3 1 0,-1 1 5 16,2-5 3-16,-3-1 1 0,1-1 0 0,2-1 2 15,-3-4 7-15,3 3 3 0,0-6-4 0,-1-1 0 16,0-2-2-16,-3-1-4 0,0-2 5 0,-1-1 0 15,-1 3 7-15,-5 0 1 0,4-4 9 0,-2 1 1 16,-5 0-4-16,0 3 4 0,-1 4 4 0,-3 0-2 16,3 3-4-16,-1-1-5 0,0 2 0 0,2 0-5 15,-4 1-5-15,3 2-10 0,1 2-2 0,0 0-1 16,-3-3-3-16,3 3-1 0,0 0 1 0,0 0 1 16,0 0-4-16,0 0-2 0,4 12 2 0,2-8-3 15,1 1-2-15,2 0-5 0,1-2-5 0,8 1-9 16,-4 0-3-16,0-2 0 0,6 0-3 0,-3 0 1 15,4 0 0-15,-3 4 0 0,-1-2-3 0,-4-1 8 16,1 1-4-16,-3 2 2 0,-2 1-1 0,1 0 5 16,-3 5 1-16,1-2-1 0,-3-2 5 0,-1 5 1 15,-4-2-1-15,0 1 2 0,-1-1 3 0,2 1-2 16,0-1-1-16,-1 0 1 0,4-3 2 0,-4 3 1 16,0-5 1-16,5 2 2 0,-1-4-3 0,0-1 7 15,1 2-2-15,3-2 1 0,3-2-2 0,-2-3 0 16,4-1 3-16,0-1 1 0,5 1-2 0,-2-4 2 15,0-2-2-15,1 0 0 0,-4-1 5 0,1 2-7 16,-1-3-1-16,1-3 3 0,0 0-1 0,0 0-3 16,-5 2 4-16,0 2-2 0,0 3 11 0,-4 0 1 15,0 2 1-15,-2 0-2 0,1 4-10 0,0-2 0 16,-4 3 1-16,0 0 1 0,6 10 2 0,-1-4 3 16,-4 2-3-16,2 3 2 0,-1-1-1 0,1 3-1 15,0-1-3-15,0 5 3 0,1-7-1 0,0 2 0 16,0-4 0-16,3 3 3 0,0-5-2 0,1 1 1 15,-2-2 1-15,2-3 4 0,2-2-3 0,-4 1-3 16,1-3-2-16,4 0 3 0,-4-3 0 0,4-1 2 16,-1 0 2-16,-1-5-8 0,0 4-2 0,1-8 5 15,2 0 1-15,-2 3-1 0,-1 1-5 0,-4 0 1 16,3 4-3-16,-3-1-4 0,0 2 0 0,-2 1-3 16,2 2 1-16,-1 1 3 0,-1 2-3 0,-3 0 0 15,8 6 1-15,-5 0 1 0,-1 1 0 0,2 2 2 16,0-1 0-16,1 3 2 0,3 0-1 0,-3-3 3 15,3 3 0-15,-1-3-3 0,3 1 6 0,-1-5-4 16,5 1 4-16,-3 0-1 0,1-3-2 0,5 1 5 16,-2-4-1-16,-1-2-1 0,3-3-2 0,-4 3 4 15,5-3 4-15,-3-1-6 0,0-3-3 0,-2-1 3 16,1-1 5-16,0-1-6 0,0-1 1 0,-5-3 0 16,5 2 0-16,-5 0-4 0,1 0 0 0,-2 6 2 15,-7-1 0-15,3 1-2 0,1 3-1 0,-1 2-6 16,-2 3-4-16,0-3 1 0,-2 4-2 0,0 0 4 15,0 0-2-15,0 0 1 0,5 12 4 0,-4-6 0 16,2 0-3-16,-1 1-2 0,5 4-5 0,-2-1 0 16,3-1-5-16,-1 3-3 0,6 1-4 0,-4-4-1 15,4 3-3-15,-4-4-3 0,0 1 1 0,1 0 0 16,-2 1-3-16,-2-1 0 0,1 0 1 0,-1 0 2 16,-4-3 3-16,0 2 4 0,-4 0 4 0,0-3 2 15,-3 1 3-15,1-3 3 0,-1 1-1 0,-2-1 1 16,2 4 2-16,1-5-1 0,-1 0 0 0,2 0-10 15,3-2-17-15,0 0-21 0,0 0-24 0,0 0-11 16,0-15-9-16,8 7-19 0,1-2-11 0,4 0-2 16,6-10-7-16,4 2 9 0,-1-1 11 0,1-2 13 15,-3-1 9-15,5-1 11 0,-7 0 15 16,-1 1 32-16,3 0 26 0,-4 0 34 0,-5 5 38 0,-1 2 23 16,-3-1 26-16,-1 4 31 0,-1 2 18 0,-1 0 16 15,-2 4 6-15,1-2 3 0,-1 5-13 0,-2-2-19 16,0 1-16-16,0 4-17 0,0 0-8 0,0 0-10 15,0 0-4-15,0 20-6 0,-4-8-2 0,4 4-12 16,-1 1-4-16,1 2-5 0,-1 8-5 16,0-2-8-16,2 0-6 0,-1-4 1 0,4 4-7 0,-2-6-3 15,3-1 1-15,-5-7-7 0,3 5-5 0,-2-4-1 16,4 0-7-16,-2-4 4 0,-2-2-14 0,2-1-5 16,-1-1 5-16,2 0 0 0,-1-3 1 0,-3-1 7 15,12-2-8-15,-3-6 3 0,-1 2-7 0,2-3 0 16,4-4 5-16,0-1-1 0,2-7-1 15,1 3 1-15,-1-2-3 0,2 1-1 0,-8 2 5 0,3 1-2 16,-3 3-3-16,-5 5 2 0,2-2 8 0,-4 4 11 16,2 1 7-16,-3 1-7 0,0 1-4 0,-1-1-9 15,-1 4 6-15,0-3-5 0,0 3-1 0,0 0-3 16,-13 12 5-16,5-6-4 0,-1 2-2 16,-1 1-3-16,2-2 8 0,-1 2-4 0,-2 2 0 0,3-1 0 15,1 1-7-15,2-3-4 0,0 2-7 0,4-1 3 16,-2 1-1-16,3-2-6 0,2 0-2 0,3 1-1 15,1 0-2-15,3-1-10 0,5 3-7 0,3-2-14 16,1 0-15-16,0 1-11 0,2-4-10 16,3 2-8-16,5 0-4 0,0-3 0 0,2 1-7 0,-5-1 15 15,5-7 7-15,-10 2 4 0,0 0 13 0,2-2 5 16,-3 0 4-16,1-6 11 0,-4 4 1 0,3-2 10 16,-7-2 0-16,-2 0 11 0,0 0 10 0,-1-2 8 15,-2-1 9-15,0 1 4 0,-2-3 8 0,-1-2 2 16,-2 3 9-16,-1 2 9 0,-1 1 2 15,-3 0 7-15,-1 2 4 0,-3-2-7 0,-1 6 2 16,2 1-7-16,-3 2-2 0,-4 1-1 0,0 1 0 0,3 4-5 16,-8 3 4-16,5 4-6 0,-2 0 0 0,2-1-4 15,1 1 1-15,2 1 0 0,1-3-3 0,4 2-3 16,-1-3-1-16,5 0 2 0,0-1-3 16,3-1 1-16,-2 0-1 0,6-3 1 0,-4 1 3 15,3-4-4-15,1 1 1 0,3-2 0 0,-2-2 0 16,4-1-1-16,-5 0 2 0,6-4-3 0,-2 3 5 0,-1-2 3 15,0-5-1-15,0 3-2 0,1-8-1 0,-2 6 6 16,2-2 9-16,-5 0-1 0,2 7 0 0,-2-2-2 16,-3 2-6-16,1 0-3 0,-1 1-6 15,-2 3-5-15,9-1 2 0,-9 1 3 0,7 7 1 16,-3 0-6-16,-2-2 3 0,3 4-1 0,-2 1-3 0,2-2 4 16,0 4-3-16,1-2-4 0,0-2 6 15,1 2-6-15,0-4 1 0,0 2-1 0,2-2 1 0,0-4 4 16,3 5 0-16,-1-5 2 0,3-2-3 15,-1-1-1-15,0-4-2 0,5 0 6 0,-7 0 1 16,7-3 0-16,-3 1 3 0,1-5 7 0,-2 3 2 16,1-5 9-16,-2 1-1 0,2 0 0 0,-1-2-1 0,2-8-3 15,-4 1 3-15,1-3 0 0,1 3-9 16,-5-4-1-16,1 0 0 0,-3 1 4 0,-1 2 8 16,-2 6 9-16,0 2 2 0,-3 1 8 0,-1 6-12 15,4-2 1-15,-4 6-12 0,0-2-10 0,0 6-7 16,0 0-1-16,0 0 0 0,0 0-3 0,-13 19 8 15,9-2 3-15,-1 1-8 0,-1 0-5 0,-2 8 1 0,4 3 0 16,2 0 8-16,-1-4-16 0,3 1-17 0,4-1-18 16,1 1-18-16,-1-8-13 0,5 0-29 0,1-1-22 15,-1-3-27-15,5-1-30 0,-1-5-36 16,0 0-43-16,0-5-44 0,-2 1-47 0,2-4-53 16,0-5-60-16,-4-2-62 0,-2 0-266 0,1-4-852 0,0-3 377 15</inkml:trace>
  <inkml:trace contextRef="#ctx0" brushRef="#br0" timeOffset="23550.64">24600 2616 143 0,'1'-8'479'0,"-2"3"5"16,2 1-8-16,-2-4-15 0,2 5-21 0,-1 3-37 16,-3-7-43-16,3 7-40 0,0 0-35 0,0 0-25 15,0 0-31-15,6 11-64 0,-4-1-92 0,3-2-106 16,-3 2-115-16,-4 2-136 0,4-2-402 0,-4 5-743 15,2-3 329-15</inkml:trace>
  <inkml:trace contextRef="#ctx0" brushRef="#br0" timeOffset="23932.49">24901 2907 394 0,'4'-6'408'0,"5"-3"-6"15,-1 1-2-15,2 0-7 0,-1-1-21 0,0 1-18 16,0 1-22-16,0-1-28 0,-1-1-30 0,-2 1-19 16,-2 3-19-16,1-1-17 0,-1 1-20 0,-2 0-20 15,-2 2-23-15,0 3-16 0,-7-5-16 0,0 5-15 16,-6 0-11-16,1 2-12 0,-6 3-4 0,0 2-12 16,-1 3-6-16,2-2-6 0,2-1-10 0,-2 4-4 15,8-4-5-15,0 3-2 0,3 1 3 0,-1 1 4 16,6 1 7-16,1-2-2 0,7 4 0 0,3 0 2 15,1-1-6-15,2 1-10 0,2-1-1 0,3 1-1 16,0-3-5-16,1-2-3 0,-1-1-1 0,0 1-5 16,-2-1 0-16,-4-2-2 0,-2-2-3 0,0 3-2 15,-2-2 0-15,-1-4-5 0,-2 5 0 0,-1-4 2 16,-3 1 3-16,-1-1 4 0,-6 2 2 0,-2 0-1 16,-5-1-1-16,-1-2-4 0,-4 3 1 0,0-1-13 15,-1 0-22-15,-1 0-38 0,-3-3-45 0,6 0-59 16,-5 0-58-16,6 0-71 0,-5-1-74 0,8-2-105 15,0 0-345-15,5-2-885 0,-3 0 393 0</inkml:trace>
  <inkml:trace contextRef="#ctx0" brushRef="#br0" timeOffset="25499.21">25883 2864 342 0,'13'-15'385'15,"0"0"-13"-15,0 1 6 0,0 1 3 0,1 1-14 16,-7 4 0-16,-1 1-13 0,-1 2-23 0,-1 1-24 16,-3 1-35-16,-1 3-19 0,0 0-7 0,0 0-8 15,-1 18-13-15,-8-2-9 0,0 7-11 0,-7 5-18 16,0 2-16-16,2 0-12 0,-1 3-16 0,-4-1-11 16,2-2-8-16,2 0-20 0,-1-2-8 15,1-2-11-15,2-2-12 0,4-9-5 0,4-5-7 0,0 1-8 16,1-3 2-16,-1-2 3 0,3-1 27 0,0 0 18 15,2-5-9-15,0 0-5 0,0 0-4 0,13-19-8 16,-8 7 5-16,4-5 7 0,5-5-8 0,-1-3-4 16,5-3-1-16,-4-1-11 0,1-3 1 15,3 1-8-15,0-3-1 0,6-6-12 0,-1-3-7 0,-10 13 0 16,1 2 2-16,2 2-2 0,-9 11-38 0,3 0 0 16,-3 6 0-16,-2 1 0 0,-1 1 0 0,-2 6 0 15,2 1 0-15,-4 0 0 0,9 12 0 0,-4 5 0 16,0 0 0-16,2 7 0 0,-3 3 0 0,1 1 0 15,2 0 0-15,-2 4 0 0,2 1 0 0,-2-2 0 16,1 0 0-16,-2-1 0 0,4-2-46 0,-3-1-93 16,-2-8-17-16,-1-1-16 0,1 0-22 0,-2-5-28 15,-1-2-26-15,1-2 0 0,-3-2 3 0,-2-1 1 16,-3-2 1-16,0-3 0 0,-6-2 15 0,1-1 15 16,-4-6 24-16,-1-1 14 0,1-1 23 0,0-4 14 15,1 2 14-15,-7-5 25 0,9 3 41 0,3 1 13 16,-1 0 25-16,4 3 23 0,1 0 19 0,1 1 26 15,2 3 17-15,1 0 2 0,-3 1-7 0,5 1 2 16,1-2-2-16,4 3 3 0,1 1 3 0,5-1 6 16,1-1-7-16,5-1-3 0,2 2-6 15,-1-3-1-15,10-4-2 0,0 2-5 0,-1 1-1 0,0-5-2 16,0 5-4-16,-2-4-2 0,-2 2-2 16,-3-1-2-16,5-7 10 0,-4 0 12 0,-5 4-1 0,-3 0-1 15,4-9 0-15,-6 7 4 0,3-1-1 0,-4-2-2 16,-3 2 6-16,2 2 11 0,-6 6 6 0,1 0-9 15,-2 2-13-15,-1 2-9 0,-1 1-10 0,0 3 1 16,0 0-4-16,-9 13-1 0,3-2-5 16,1 6-4-16,-3 1-2 0,3 2-2 0,-1 6 0 0,4 1-3 15,3 2 3-15,3 0-2 0,1-10 0 0,6 7-4 16,1-1 1-16,6-4 1 0,-1 0 1 0,6-5 8 16,0-1-3-16,2-4-2 0,2 1-2 0,3-7 0 15,-1 3-6-15,4-5 2 0,-3 0 4 16,-1-3-1-16,-1-3-4 0,-6 0 1 0,-2-6-4 15,-1 3 4-15,-2-3 11 0,1-2 5 0,-3-2-8 0,-1-4 1 16,0-4 1-16,-4 6-6 0,-4-1 1 0,-2-1 1 16,-4 1 0-16,-2 0-6 0,0 4-2 0,-4 3 0 15,-4 1-4-15,-1 4-1 0,-6-2-5 0,-3 3 3 16,1 2 0-16,-3 5-6 0,3-1 2 16,-2 4 1-16,8 0-4 0,-2 0 5 0,5-2-7 0,-2 5 0 15,4-4 0-15,2 4 2 0,5-3 3 0,-1 0 3 16,4-2-3-16,1 1 0 0,4 0 0 0,6-3 1 15,-3 0 0-15,4-2 3 0,7 0 2 0,-1-2 0 16,-2 0-2-16,1-1-1 0,2 0 7 0,-3-1 6 16,-2-1 0-16,2 2-1 0,-4 1 9 0,-5-2-14 15,5 4 4-15,-9-1-11 0,7 3 0 0,-2 3 4 16,-1 1-2-16,1 8 1 0,-1 0-2 0,4 10-2 16,-3 3 1-16,0 2-4 0,-1 0 9 0,0 4 7 15,-1 12-12-15,1 0 0 0,-3-11 4 0,-1 0 0 16,-1-2-10-16,-2-1-16 0,-1-2-3 15,-2 0-5-15,-1-7-1 0,-2-5 1 0,-1-2 0 16,-1-5 8-16,-3-2 4 0,-1-2 1 0,-3-1 9 0,-5-6-3 16,-5-2-1-16,5-6 9 0,-4 0 8 0,0-9 8 15,0-4 6-15,3-1 5 0,1-2 5 0,4-4 8 16,5-1-5-16,0-2 4 0,6-15-5 16,10 11 2-16,7-13-10 0,2 5-8 0,9 1-11 15,1-1 2-15,10 4 10 0,0 7-11 0,-8 10 4 16,7 4-8-16,-2 2 1 0,1 4-8 0,-2 3-7 0,1 3 6 15,1 6 3-15,-2 2-12 0,-4 5 3 0,-8 0-4 16,-2 3 1-16,1 0-5 0,-5 2-1 16,-5 3 4-16,1-1 6 0,-4 3-2 0,-3 1 3 0,1-7-5 15,-4 1-1-15,3 4-1 0,-6-1 7 16,3-2-3-16,-1-2 4 0,1 1-4 0,-4-1 8 0,5-2-6 16,2 0 4-16,-2-2 4 0,-1-1-2 0,4 0 4 15,0-1-3-15,1-2 9 0,1 1-6 0,1-3 2 16,3-1 3-16,-1 0-3 0,1-2 4 15,-1-2-3-15,3-2 9 0,-2-1 5 0,-1-1-6 16,1-6-4-16,0 1-2 0,-2-3 4 0,-3-3 2 16,0 0-9-16,-5 2-1 0,4-1-5 0,-5 2 10 15,-3 0-8-15,1 5-18 0,-2-1-27 0,-1 2-58 16,-3 1-78-16,1 0-101 0,-2 5-121 0,1-2-156 16,3 2-470-16,-2-1-1113 0,8 5 493 0</inkml:trace>
  <inkml:trace contextRef="#ctx0" brushRef="#br0" timeOffset="25650">27796 3123 480 0,'0'0'649'0,"-4"4"-2"0,4-4-30 16,0 0-46-16,0 0-45 0,0 0-48 0,0 0-45 16,0 0-39-16,-7-10-93 0,7 10-126 0,0 0-149 15,0 0-177-15,0 0-203 0,0 0-445 0,14 10-865 0,-14-10 382 16</inkml:trace>
  <inkml:trace contextRef="#ctx0" brushRef="#br0" timeOffset="26416.25">21090 3716 25 0,'-1'-4'518'0,"1"-5"-3"0,0 3 1 0,-1 2-10 15,-2-1-19-15,3 5-45 0,1-4-40 0,-1 4-42 16,0 0-12-16,0 0-29 0,-2 13-7 0,2 4-16 16,-1 1-16-16,-3 8-26 0,3 3-28 15,-1 1-12-15,-1-1-20 0,1 3-23 0,0-3-7 0,3 1-23 16,-2-1-10-16,-2 0-15 0,3-4-30 0,-1-5-39 16,1-4-48-16,-1-3-48 0,1-2-52 15,0-2-44-15,-2-2-36 0,2 0-32 0,-1-5-70 0,1-2-59 16,0 0-66-16,0 0-52 0,-8-16-355 15,7 5-882-15,0-4 390 0</inkml:trace>
  <inkml:trace contextRef="#ctx0" brushRef="#br0" timeOffset="26849.58">21034 3836 195 0,'-1'-29'217'0,"-2"4"20"15,-2 6 21-15,5 2 47 0,-4 2 34 0,-1-2 16 16,4 5 4-16,0 5 14 0,-2-2 2 16,-1 2-12-16,4 2-18 0,0-1-37 0,0 2-24 0,3 0-19 15,1 0-19-15,2 0-24 0,2 3-14 0,2 0-13 16,-1 3-17-16,6-1-16 0,1 6-15 0,4-1-7 15,4 6-22-15,2-3-8 0,-2 8-10 0,1 1-7 16,-3 1-12-16,0 3-7 0,0 0-8 0,-3 4-7 16,-1-1-1-16,-7 3-5 0,0-2-5 0,-2 2-13 15,-8 2-19-15,-1-3 2 0,-6 1-14 0,-6 1-3 16,-2-3-2-16,-4 0 0 0,-1-5-3 0,-4-2 2 16,1-2 3-16,-1-1 1 0,-2-2 0 0,7-4-4 15,2-3 8-15,0 0 13 0,2-4 15 0,1-2 8 16,3-1 3-16,-2-1 1 0,6-2-4 0,1-2 6 15,1 2 0-15,1-2-12 0,7-5 0 0,0 2-10 16,8-4-1-16,4 0-5 0,-2 0-2 0,16-3 2 16,4 1 1-16,-2 1-7 0,6 0 0 0,-2 0-5 15,2 3 5-15,-2 0-6 0,0 2 3 0,-4-3-5 16,-1 4 0-16,-3 1-6 0,-9 2 8 0,-2 3-6 16,-3-2-4-16,-4 3 2 0,-2 2-6 0,-1 0-12 15,0 1 9-15,-4 4-5 0,3-4 14 0,-4 6 5 16,-1 0-4-16,-1 2 4 0,2 1-2 0,-4 0 4 15,1-1-9-15,1 0 1 0,-1 0-1 0,1-2-22 16,0-1-28-16,-1-4-46 0,2 2-35 0,-1-2-24 16,1-1-43-16,-1-3-68 0,0 0-72 0,13-7-100 15,-7 0-89-15,-2-5-364 0,1 0-967 0,-1-3 428 16</inkml:trace>
  <inkml:trace contextRef="#ctx0" brushRef="#br0" timeOffset="26999.1">21677 3822 159 0,'-4'-5'442'0,"3"1"11"0,-2 2-5 16,3 2-13-16,-5-4-34 0,5 4-40 0,0 0-42 16,0 0-26-16,0 0-38 0,0 0-47 0,0 0-78 15,22 9-89-15,-12-3-112 0,3-3-104 0,1 4-120 16,3 2-273-16,-3 0-614 0,1 1 271 0</inkml:trace>
  <inkml:trace contextRef="#ctx0" brushRef="#br0" timeOffset="27383.36">21898 4184 173 0,'0'0'503'15,"-5"-7"-24"-15,5 1-24 0,0 0-13 0,1-3-19 16,3 0-23-16,1-1-27 0,-1-2-24 0,6-2-32 16,-2-1-25-16,4 3-30 0,-2-2-16 0,0 2-22 15,-4 4-5-15,1-2-24 0,2 3-19 0,-2 0-18 16,-2 2-18-16,-1 1-17 0,0 1-16 0,1 3-5 15,-5 0-10-15,0 0-7 0,8 4 0 0,-6 4-1 16,0-1-5-16,-4 8-2 0,2 1-5 0,0 2 7 16,-2 9-10-16,4-1-4 0,-3 3-10 0,0 1 9 15,1 2-17-15,2-1-7 0,-2 2 3 0,3 0-11 16,1-1-1-16,-2 1 0 0,2 1-4 0,-2 0-5 16,-2-4-5-16,2 1 6 0,-3-5-7 0,0-7 1 15,-1-2 3-15,-2-1-4 0,1-4-1 0,-1-2 29 16,0 0 25-16,-4-3 21 0,2-3 2 0,-1-1-5 15,-3-3 2-15,0-3-2 0,0-1-8 0,-2-2-4 16,-2-2-57-16,3-4-18 0,-2-3 0 0,4-1 0 16,1-2 0-16,2-7 0 0,3-3 0 0,3 4 0 15,3-3 0-15,3-1 0 0,3 1-107 0,8 1-113 16,-2-2-73-16,7-1-65 0,0 3-76 0,-4-2-89 16,5 3-89-16,1-1-329 0,-5 1-1020 0,0 0 452 15</inkml:trace>
  <inkml:trace contextRef="#ctx0" brushRef="#br0" timeOffset="27517">22145 3860 323 0,'-5'-10'375'15,"1"3"8"-15,0 0-9 0,-2 0-19 0,3 1-23 16,-1 1-47-16,4 1-40 0,-2-1-72 0,3 1-90 16,-1 4-100-16,4-4-111 0,-4 4-122 0,11 2-173 15,-11-2-457-15,13 3 203 0</inkml:trace>
  <inkml:trace contextRef="#ctx0" brushRef="#br0" timeOffset="28350.01">22421 3961 316 0,'0'0'463'0,"1"-7"-18"0,-1 3 3 15,0 4-2-15,0-6-25 0,1 3-33 0,-1 3-31 16,0-5-31-16,0 5-28 0,0-4-27 0,0 4-22 15,0 0-33-15,0 0-23 0,-5-2-18 0,5 2-19 16,0 0-14-16,-14 6-18 0,8-3-9 0,1 1-15 16,0-1-8-16,1 3-13 0,2-2-7 0,-1 2-6 15,3 2-4-15,1-3-6 0,-1 2-7 0,2 2-5 16,2 0-5-16,1 1-2 0,2-3-6 0,3 4 0 16,-2-4-3-16,2 4-4 0,3 0-3 0,-3-1-2 15,0-2 0-15,0 1-4 0,-1-1-4 0,0-1 1 16,-1 1 0-16,-2-1-6 0,-1 1-1 0,-1-2 1 15,0 1 2-15,-3-2 0 0,-2 1 1 16,-3-2 0-16,-4 0 0 0,-2 1-2 0,0 0 2 0,-9-1 1 16,2 0 1-16,1 1-4 0,-1-4 3 0,2 1-2 15,3-1-4-15,6-1 6 0,-6 0 0 0,6-1-1 16,2-2-26-16,2 0-29 0,2-3-36 0,0 6-36 16,10-10-36-16,5 0-32 0,4 2-34 0,7-7-31 15,2 2-19-15,3-3-11 0,2 1 2 0,-1 0 9 16,-3-3 12-16,3 0 41 0,-2-2 17 0,-4 1 38 15,1 2 44-15,-4 0 47 0,-10 3 47 0,2-1 49 16,-6 3 36-16,0-1 35 0,2 2 50 0,-5 2 32 16,-5-1 30-16,4 1 18 0,-2-1 10 0,-3 2 1 15,-1 0 7-15,1 1-6 0,-3 3-4 0,2-1-20 16,-2 0-17-16,-1 0-16 0,3 3-14 0,1 2-18 16,-9 0-13-16,9 0-14 0,-9 7-14 0,5-2-2 15,-1 3-16-15,1 3-10 0,-4 5-2 0,2 1-11 16,1 0-6-16,0 8-1 0,1-5-5 0,-1 5-6 15,4-1-12-15,-3 1 1 0,2-2-9 0,0-4 1 16,2 0-2-16,-2-2-4 0,0-1 1 0,2-4-3 16,0-1-9-16,2-1 3 0,0-4 7 0,-2 0-15 15,-2-2 15-15,4 1-2 0,0-1 2 0,-2-4-12 16,0 0-2-16,13-5 7 0,-3 0-4 0,-1-1 4 16,3-1-4-16,0-5-3 0,1 1 6 0,3-3-7 15,-2-1-2-15,2-1 1 0,-5 2 10 0,2-1 8 16,-2 3-3-16,-2-2 4 0,0 5 18 0,-2 0 16 15,0 3 6-15,-2 1-64 0,-1-1-2 0,1 4 0 16,-2 0 0-16,-1 0 0 0,-2 2 0 0,0 0 0 16,0 0 0-16,0 0 0 0,-12 10 0 0,7-6 0 15,-1 2 0-15,0-3 0 0,1 4 0 0,-3 1 0 16,2-4 0-16,-2 5 0 0,3-2 0 0,-3 0 0 16,2 2 0-16,1-2 0 0,2 0 0 0,1 1 0 15,-2 1 0-15,0-1 0 0,4-1 0 0,3 1 0 16,-1 1 0-16,3 0 0 0,3-2 0 0,3 2 0 15,4 0 0-15,4-1 0 0,0 0 0 0,9-2-85 16,-8 1-40-16,2-4-13 0,0 0-21 0,-3-1-17 16,1-2-26-16,-3 0-28 0,-3-1-52 0,-2-4-68 15,-3-1-69-15,0 0-106 0,-3-1-392 0,-1-2-994 16,-2 2 441-16</inkml:trace>
  <inkml:trace contextRef="#ctx0" brushRef="#br0" timeOffset="29332.72">23263 3777 326 0,'-2'-3'461'0,"0"-1"-8"0,0 0 2 15,0 1-21-15,0-1-31 0,2 4-39 0,-2-3-36 0,2 3-33 16,0 0 1-16,0 0 5 0,-5 10-24 0,3-3-6 16,-2 2-14-16,-1 3-11 0,1 5-16 0,0 1-22 15,-1 6-11-15,1 1-18 0,-2 2-21 0,2-2-14 16,-2 0-16-16,2 1-8 0,0 0-14 0,0 0-8 15,0-8-14-15,3 1-10 0,-2 0-13 0,2-2 8 16,0 0-12-16,2-2-5 0,-1-4 0 0,1 2-1 16,3-8-16-16,3 5 3 0,-2-5 3 0,5-2-8 15,-1 0-2-15,4-2-3 0,-1-2 0 0,5-2-4 16,1-1 4-16,-1-3-7 0,-2-2 1 0,2 0-4 16,1-2 1-16,4-5-4 0,-6 4-1 0,-1 1 7 15,-2-2 7-15,1 1 14 0,-5 4 3 0,0-1-3 16,-1 2-5-16,-1 1-4 0,0 4 4 0,-4-2-8 15,1 1-8-15,0-1-2 0,-4 4-4 0,9-1 3 16,-9 1-16-16,10 7 9 0,-3-1-4 0,-1 2 6 16,3 2-6-16,-3-1-3 0,2 2 6 0,1 4 1 15,0-1-7-15,-3-1 8 0,-1-2-10 0,1 0-8 16,0 1 3-16,0-1-15 0,-6-2 9 0,2 1-8 16,-2-3 6-16,-2-1 5 0,2 0-8 0,-3-1 5 15,0 0 8-15,-1-2-8 0,-1-1 8 0,1 1-1 16,4-3-4-16,-8 0 11 0,8 0-7 0,-5-5 2 15,-1-1-3-15,4 3 5 0,2-5-4 0,1 0-1 0,3-4 3 16,3 3-3-16,0-7 3 0,4 1-3 16,1 3-5-16,4-3 9 0,3-2-5 0,-2 5 1 15,2 0 3-15,5-1-5 0,-6 4-8 0,2 1 10 16,-4 3 8-16,5 0-6 0,-4-1-1 0,2 4-13 16,2 0 13-16,-8-1-2 0,2 2 2 0,-2-2 8 15,1 0-1-15,-2 2-13 0,0-2 1 0,-3 3 2 16,-1-1 5-16,0 0-3 0,-1 0 3 0,-7 1 1 15,9 0 2-15,-5-1-2 0,0-2 5 0,0 1-13 16,-4 2 7-16,2-4-2 0,-2 4-2 0,0 0 4 0,0-6-6 16,0 6-2-16,-7-1-1 0,-1 1 4 0,0 2-1 15,-2 3-1-15,0 4-1 0,-3 0 3 16,-2 2 4-16,3 4 6 0,-3-1 0 0,3 0-8 16,2 2 1-16,1-1 1 0,2-4 4 0,4 1 6 0,-1-2 0 15,0-1 8-15,6 0 17 0,0-3 1 0,2 0 11 16,1-2 1-16,3-1 4 0,2-3 1 15,0 1-22-15,3-4-30 0,2-1 0 0,1-2 0 16,0-1 0-16,-2-2 0 0,-1 2 0 0,1-3 0 16,-2 3 0-16,2-5 0 0,-4 4 0 0,1 1 0 0,0-2 0 15,-4 4 0-15,2-1 0 0,-1 3 0 0,-3-1 0 16,0 3 0-16,0 0 0 0,-5 1 0 16,13 5 0-16,-8-1 0 0,4 4 0 0,-5 0 0 15,2 3 0-15,3 2 0 0,-2-1 0 0,-1 3 0 0,-2-4 0 16,6-1 0-16,-2 5 0 0,0-7 0 0,-2 3 0 15,2-2-220-15,-3-2-70 0,1-4-43 0,-1 2-44 16,2-4-42-16,-1 1-43 0,-6-2-53 16,11-3-415-16,-5-2-1006 0,0-2 445 0</inkml:trace>
  <inkml:trace contextRef="#ctx0" brushRef="#br0" timeOffset="29499.06">24374 3776 84 0,'1'-19'391'0,"-1"1"32"0,0 6 16 15,-1-1 8-15,-1 5 0 0,2 0-16 0,-2 3-36 0,-1-2-41 16,1 3-40-16,2 4-30 0,-4 0-27 0,4 0-25 16,0 0-39-16,-3 11-47 0,5-6-64 0,-1 6-86 15,1 1-82-15,2 4-89 0,0 0-101 16,0-1-108-16,2 3-282 0,-2 2-721 0,0 4 319 16</inkml:trace>
  <inkml:trace contextRef="#ctx0" brushRef="#br0" timeOffset="29832.52">24463 4141 2801 0,'0'6'373'0,"-2"-4"-90"16,2-2 23-16,0 0 13 0,0 0-7 16,0 0-9-16,0 0-17 0,3-12-19 0,2 3-32 15,4 1-15-15,-5-3-7 0,5-2-16 0,5-2-19 0,-2 2-7 16,3-3-19-16,2-2-11 0,2-1-14 0,-1 0-19 16,1 1-8-16,3 0-12 0,-2 0-10 0,-6 4-4 15,-1 2-1-15,-2-1-11 0,-3 5-13 0,-3-2-3 16,0 7-2-16,-1-2-9 0,-4 1-13 15,3 1-4-15,-3 3-4 0,-12-3-3 0,12 3-1 0,-18 4-4 16,6 0 0-16,1 3 1 0,-1-1-3 0,3-1-1 16,1 3-6-16,-1 1-2 0,5 2 10 0,2 0-9 15,0 0 6-15,7 0-2 0,4 3 8 0,4-1-1 16,4 2-3-16,2 3-2 0,4-2 14 16,-8-4-8-16,3-1-5 0,5 5-3 0,-7-4 3 0,-3 0-3 15,-2-3 0-15,-3-1-9 0,0-1-6 0,-1 1-7 16,-3 1-8-16,-3-3-4 0,-2 0-3 0,-2-2-15 15,-5 2-29-15,-3 0-28 0,-6-3-34 0,-3-1-44 16,-3 1-40-16,-5-3-42 0,-7-2-56 0,1 1-58 16,-3-2-76-16,-3-3-442 0,-11-6-977 0,1-4 432 15</inkml:trace>
  <inkml:trace contextRef="#ctx0" brushRef="#br0" timeOffset="30016.5">23493 3799 3385 0,'-11'1'285'0,"3"0"-59"0,3-1-26 16,0 2-2-16,5-2-24 0,0 0-11 0,0 0 1 15,0 0-20-15,0 0-21 0,21-3-11 0,-1 2-9 16,0 1-11-16,2 0-36 0,3-1-51 16,2-3-87-16,4-1-100 0,-11 7-126 0,3-6-161 0,7 4-263 15,-1-2-792-15,-8 0 350 0</inkml:trace>
  <inkml:trace contextRef="#ctx0" brushRef="#br0" timeOffset="30682.33">25378 3946 100 0,'9'-15'466'15,"-3"4"-7"-15,-2 0-6 0,3 1 17 0,-6 0-2 16,1 2-3-16,1-3-4 0,0 5-22 0,-1 2-28 16,0-1-37-16,-1 3-43 0,-1 2-31 0,0 0-27 15,0 0-18-15,-11 13-18 0,4 4-33 0,-10 5-1 16,3 1-20-16,0 3-11 0,0 1-27 0,-4 5-11 15,5-3-14-15,1 0-6 0,-1-2-19 0,1-1-2 0,5-7-4 16,0 0-19-16,2-4-7 0,1-4-1 16,2 0-6-16,-2-5-5 0,3 1 0 0,-1-3-3 15,2-4 4-15,0 0-11 0,0 0 1 0,13-14 3 16,-4 1-1-16,0-2 4 0,1-3-44 0,3-6-4 16,0-1 0-16,0-1 0 0,3-4 0 0,-2 1 0 15,3-2 0-15,-2-1 0 0,2-2 0 0,2-10 0 16,1 0 0-16,-3 14 0 0,-5 6 0 0,-1 1 0 15,-2 12 0-15,-5 1 0 0,0 3 0 0,0 0 0 0,-1 6 0 16,1 2 0-16,-4-1 0 0,10 15 0 16,-6 2 0-16,1 7 0 0,0 1 0 0,1 3 0 0,-4 3 0 15,2 0 0-15,-4 3 0 0,1-1 0 16,3 3 0-16,-3-2 0 0,3 1 0 0,-4-4 0 0,5-2 0 16,-5-3 0-16,4 0 0 0,0-7-136 15,-3 0-66-15,-1-6-24 0,0-1-33 0,3-2-49 0,-2-3-31 16,-1-1-17-16,-1-1-23 0,-2-2-35 15,3-3-51-15,0 0-387 0,-18-7-922 0,8 1 409 16</inkml:trace>
  <inkml:trace contextRef="#ctx0" brushRef="#br0" timeOffset="31649.4">25370 4087 111 0,'-15'-13'230'0,"6"3"32"0,0 2 30 16,-1 2 32-16,4-2 25 0,0 3 11 16,1 1 4-16,3 2-3 0,-1-1-16 0,-1 1-21 15,4 2-24-15,0 0-23 0,5-8-15 0,1 7-19 0,5-1-24 16,3 1-24-16,4-1-15 0,4-2-16 0,6 0-15 15,1 2-15-15,1-3-13 0,0 3-18 16,2-2-5-16,-1-5-8 0,-3 2-14 0,0 2-12 16,2-5-6-16,-10 4-6 0,4-6-7 0,-5 4-4 0,0-1-6 15,-2-3-6-15,0-1 0 0,-2-2-3 0,-2 1 0 16,-3 2-1-16,-1 1 9 0,-2 3 11 0,-5 2 4 16,2 0 0-16,2 1-8 0,-3 1 1 0,-3 4-7 15,0 0-6-15,0 0-2 0,-13 10-4 0,8-3-3 16,-3 5 6-16,-2 4-1 0,5 2 3 0,0 1-8 15,-3 5 8-15,3-4 3 0,5 5 8 0,1 0 7 16,3-6 2-16,0 0 6 0,1-1-5 0,8 6 7 16,-3-7-2-16,12 2-20 0,-2-2 15 0,7-4 0 15,0-1-5-15,0-1-11 0,0-4 0 0,3 0 1 16,-3-2-5-16,4-4-3 0,-11 0-8 0,2-1 9 16,0-2-8-16,-4-1 0 0,0-7 1 0,-2 3-4 15,-2-6 1-15,0 1 4 0,-4-3-8 0,0 1-6 16,-4-3-2-16,0 0 5 0,-3 4 2 0,-6 2-3 15,2-2-4-15,-3 5 2 0,-5-4 1 0,1 8 3 16,-3-3-8-16,0 3-9 0,-2 3-6 0,-1 2 14 16,1 0-4-16,-1 2 3 0,1 3-6 0,3-1 3 15,-2 3-3-15,5-1 3 0,-1-2 4 0,0 3-4 16,5-2-1-16,-1 0-11 0,4 0 19 0,1-1-1 16,0 1 5-16,3-1-3 0,0-1-2 0,4-1 1 15,-2-1-1-15,3 1-2 0,1-2 7 0,-2-1-8 16,2 0 0-16,-2-1 8 0,3 0-1 0,-4-1-7 15,0 0-2-15,-2 1 8 0,2 0 3 0,-1 0 7 16,-1-1-14-16,-5 2 0 0,9-1 13 0,-9 1-4 16,4-1-15-16,-4 1 2 0,5 4 5 0,0 0-7 15,-4 3 3-15,3 2 2 0,-1 3 1 0,0 3 3 16,-1 2-6-16,2 2-2 0,0 8 0 0,-3-1 5 16,5 2 0-16,-3 2-2 0,-2 1 1 0,3 1-1 15,0 1 5-15,1-1 0 0,0 1 5 0,-5 1-4 16,0-1-12-16,0-3-9 0,-4-2 22 0,-1-3-4 15,1-8-1-15,-1 1 4 0,1-4-3 0,-2-2 2 16,-3-3-4-16,1-1 13 0,-2-4-6 0,-1-1 1 16,-1 1-2-16,-1-8 7 0,1 0 0 0,1 1-1 0,-1-9-13 15,1 0 6-15,0-4-6 0,5-2 5 16,2-8-2-16,1-2 2 0,6 0-1 0,4-3-3 16,6-1 7-16,5-10-13 0,0 9 2 0,7-7-4 15,3 0-7-15,-7 11 11 0,3 3-5 0,-1 2 7 0,3 3-9 16,1 0 4-16,0 4 4 0,-2 3-2 15,-6 5-6-15,-1 1-3 0,-2 2 0 0,1 3 14 16,-4 2-7-16,0 2-1 0,-3 2-1 0,3 2-5 16,-3-1-5-16,-1 3 14 0,0 2 0 0,-1-1-3 15,1 5 4-15,-3-5-4 0,0 3 4 0,1-1-8 0,-1 0 14 16,1-1-4-16,0 1-1 0,-2-2-1 16,1 1-1-16,1 0 6 0,-2-1 4 0,2-2 0 15,-1 0-9-15,4-1 8 0,0-2 4 0,3 1-10 16,0-2 14-16,-3-1-5 0,2-2-4 0,-1-1 6 0,1-1-12 15,-2 0 10-15,1-2 9 0,0-1-1 0,-3-1-2 16,0-4 1-16,0 0-2 0,-2-3 7 16,-3 2 0-16,0-7 3 0,-5 1-8 0,-2-1-13 0,-5 3-3 15,-2-1 0-15,-2 2 0 0,-5-5 0 16,3 8 0-16,-3 1 0 0,0 1 0 0,0 1 0 0,0 2-100 16,1 7-77-16,-1-3-90 0,5 1-106 0,0 4-123 15,3 0-134-15,3-1-395 0,4 4-1111 0,3-5 492 16</inkml:trace>
  <inkml:trace contextRef="#ctx0" brushRef="#br0" timeOffset="31799.09">27034 4230 11 0,'0'0'535'16,"0"0"1"-16,0 0-14 0,-7-13-45 0,4 9-44 0,-2 2-45 15,5 2-41-15,-4-3-49 0,4 3-91 16,-4-3-91-16,4 3-98 0,0 0-107 0,-11 7-123 0,2-1-138 15,0 0-190-15,-1 1-584 0,-7 1 258 0</inkml:trace>
  <inkml:trace contextRef="#ctx0" brushRef="#br0" timeOffset="33165.87">22502 4474 2 0,'0'0'369'0,"0"0"-23"16,7-1-29-16,-7 1 3 0,5 4 2 16,-4 2-8-16,3-3-23 0,0 9-44 0,6 2-4 0,-5-3-14 15,3 4-22-15,0 2-13 0,3 0-14 0,-2 0-14 16,4-1-4-16,7 2-6 0,5-2-7 0,-10-4-10 15,11 0 0-15,-1-2-8 0,3-3-4 0,4-2-3 16,-1-3-5-16,2-3-4 0,-2-1 4 16,1-3-2-16,-2-3-2 0,5 4 4 0,-6-7-4 0,3 0-7 15,-2-1-9-15,0-2-8 0,-3 1-6 0,1-3-12 16,2-1-3-16,-1 3-6 0,-2 0-6 0,-4 3-3 16,-3 1-6-16,-2 4-4 0,-1 0-9 0,2-1-5 15,-6 4-2-15,2 3 2 0,3 4-6 0,-3 2-3 16,2 0-2-16,1-1-2 0,-4 4 1 0,0 2-6 15,0 0-1-15,0 1-1 0,-1 1 0 0,1 0-3 16,0 0 1-16,1-1 2 0,3-1 0 0,-3 0-3 16,0-1 1-16,2-3 3 0,10 4-7 0,-9-5 3 15,0 0 2-15,3-3-3 0,7-1 2 0,-7-1-4 16,8-2 2-16,-1-2 3 0,1 0-1 0,-3-4 7 16,0 3-1-16,0-8 2 0,3 2 1 0,0-2 3 15,-4-1-5-15,-1 1 5 0,-1-1 5 0,-3 4 1 16,-3 1 3-16,0 0-5 0,0-1-4 0,-6 4-5 15,3 1 2-15,-4-2-6 0,1 3 4 0,-1 3-3 16,0-1-3-16,0 4 2 0,3 1-2 0,-3 2-1 16,1 3-5-16,3 1 1 0,0 1-1 0,2 2-2 15,-2-1 30-15,8 5-1 0,1-2-7 0,-1 0 6 16,-6-2-12-16,9-1 2 0,-7-5-7 0,3 4 4 16,-2-7 1-16,1 3-2 0,0-3-4 0,-1-1 3 15,3 0 0-15,0-1-3 0,-2-2-1 0,2-2-3 16,6-4 0-16,1 0 1 0,-2-1 5 0,1-2-6 15,3 0 3-15,-3-5-5 0,4 1-5 0,-3 0 3 0,0 0-3 16,1 3 5-16,-2-1 1 0,0 2-10 16,-1 1-4-16,-6 6 4 0,-2-1 0 0,1 0 4 15,-2 3-3-15,0 3-4 0,-5 0 7 0,1 1-3 0,1 4-4 16,-1 0 9-16,0 5-20 0,-2-2 17 16,3 3-17-16,-2-3 17 0,1 0 6 0,0 3-5 15,0-2-1-15,3 0 7 0,-2-1-9 0,-1 0 4 16,2-3 1-16,-5-2 0 0,7-1-3 0,-6 0 6 0,5-1-4 15,-4-2 5-15,0 0-5 0,5-1 3 0,-3-2 0 16,-1-1-2-16,8 0-5 0,-3-1 9 16,2-1-4-16,0-2 0 0,-3-1 1 0,10-3 5 15,-7 2-6-15,6-3-4 0,-2-1-6 0,-3 3 12 0,3 1-4 16,-4 2-5-16,-3 1 5 0,2 1-3 0,-1 2 0 16,-6-1 2-16,0 3-3 0,2 0 0 0,-6 2 1 15,5 2-2-15,-5 0 7 0,3 4 1 0,-1 0-5 16,1 3 1-16,-3-2 2 0,2 4 2 15,-2 0-4-15,0-4 1 0,1 2-5 0,-2-3 5 0,1 4 7 16,1-4-11-16,2-1 8 0,-1-1-3 0,2 0 3 16,0-4 0-16,0 1-4 0,4-1 4 0,1-2 18 15,0-2 7-15,1-1 9 0,1-1 8 0,0-3 2 16,7-1-10-16,1-2 6 0,-4-2 0 0,4 2 1 16,-1-2-12-16,4-2-2 0,-3 0 3 0,1 2 2 15,-3 0-37-15,1 3 0 0,-8-1 0 0,1 3 0 16,-2 2 0-16,-5 1 0 0,1 3 0 0,-4-2 0 15,3 0 0-15,-3 6 0 0,-3-2 0 0,-1 1 0 16,3-1 0-16,-1 2 0 0,-2 2 0 0,2-1 0 16,-2 1 0-16,3 1 0 0,-1 1 0 0,-2 0 0 15,6 2 0-15,-6-2 0 0,4 1 0 0,-1 0 0 16,3-4 0-16,-1 3-51 0,1-3 0 0,-1 0-5 16,-2-1-4-16,3 0-6 0,-2 1-16 0,-4-2-17 15,2 1-34-15,-2-3-49 0,-6 0-70 0,9-4-100 16,-5 2-121-16,-4 2-154 0,0-7-325 0,0 7-1030 15,-18-7 456-15</inkml:trace>
  <inkml:trace contextRef="#ctx0" brushRef="#br0" timeOffset="34349.5">23424 5006 272 0,'1'-6'385'0,"2"1"5"0,-2-2-5 15,2 4 17-15,-2-1-11 0,0 1-29 0,-1-1-38 0,0 4-34 16,0 0-13-16,0 0-8 0,0 0-12 0,-5 24-15 15,0-9-9-15,0 3-17 0,-3 5-13 0,-1 1-16 16,0 5-17-16,-1-1-11 0,1 1-21 16,1-2-8-16,-3 5-11 0,1-2-13 0,2-1-8 0,-1 0-8 15,2 0-8-15,-1 0-11 0,3-3-6 0,0 0-3 16,1-6-8-16,0-2 0 0,3 0-5 0,1-2 5 16,2-5-3-16,2 1 10 0,0-4 2 0,1 0-1 15,7-1 3-15,0-1-8 0,6-2-3 0,5 0-2 16,8 0-2-16,1-1 1 0,0-1-10 0,2-1-1 15,17 2-5-15,3 2 0 0,-1-2-9 0,1 1 2 16,1 0-3-16,0 4 1 0,-1-3-10 0,5 2-4 16,-2-1 3-16,-2 0-2 0,0 0 7 0,-5 1-12 15,-12-5-5-15,-1 3 0 0,-1-4-9 0,-4 0 6 16,1-2-5-16,-11 1 2 0,-5-1-2 0,-3-2 4 16,-3 0 2-16,3 0 2 0,-5-5-4 0,-5 4-2 15,1-3-4-15,-5-3-2 0,-2-1 4 0,-2 0 0 16,-4 2 0-16,-2-2 2 0,-3-1-3 0,-7-5 5 15,3 6-5-15,-6-2 2 0,-2-2 3 0,-1 4-1 16,-1-3-3-16,9 7 0 0,-3-2 10 0,3 3-3 16,0-3 20-16,-1 2 4 0,3 1 21 0,5 1-5 0,-1 2 13 15,3 0-1-15,2 2 1 0,-1-1-10 16,4 1-8-16,4 1-2 0,-9 0 3 0,9 0-2 16,-1 4-1-16,1-4 5 0,1 7 0 0,3-3 0 15,1 1-11-15,7 2 3 0,-1-1-10 0,7 4 8 16,1-1-20-16,8 1-10 0,1 2 0 0,2-4 0 15,-1 1 0-15,0-2 0 0,-2-1 0 0,-6-1 0 0,-1 0 0 16,-2 0 0-16,-3 2 0 0,-4-3 0 16,1 1 0-16,-5 1 0 0,2 0 0 0,-4-1 0 15,-1 1 0-15,-2 1 0 0,-2 0-7 0,-2 1 7 0,-2 3 1 16,-1 0-9-16,-2 0-7 0,0 2 16 16,0 1-2-16,-5-2 1 0,0 2 2 0,0-1 6 15,-2 0-4-15,0-1-4 0,0 2 3 0,-1-4 0 16,-2 0 3-16,2 1-3 0,-2-2-4 0,7-3 2 0,-4 3-1 15,5-3 0-15,0-1 0 0,0 1-9 0,4-3-34 16,1-2-36-16,-1 5-35 0,1-4-61 16,0 0-67-16,4-2-92 0,0 0-101 0,0 0-103 15,0 0-499-15,17-7-1124 0,-5 4 497 0</inkml:trace>
  <inkml:trace contextRef="#ctx0" brushRef="#br0" timeOffset="34483.33">24577 5827 3145 0,'15'0'336'15,"-5"1"-102"-15,1 0 20 0,-6 0-5 0,2-1-36 0,-2 0-13 16,-1 1-12-16,-4-1-21 0,7 1-29 0,-7-1-14 16,6 0-19-16,-6 0-47 0,0 0-72 0,0 0-104 15,0 0-160-15,10-1-196 0,-10 1-281 0,0 0-817 16,0 0 362-16</inkml:trace>
  <inkml:trace contextRef="#ctx0" brushRef="#br0" timeOffset="45548.5">25522 5579 239 0,'-1'-4'284'0,"1"4"-6"0,0-4-8 0,0-2-8 16,1 1-15-16,3 1-6 0,-4 0-10 0,4-3 2 15,-3 3-13-15,3-2 17 0,-2-1 1 0,1 0-6 16,0 0 0-16,-2 1-20 0,4-2 3 0,-3-3-16 16,-4 0-14-16,2 3-12 0,-5-3-12 0,0-5-9 15,-4 7-19-15,0 0-11 0,-5-2-11 0,-3 2-12 16,-2 2-11-16,-2 2-5 0,-4-2-9 0,4 5-7 16,-1 2-11-16,-6 3-2 0,7-1 6 0,0 1 1 15,2 3-9-15,0 2-1 0,3 3-5 0,4 0-4 16,2 3-2-16,4 2-6 0,2 0-3 0,5 2-2 15,6 0 4-15,3 3-9 0,4 2-3 0,6-2 4 16,-2 1-8-16,4-2-1 0,1 2-1 0,0-1-4 16,-4-3 3-16,2 0-5 0,-1-2 0 0,-6-3-1 15,0 2 0-15,-4-1-2 0,-2 1-2 0,-3-5-2 16,-1 4 6-16,-4-1-4 0,-2-2 2 0,-5 1 0 16,-3 0-1-16,-4 1 3 0,2-1 5 0,-8-3 0 15,1 0 4-15,-7-1 1 0,3-4 16 0,2 1 5 16,1-2 11-16,2-1 7 0,4 0 5 0,2-4 7 15,0-1-5-15,3 1 1 0,1-2-11 0,5 0-7 0,-1 0-5 16,2-3-3-16,4 0-9 0,3-1-1 0,6-2 0 16,-2 2-7-16,9-2-1 0,-1 1-2 0,4 3 0 15,6-5-10-15,0 2-7 0,0 0-10 16,5 0 3-16,-3 1-7 0,0 1 1 0,-1 1-1 0,1 1 2 16,-2-2 1-16,-2 1-2 0,-4 1 1 0,-2 1-2 15,-1 0 12-15,-5 0-9 0,1 1 3 0,-4-1 0 16,-1 3 1-16,-3-1 2 0,2 2 6 15,-4-3 3-15,-4 3 8 0,6-1-6 0,-6 1-2 0,0 0-2 16,0 0 4-16,7 7 2 0,-9-3-1 0,2 1-1 16,0 2 0-16,-4 2 1 0,3 1-1 0,0-4-3 15,0 5 2-15,1-3 1 0,0 3-5 0,1-3 3 16,0 1-2-16,0-2-1 0,3 3 3 0,2-3-3 16,-3-1 0-16,7 1 6 0,-2-2-5 0,-1-2 2 15,0 1-5-15,3 0-2 0,2-2 6 0,-3-1-1 16,2-2-2-16,0 0 0 0,1-3 6 0,0 0-3 15,-1-1-4-15,0 0 4 0,0-3 18 0,-1 4 0 16,-1-3-1-16,-1 1 6 0,-2 3 14 0,0-2 10 16,-3 3-11-16,4 0 3 0,-4-1-12 0,-3 3-3 15,4-3-1-15,0 2-1 0,-4 1-9 0,0 0-2 16,0 0-3-16,1 8 5 0,-1-8-4 0,-1 7 2 16,1-3-7-16,0 2-1 0,0-2 4 0,0 1-12 15,0 0 8-15,1 0-5 0,1-2 3 0,0 0-3 16,2-1 5-16,0 0-8 0,4-2 8 0,-3 2 3 15,-5-2-12-15,16-2 0 0,-3-1 7 0,-4 1-11 0,4-2 9 16,-2 1 1-16,1-3-1 0,-2 3-4 16,0 1 1-16,-1-1 4 0,-1 1-11 0,3 0 5 15,-4 2-3-15,1 0 4 0,-1 2-3 0,1 0 0 16,-2 2-3-16,1 0 2 0,-2 0-7 0,4 3 10 16,-4-2-29-16,1 3-24 0,-1-3-32 0,4 1-28 0,-4-1-42 15,-1 0-50-15,-1-3-56 0,1 2-47 16,-1-1-47-16,-3-3-51 0,0 0-60 0,0 0-427 15,0-10-968-15,-1 4 429 0</inkml:trace>
  <inkml:trace contextRef="#ctx0" brushRef="#br0" timeOffset="45700.58">26071 5598 412 0,'-7'-12'410'0,"2"1"17"0,0 2-4 0,1 2-11 15,-1-2-36-15,1 3-35 0,3 1-36 0,-1 2-35 0,-1-1-43 16,3 4-58-16,0 0-51 0,0 0-68 15,0 0-85-15,0 0-79 0,17 6-93 0,-7-2-92 16,-4 2-249-16,7-1-593 0,-1 2 263 0</inkml:trace>
  <inkml:trace contextRef="#ctx0" brushRef="#br0" timeOffset="46565.49">26572 5814 76 0,'5'-1'412'0,"1"-3"2"15,-2-2 6-15,1-1-5 0,-2 2-19 0,-1-7-18 16,1 4-21-16,-1-3-17 0,0 0-18 0,-2 1-25 16,-2 0-19-16,0-2-22 0,-3 2-14 0,-3 0-18 15,-1 2-20-15,0 0-18 0,-3 5-14 0,1-2-20 16,-7 3-14-16,2 5-12 0,-2 1-15 0,1 0-13 16,-1 3-7-16,4 0-9 0,-1 3-5 0,3 0-10 15,2 3-12-15,3-3-2 0,3 2-5 0,1-3-7 16,3 3-3-16,5-3-5 0,-1 1 0 15,1-4-4-15,5 3 0 0,2-4-2 0,-1 1-3 0,5-5-4 16,-5 0-1-16,3-2 6 0,-1 1 0 0,0-1 14 16,-2-2 4-16,1 0 16 0,-1 1 12 0,0-3 1 15,0 0 20-15,-5 1 8 0,1 3 0 0,-1-2 4 16,-2 0-4-16,1 1-15 0,0-1-9 0,-5 3-8 16,5-1-2-16,-5 1-14 0,4 9-2 0,-2 1-8 15,0 2 3-15,-2 4-9 0,3 3-4 0,1 5-3 16,-6 5-29-16,2 3 0 0,4 15 0 0,-4-2 0 15,0-9 0-15,1 12 0 0,-1-12 0 0,-1 10 0 16,-3-10 0-16,4 1 0 0,-4-3 0 0,-1 0 0 16,1-3 0-16,-3-2 0 0,-2-3 0 0,0-9 0 15,-1 0 0-15,-3-5 0 0,-3-1 0 0,0-4 0 16,-6-3 0-16,2-1 0 0,-1-6 0 0,3-2 0 16,-9-8 0-16,5-1 0 0,1-4 0 0,4-2 0 15,4-2 0-15,3-4 0 0,7-2 0 0,1-2 0 16,5-5 0-16,10-13 0 0,5-1 0 0,6 1 0 15,6-4 0-15,22-15 0 0,-12 22 0 0,0 3-17 0,6-3-65 16,1 3-5-16,2 1-1 0,-3 3 27 16,1 3 2-16,-2 3 5 0,-3 2 2 0,-12 5 9 15,-3-1 2-15,-2 2 7 0,-1 1-5 0,-8 2 12 0,3-1 17 16,-8 6 14-16,-2 2 14 0,-4 1 6 16,0-4 13-16,-2 7 8 0,-6 0 1 0,2 0-1 15,-1 4 7-15,0 0-16 0,-8 2-4 0,1 2 3 16,-5 4 0-16,0 4-2 0,-3 3 0 0,-6 7 0 0,2 3-15 15,0 2 8-15,2 4 1 0,0 1-10 0,2 1 10 16,6 1-15-16,-1 4 7 0,3-2-2 0,7-1 6 16,0 3-23-16,6-3 0 0,2 0 0 15,5-4 0-15,4 3 0 0,2-6 0 0,5-1 0 0,1-1 0 16,2-6 0-16,3 0 0 0,2-4 0 0,-3-4 0 16,2 0 0-16,-1-5 0 0,0-4 0 0,-5-1 0 15,-2-1 0-15,4-4 0 0,-6-1 0 0,4-6 0 16,-7 3 0-16,-2-1 0 0,-3-2 0 0,0 2 0 15,0-2 0-15,-6 0 0 0,-1 5 0 0,-3-3 0 16,-1 5 0-16,0 1 0 0,-1 1 0 0,-3 2 0 16,2 2 0-16,-5 2 0 0,-2 1 0 0,0 2 0 15,0 4 0-15,0 0 0 0,-1 2 0 0,3 2 0 16,-1 1 0-16,3-2 0 0,0 5 0 0,3-3 0 16,2 2 0-16,3-1 0 0,2 0 0 0,1-3 0 15,2 1 0-15,1-2 0 0,6 3 0 0,2-5 0 16,-2 0 0-16,-2-2 0 0,2-2 0 0,-3 1 0 15,2-2 0-15,-4-2-158 0,2-2-349 0,-1-2-154 16,-2-2-484-16,-4-1-1239 0,-2 2 549 0</inkml:trace>
  <inkml:trace contextRef="#ctx0" brushRef="#br0" timeOffset="47882.59">28031 5660 2952 0,'12'-8'328'0,"-1"1"-191"0,0 1-21 16,-1-2-12-16,-4 3 46 0,0-4 59 0,0 5 5 0,-4-1-4 16,3 1-10-16,-5-1-1 0,3 2-9 0,-3 3-21 15,0 0-16-15,-9-5-11 0,4 5-6 0,-6 1-7 16,-1 2-10-16,2 0-10 0,0 3-9 0,-2-1-7 15,0 1-10-15,5 2-6 0,-5-4-10 0,3 5 2 16,4 0-12-16,1 0-3 0,0 0-4 0,3 2-3 16,2-1-7-16,2-1-5 0,2 2 7 0,5 1-9 15,3 1-5-15,1-2 4 0,0 1-11 0,4-1-4 16,-1 3-1-16,-1-2 1 0,1 1-6 0,-4-1 0 16,-2 1-3-16,3-1 1 0,-9-2 2 0,3 0-6 15,-2 1 3-15,-6-2 1 0,0 2-2 0,0-4-2 16,-8-1 0-16,-1 1 3 0,-2-2 1 0,-5 4-2 0,0-6 0 15,-3-1 6-15,0 0-1 0,1-2 2 16,4-2-3-16,3 2 9 0,-1-2 10 0,2 0-3 16,2-2-3-16,4-1 2 0,2 0 2 0,-1 0-13 15,6-1-3-15,1-3 5 0,5-1-6 0,2-1-1 0,4-2-1 16,8-1-1-16,2 1 2 0,-2 0-6 0,2 2 1 16,-6 0-3-16,2 7-1 0,-2-4 2 15,-1 3 3-15,0 2-7 0,-5 0 0 0,-2 0 28 16,-1 1-7-16,0 2-1 0,-2 0-4 0,-3 2 4 0,1 1-5 15,-1 0 0-15,0 0-3 0,-3 5-1 0,-2-1 2 16,1-1-6-16,1 2 4 0,-2-1-3 0,-2 4 6 16,2-1-5-16,0 0-3 0,0-1 1 15,0 1 3-15,3-2-4 0,-3-1 1 0,3 2-1 0,0-4 2 16,4 3-5-16,2-1 9 0,-2-2-5 0,2-2-1 16,2 1-1-16,1-4 0 0,0 4-3 0,-1-4 2 15,1-4 9-15,-3 0 1 0,1-1-7 0,-1 0-2 16,-4-4 3-16,3 0 1 0,-7-4-3 0,3 2 2 15,-4-5 6-15,-4 0-6 0,3-2 8 0,-3 5 1 16,0-2-2-16,-1 4 1 0,0-1-3 0,1 3 13 16,-2 0 3-16,2 3-13 0,0 1-4 0,3 0-2 15,-2 1-1-15,3 1 4 0,0 3-5 0,0 0 0 16,5-2 3-16,-5 2-2 0,14 1-7 0,-5 0 11 16,3 0-6-16,2 0 3 0,-1 0-10 0,7 1-4 15,-6 0 9-15,4-1-1 0,1 2-4 0,-7 0 3 16,4 1-1-16,-2-1-1 0,-5 1 0 0,4 1-1 15,-8 0 5-15,3-2-4 0,-3 3-10 0,-4 2 23 16,3-1-3-16,-4 5 1 0,0-2 3 0,0 1 4 16,0 5 1-16,-1-4-5 0,1 3 2 0,-3 1-10 15,3-4 1-15,3 0 0 0,-2 0-1 0,4 0-1 16,0-1 10-16,4 0-13 0,0-4 3 0,4 3 2 16,-3-6 0-16,6 3 4 0,-2-4 2 0,0-3-10 15,4-3-3-15,2 0 0 0,-3-2 0 0,0-2 0 16,0-3 0-16,6-2 0 0,-10 2 0 0,2-4 0 0,1 1 0 15,-2 0 0-15,-1-3 0 0,0 2 0 16,-1-1 0-16,-2 1 0 0,-2 3 0 0,-2 3 0 16,-1-3 0-16,2 5 0 0,-6 1 0 0,0 2 0 15,3 0 0-15,-4 3 0 0,0 0 0 0,0 0 0 0,0 0 0 16,-6 15 0-16,1-7 0 0,3 1 0 16,-1 1 0-16,0 0 0 0,2 1 0 0,1 1 0 15,0-1 0-15,2 0 0 0,0 2 0 0,-1-4 0 16,3 0 0-16,1 0 0 0,-1-3 0 0,2 0 0 0,4-1 0 15,-1-1 0-15,1-1 0 0,1 0 0 0,0-3 0 16,1 0 0-16,-2-1 0 0,0-4 0 16,4-2 0-16,-2 4 0 0,-2-4 0 0,0-2 0 0,-1-1 0 15,0-2 0-15,1-2 0 0,-2-1 0 0,-4-1 0 16,0 2 0-16,-2 2 0 0,-1-2 0 0,-2 5 0 16,0-3 0-16,-2 6 0 0,2-1 0 0,-3 2 0 15,2 0 0-15,-2 3 0 0,2-3 0 0,2 5 0 16,0 0 0-16,0 0 0 0,0 0 0 0,0 0 0 15,0 0 0-15,4 12 0 0,1-7 0 0,4 2 0 16,3-2 0-16,-3 2 0 0,7 0 0 0,-5 1 0 16,4 1 0-16,-5-3 0 0,-1 1 0 0,0 3 0 15,1-3 0-15,-2 1 0 0,-3 2 0 0,0 0 0 16,-1-3 0-16,0 2 0 0,-3 1 0 0,-2-2 0 16,1 3 0-16,0 0 0 0,-1-3 0 0,-2 1 0 15,3-3 0-15,0 1 0 0,0 0 0 0,0-2 0 16,0 1 0-16,0-2 0 0,4-1 0 0,1 1 0 15,0-1 0-15,0 0 0 0,4-2 0 0,4-1 0 16,0 1 0-16,2-2 0 0,2 0 0 0,2-1 0 16,-1 0 0-16,-2-3 0 0,2 2 0 0,0-2 0 15,0-1 0-15,-4 1 0 0,-1-1 0 0,-2-1-29 16,0 2-284-16,0-2-72 0,-3 0-71 0,-4 3-66 16,1-3-74-16,-4 2-386 0,-1 0-1063 0,0 3 469 15</inkml:trace>
  <inkml:trace contextRef="#ctx0" brushRef="#br0" timeOffset="48382.75">29690 5839 188 0,'5'-4'359'16,"-1"-1"6"-16,2-5 1 0,2 3-2 0,-4 0 4 16,1-2-3-16,-1 5-9 0,-3-1-2 0,3-1-9 15,-1 2-2-15,0 2-20 0,-1-2-24 0,-2 4-17 16,1-3-39-16,-1 3-14 0,0 0-18 0,0 0-16 15,-18 9-32-15,10-3 3 0,-3 4-19 0,3-2-13 0,-1 3-15 16,-1 1-3-16,2-1-11 0,2 3-13 16,0 2-12-16,2-4-3 0,2 0-1 0,2 0-5 15,0 2-4-15,4-2-1 0,4 3 5 0,1-1-11 16,1-7 3-16,7 3-4 0,-2-3-8 0,3-1 17 0,1-1-8 16,5-2 6-16,-4-2-3 0,3-2 6 0,3 1-4 15,-3-3 1-15,-2 0 6 0,-1-2-7 16,6-2-2-16,-6-4-3 0,-2 5-6 0,0-5-1 15,-1 1-24-15,-2-3-29 0,4-5 0 0,-3 3 0 0,-5 0 0 16,3 0 0-16,-4-1 0 0,-4 1 0 0,0 1 0 16,-4 3 0-16,0 1 0 0,-4 2 0 0,2 0 0 15,-6 3 0-15,0 0 0 0,-1 3 0 0,-2 0 0 16,-5 4 0-16,1 4 0 0,1-2 0 0,-1 8 0 16,-2-1 0-16,4 0 0 0,0 1 0 0,3 2 0 15,3-3 0-15,3 3 0 0,2-4 0 0,2 6 0 16,6 0 0-16,-2-7 0 0,4 3 0 0,4 0 0 15,3-5 0-15,0 4 0 0,1-5 0 0,-1-1 0 16,1-2 0-16,-4 1 0 0,-1-2 0 0,0-2 0 16,-3 0 0-16,3-2 0 0,-2-2 0 0,-3 2 0 15,-1-3 0-15,-1 3-40 0,-2-1-194 0,-2 0-77 16,-2-2-96-16,0 5-104 0,-9-6-115 0,-1 3-385 16,-3 0-1095-16,-1 2 486 0</inkml:trace>
  <inkml:trace contextRef="#ctx0" brushRef="#br0" timeOffset="50950.01">28017 6406 76 0,'3'-4'354'0,"-1"-3"-5"0,0 1-9 16,1 2 2-16,0-3-7 0,1 3 0 0,-3-2-9 16,0-1-3-16,2 2-9 0,-3-2-2 0,1 0-5 0,-1 1-17 15,-2 1-20-15,-2-2-15 0,-3 1-15 0,-3 2-19 16,0 3-13-16,-3-1-14 0,-1 2-14 15,0 2-11-15,-3 2-19 0,-2 2-7 0,5 3-13 0,3-1-12 16,2 2-11-16,2 0-7 0,-1 6-11 0,4 0-8 16,6 2-7-16,3-1-2 0,3 1-6 0,3-2-10 15,7 5-2-15,0-2-8 0,5-2-2 0,-4-1-10 16,3 0-2-16,4-2-2 0,-3 2-2 0,-2 0-3 16,-7-5-2-16,-1-3-9 0,-3 2-3 0,-1-3-1 15,-1 1 0-15,0-2-2 0,-5 0-1 0,1 0 8 16,-4 1-4-16,-5-1-7 0,-1 1 3 0,-6-3 3 15,-7 1-3-15,1-2-4 0,-5 0 5 0,-3 1-3 16,-4-4 8-16,2-2 4 0,2 0-3 0,6-1 7 16,-2 1 9-16,4-1-4 0,0-1 5 0,7-1 2 15,-2 1 3-15,7 1-3 0,-1-2-11 0,5 1 0 16,0-2-3-16,5 1-18 0,2 0-1 0,9-4-16 16,4 0-25-16,10 0-24 0,0-1-22 0,4-1-25 15,4-1-19-15,0 0-18 0,-3-1-21 0,14-7-9 16,-11 5 6-16,0-2 0 0,-3-2 15 0,-1-2 14 15,-2 0 17-15,-5-1 10 0,-4-2 12 0,-1 2 13 0,-5 1 30 16,-6 3 25-16,-3 1 36 0,0 2 19 16,-4 3 26-16,-2-1 22 0,0 2 22 0,0 3 5 15,-2 2 5-15,-2-1 2 0,0 2-5 0,-1 2-5 16,-1 3 2-16,6 0 5 0,-14 3-7 0,7 4 1 16,2 4-6-16,-5 3 0 0,5 0-5 0,-4 4-3 15,4 1-6-15,2 6-4 0,-1 0-5 0,6 2 1 16,-2-1-7-16,1 0-5 0,5-1-1 0,-4-6-10 15,1-1 0-15,4 1 4 0,0-1-16 0,-3-3 1 0,0-2-2 16,1-2-7-16,-3-4-3 0,0 0-2 0,1-1 6 16,-1-1-4-16,1 0 3 0,-1-2 3 0,2-2-7 15,-4-1 0-15,0 0 4 0,9-4-5 16,-5 0-11-16,1-3 4 0,4-3 5 0,-3 1-4 0,3-5 2 16,0-2-4-16,5 3-3 0,-1-2 3 0,0 3-1 15,-3 4-2-15,3-2-9 0,-2 3 9 0,-2 1-7 16,0 1-1-16,-1 1-4 0,-2 4 10 15,-1 0-7-15,1 4 4 0,-1 1-2 0,-3 2-8 0,1 3 14 16,-1 0-3-16,-2 3-8 0,-2-2 6 0,-1 6-2 16,1 0 3-16,-1-1 4 0,-1-1-10 0,2-3 11 15,0 0 0-15,0 0-7 0,2-2 1 0,0-1 0 16,2 1 6-16,0-4-5 0,2 0 8 0,-1-3-7 16,6 0 12-16,-4-2-13 0,6-2 1 0,1-2 1 15,-1 0 0-15,2-2 4 0,-1-2-1 0,5-1-1 16,-2-2-4-16,1-2 8 0,-1-1-4 0,-1-1 1 15,0 0-3-15,0 1 5 0,-4 1-9 0,2-3 5 16,-5 8-2-16,0-1-2 0,-3 3 8 0,-2-1-5 16,2 3-9-16,-2 2-2 0,2-2 4 0,-4 3 6 15,0 0-8-15,0 0-1 0,0 0 4 0,-7 15-1 16,2-6 1-16,0 0 2 0,-1 1 0 0,4 2 6 16,-1-1-9-16,3 0-9 0,0-1-10 0,2 1-10 15,0 5-7-15,1-5-3 0,3-3 1 0,-1 0-3 16,1 1-6-16,2-2 5 0,1-2-2 0,1-1 6 15,-5-2 9-15,1 1 1 0,1-3 3 0,-1 0 2 16,-6 0 3-16,12-4 6 0,-7 1 1 0,-1-3 0 16,0 2 9-16,-3-3-6 0,3-3 2 0,-4 0 5 15,0-1 3-15,0 0 8 0,0 0 8 0,0 1 9 16,0-2 8-16,-1 5 6 0,2-4 6 0,-1 5 6 16,-1-2-6-16,-2 2 7 0,3 2-6 0,0-3-11 0,4 1 0 15,-1 1 2-15,-1-1-3 0,3 4-9 16,3-2 11-16,2 1-12 0,2 2-7 0,0 0 4 15,1 1-3-15,5 1-3 0,-4 2-3 0,3 1 4 16,2 2-6-16,-2 0 0 0,-1 3-1 0,-2 1-3 16,0 2 3-16,-1 0-3 0,-4 1 2 0,5 2-1 15,-10-4-4-15,1 1-2 0,-2 0-7 0,-1 0 4 16,-2-1-7-16,0 0 1 0,0-2 4 0,0-1-7 0,-1-1 8 16,-2-2 1-16,-2 0 0 0,1-2 0 0,-1 2 4 15,-2-5-2-15,7 0 6 0,-12-4 2 0,7 2-8 16,-1-2 5-16,4-1-3 0,-3-2-6 15,5 1 15-15,0-2-8 0,5-2-4 0,0-1-5 0,7-2-12 16,2-1-9-16,3-5-9 0,4 2-9 0,1-2-5 16,1 0 22-16,4-2-7 0,-3 0-2 0,2 0 6 15,-2-2 1-15,-5 3 5 0,3-3 2 0,-12 7 7 16,3-2 16-16,-4 6 16 0,-3 1 24 0,-1-1 13 16,-2 1 11-16,1 6 5 0,-3-2 10 0,0 0 0 15,-1 1 3-15,-1 4-11 0,1 2 0 0,-10 0 0 16,10 0-3-16,-12 8 4 0,6 3-8 0,-3 0-3 15,5 4-12-15,-1 3 3 0,-3 7-12 0,3 0 9 16,4 0-13-16,-3 2 3 0,4-2-8 0,0 0 3 16,0 0-5-16,0-6 1 0,4-1-17 0,-3-1-7 15,2-5 0-15,-1 0 0 0,-2 0 0 0,3-4 0 16,-2 0 0-16,-1-2 0 0,3-2 0 0,-3 1 0 16,1-3 0-16,-1-2 0 0,0 0 0 0,0 0 0 15,5-10 0-15,-5 4 0 0,7-3 0 0,-4 0 0 16,1-3 0-16,4-3 0 0,-3 5 0 0,4-5 0 15,0 6 0-15,0-4 0 0,0 4 0 0,-3 0 0 16,4 2 0-16,1 0 0 0,-2 4 0 0,3 1 0 16,-1-1 0-16,-2 2 0 0,3 2 0 0,6 0 0 15,-8 1 0-15,3 0 0 0,-3 0 0 0,2 1 0 16,-2 0 0-16,4-1 0 0,-5 1 0 0,0 0 0 16,0-2 0-16,-3 0 0 0,1-1 0 0,-7 0 0 0,10 0 0 15,-10 0 0-15,9-1 0 0,-5-2 0 16,0 2 0-16,-2-2 0 0,-2 3 0 0,5-5 0 15,-5 1 0-15,0 1 0 0,0 3 0 0,-2-8 0 16,1 4 0-16,-2 1 0 0,-1 1-18 0,4 2 17 16,-11-1-6-16,3 2-1 0,0 1-3 0,-2 4 6 15,0 1 1-15,1 0 0 0,0 3-2 0,0 2 1 16,3-3-5-16,2 3 5 0,1 1-4 0,3-2 10 16,3 0-4-16,1 0-1 0,3 0 0 0,5 1 5 15,2-1-4-15,2-3 3 0,2-1 5 0,3-2-2 0,-1-1-5 16,8-2-7-16,-10-1 12 0,5-2 3 15,-1 0 11-15,-3-2 14 0,0-4-3 0,-2 0-5 0,1 0-23 16,-2-5 0-16,-2 1 0 0,-1-2 0 16,1 1 0-16,-3-4 0 0,1-1 0 0,-3 1 0 0,-4-1 0 15,-1 2 0-15,0 2 0 0,0 2 0 0,-3 2 0 16,2 3 0-16,-1 0 0 0,-2 1 0 16,0 0 0-16,0 5 0 0,0-3 0 0,0 3 0 15,0 0 0-15,0 0 0 0,-10 10 0 0,10-3 0 0,0-1 0 16,1 3 0-16,3 2 0 0,-1-2 0 0,0 2 0 15,5 0 0-15,-3 0 0 0,4 3 0 0,3 0 0 16,-6-4 0-16,3 5 0 0,0-4 0 0,1 2 0 16,-3-1 0-16,-2-1 0 0,-1-1 0 0,-2 0-22 15,2-2-14-15,-3 3 1 0,-2-4 6 0,-3 0 0 16,-1-1 2-16,-1-1 2 0,-2 0 8 0,-1 0 3 16,0-2-2-16,0 0 7 0,3-2 8 0,-6 0 0 15,7-1-6-15,5 0 1 0,-10 0 1 16,6-3 3-16,0-1-14 0,2 0-14 0,2 4-12 0,2-9-5 15,3 3-19-15,3-4-9 0,1 2-13 0,6-3-13 16,8-2-10-16,2 0-10 0,0 0-6 0,3-2 0 16,2-2-12-16,0 2 21 0,-3-5 4 0,1 0 13 15,-2 1 11-15,-6 0 12 0,0 1 21 0,-8 5 26 16,-2 3 26-16,-2 0 27 0,-1 2 20 0,-4 1 21 16,-1-1 13-16,3 4-2 0,-4 1-9 0,-1 3-2 15,0 0 3-15,0 0 6 0,0 0-2 0,-13 11 3 16,7-1-5-16,-2 4 2 0,1 3-8 0,0 0-6 15,3 2-2-15,-2 0 6 0,3-1-4 0,1 3-5 16,0 4-7-16,1-5-6 0,1-2 0 0,0-2-3 16,0 0-5-16,0-3-8 0,0-3 7 0,0 0 2 15,0-4-6-15,0 1 16 0,1-2 22 0,-2 0 22 16,1-5 23-16,0 5-8 0,0-5 5 0,0 0-97 16,0 0-8-16,0 0 0 0,-6-13 0 0,10 8 0 15,-3-2 0-15,3-1 0 0,2-1 0 0,2-2 0 16,2 1 0-16,3-2 0 0,2 2 0 0,-1 0 0 15,4 0 0-15,-2 2 0 0,1 1 0 0,1-1-276 16,0 4-167-16,-5-1-151 0,5 1-553 0,-5 2-1242 16,3 2 550-16</inkml:trace>
  <inkml:trace contextRef="#ctx0" brushRef="#br0" timeOffset="51632.07">30950 6326 146 0,'-2'-18'510'0,"0"6"2"0,0 0 8 16,0 1 9-16,-1 1 2 0,1 2-23 0,-1 0-59 16,1 6-29-16,0 1-39 0,2 1-11 0,-9 9-17 15,4 1-30-15,-3 8-19 0,-2 9-18 0,1 1-25 16,1 6-31-16,-1 12-13 0,3-10-19 0,2 12-18 15,1-13-23-15,5 1-13 0,-5 1-9 0,7 8-15 16,-1-11-11-16,-1 0-11 0,-1 1-8 0,6 1-11 0,-3-6-48 16,-2-2-31-16,2-8 0 0,-1-2-23 0,-2-4-59 15,0-2-30-15,2-4-40 0,-3 2-23 16,-2-4-19-16,2-5-34 0,0-1-50 0,0 0-46 16,0 0-25-16,-6-17-18 0,2 6-13 0,2-5-3 0,0-12 9 15,0 3 14-15,2-4 7 0,2-3 28 0,3-2 25 16,2-13 43-16,2 1 45 0,-3-4 57 15,4 3 48-15,-1 14 67 0,-2-2 53 0,2 3 43 16,-2 0 33-16,1 4 27 0,-3 9 28 0,0 2 28 16,2 1 22-16,-1 0 9 0,-1 7 4 0,0-1-4 0,0 4-10 15,4 0-12-15,0 1-11 0,0 3-8 0,4 2-12 16,-3-1-7-16,4 3-11 0,2 1-12 16,-1 1-9-16,2 5-13 0,-6-3-11 0,-1 2-2 15,-1 2-9-15,0-2-6 0,-4 6-3 0,0-1-1 0,-5-1-14 16,-5 4 4-16,0 0-1 0,-8 0 0 0,-7 0-2 15,-2 0-4-15,-1-2-4 0,-4-1-5 0,-1 1-6 16,0-3 0-16,0-3-3 0,1 1-9 0,9-1-13 16,0-2-30-16,8 0-34 0,-1-2-32 0,6-2-36 15,1 1-27-15,1 1-34 0,3-4-50 0,9 4-47 16,3-2-50-16,3 1-48 0,16-3-34 0,-1 1-295 16,2 0-767-16,3-2 339 0</inkml:trace>
  <inkml:trace contextRef="#ctx0" brushRef="#br0" timeOffset="52449.54">31323 6549 217 0,'27'-7'180'15,"-1"-1"51"-15,-10 0 21 0,6 1 28 0,-12 0 38 0,4-4 25 16,-1 0 5-16,-3 2 14 0,-2 0 4 0,-3 0 8 16,-5-2 2-16,3 4-11 0,-6-4-14 0,2 5-14 15,-3-1-28-15,-4 2-23 0,1 2-18 0,-5 4-20 16,-7-1-19-16,6 4-33 0,-6 3-12 0,-3 4-24 16,3 1-12-16,3 0-20 0,0 3-13 0,5-2-6 15,-2 1-13-15,3-1-5 0,3 2-15 0,1-5-7 16,6 2 0-16,-1-1-12 0,2-3-9 0,4 1-2 15,-1-4 0-15,2-1-1 0,5 0-3 0,-4-2-5 16,5-1-6-16,-1-2 0 0,2-2-1 0,0-3-10 16,3-1-3-16,-3-1 13 0,1-1 5 0,2-4 3 15,0 1-6-15,-6-3-4 0,3 4 6 0,1-3 0 16,-6 6-5-16,-2 0-29 0,-1-1 0 0,-1 4 0 16,0 2 0-16,0-1 0 0,-3 3 0 0,-1 1 0 15,0 0 0-15,0 0 0 0,-1 16 0 0,0-8 0 16,2 3 0-16,0 1 0 0,3 0 0 0,-1 4 0 15,3-2 0-15,2 0 0 0,6-2 0 0,-3-1 0 16,4 1 0-16,0-1 0 0,4-3 0 0,0 0 0 16,0-4 0-16,0 1 0 0,3-5 0 0,-3-1 0 15,2-3 0-15,-3 0 0 0,-1-3 0 0,1-2 0 16,-1-3 0-16,-2 0 0 0,6-8 0 0,-1-4 0 16,-6 2 0-16,5-5 0 0,-3-1 0 0,-1-1 0 0,-3-3 0 15,0 2 0-15,-3 3 0 0,-1 2 0 16,-4 7 0-16,-2 5 0 0,0 1 0 0,-2 1 0 0,-2 6 0 15,0-1 0-15,-3 4 0 0,-2 3 0 0,-2 5 0 16,-2 5 0-16,-2 3 0 0,-2 9 0 16,2 1 0-16,1 1 0 0,1 2 0 0,3 3 0 15,4-2 0-15,3 1 0 0,2-3 0 0,3-1 0 0,1-4 0 16,4 1 0-16,4-5 0 0,0-1 0 0,2-3 0 16,1 0 0-16,1-4 0 0,3-4 0 0,0 0 0 15,-2-4 0-15,1 0 0 0,0-6 0 0,0 0 0 16,-2-3 0-16,1-2 0 0,1-8 0 0,0-1 0 15,-2-5 0-15,-2-1 0 0,1-4 0 0,-1-2 0 16,-3-2 0-16,1-2 0 0,-2 1 0 0,6-11 0 16,-7 14 0-16,-3 2 0 0,-2 3 0 0,2 9 0 15,-5 3 0-15,-1 3 0 0,2 6 0 0,-3 3 0 16,0 2 0-16,0 0 0 0,-8 17 0 0,2 1 0 16,-2 5 0-16,3 8 0 0,-1-1 0 0,1 2 0 15,0 0 0-15,0 1 0 0,-1-2 0 0,4 0 0 16,2-3 0-16,0-3 0 0,1-6-24 0,0-1-12 15,3-4 8-15,-2-4 6 0,-1 0-6 0,1-1 10 16,-2-5 5-16,4 2-1 0,1-3 8 0,-2-2-4 16,-3-1-3-16,11-4 13 0,-3-3-9 0,-2 3 13 15,3-4 6-15,-1 1-7 0,-1-3 3 0,1 1 1 16,1 3-8-16,0 0-1 0,0 1 1 0,0 1-3 16,-4 0 3-16,7 3-3 0,-2 2-10 0,-2 1-13 15,-1 1-42-15,0 1-13 0,2 3-20 0,-2 1-23 0,1-1-29 16,-2 2-29-16,-2-4-39 0,4 6-33 15,-3-4-21-15,1 1-27 0,-2 1-20 0,-2-3-28 16,0 0-29-16,-1-4-29 0,-2 0-377 0,1-2-851 16,0 0 377-16</inkml:trace>
  <inkml:trace contextRef="#ctx0" brushRef="#br0" timeOffset="52600.47">31929 6277 372 0,'-15'-14'451'0,"5"4"-8"0,2 2-9 15,3 5-20-15,0-2-31 0,1 2-40 0,5-2-36 16,-1 5-35-16,19-2-41 0,-2 3-76 0,12 0-82 16,3 4-90-16,0-1-96 0,1 3-113 0,-1 0-361 15,0-5-637-15,3 3 282 0</inkml:trace>
  <inkml:trace contextRef="#ctx0" brushRef="#br0" timeOffset="52749.53">32569 6314 423 0,'0'0'447'0,"5"1"-16"0,-5-1-12 16,0 0-31-16,4 2-30 0,-4-2-37 0,3 4-36 16,-3-1-24-16,-1 2-31 0,-1 1-71 0,1 0-78 15,2 4-89-15,-1 2-100 0,-4 0-107 16,1 5-107-16,-4-2-203 0,-2 3-569 0,-1 5 251 16</inkml:trace>
  <inkml:trace contextRef="#ctx0" brushRef="#br0" timeOffset="53199.06">31590 6906 441 0,'-5'-2'598'0,"5"2"-1"16,-8-2-12-16,8 2-20 0,0-4-18 0,0 4-29 15,11-9-42-15,0 5-42 0,2 2-37 0,6-4-54 16,13 0-29-16,3 1-28 0,4 0-30 0,0 0-33 15,13-1-36-15,-1 3-53 0,2 2-27 0,-15-2-48 16,-1 0-36-16,1 3-36 0,-3-3-25 0,-6 2-24 16,-7 2-17-16,-3-2-19 0,-6 1-23 0,0-1-20 15,-8 2-20-15,1 0-6 0,-2 1 7 0,-2 2-9 16,-2-4-8-16,0 0-7 0,-15 3-18 0,-2-1-25 16,-2 0-17-16,-10 3-27 0,-3 1-18 0,0 4-9 15,-2-3-3-15,-2 3 20 0,-1-1 13 0,0 1 21 16,-12 4 27-16,10-1 46 0,4-3 64 0,2 0 56 15,2 0 54-15,3-2 45 0,4 2 41 0,6 0 36 16,1-5 40-16,7 0 47 0,0-1 23 0,2-1 37 16,3-1 29-16,1 0 26 0,0-1 0 0,4-1 1 0,0 0-2 15,0 0-16-15,22 0-5 0,-3-3-20 16,4 1-29-16,8-2-20 0,4 2-21 0,0-1-18 16,2 1-17-16,15 1-24 0,-14-1-14 0,13-3-13 15,-15 5-6-15,1 0-36 0,-3-2-35 0,7 0-15 0,-10 0-26 16,-2-2-34-16,2 2-33 0,-12-4-31 15,0 5-38-15,-6-2-44 0,0-1-49 0,-2 1-46 16,0-1-70-16,0-1-67 0,-1-1-97 0,-6 2-420 16,6-2-996-16,-1 4 440 0</inkml:trace>
  <inkml:trace contextRef="#ctx0" brushRef="#br0" timeOffset="53367.51">32609 7045 326 0,'0'0'541'0,"0"0"9"0,0 0-8 16,0 0 2-16,0 0-21 0,0 0-58 16,0 0-41-16,0 0-48 0,0 0-55 0,0 0-78 15,0 0-85-15,0 0-106 0,0 0-129 0,0 0-153 16,0 0-184-16,0 0-310 0,0 0-785 0,0 0 347 0</inkml:trace>
  <inkml:trace contextRef="#ctx0" brushRef="#br0" timeOffset="61699.51">18718 11654 3645 0,'28'-4'272'0,"-8"2"-84"0,0-4-45 0,-1 4 28 16,-1-1 24-16,4 1 13 0,-3 0 4 0,-6 1 5 15,-2-1-2-15,2 0 11 0,0 2 5 0,-3-3 6 16,3 1-14-16,-3-2-18 0,3 3-2 0,0-2-26 16,-2 0-16-16,7-1-23 0,1-1-9 0,9-1-2 15,-2 1-23-15,5-4-31 0,-2-2-23 0,1 1-28 0,-1-4-43 16,4 0-41-16,-1-3-35 0,0 3-41 0,-4 0-55 15,0-2-61-15,-4 4-83 0,-11 2-109 16,0 2-130-16,-5 1-366 0,-3 1-1020 0,0 4 452 16</inkml:trace>
  <inkml:trace contextRef="#ctx0" brushRef="#br0" timeOffset="62682.77">21966 8980 498 0,'2'-5'508'15,"2"1"1"-15,-4 2-1 0,4-2-5 0,-4 4-11 16,4-1-5-16,-4 1-32 0,0 0-33 0,2-2-28 15,-2 2-32-15,0 0-35 0,0 0-29 0,0 0-16 16,4 8-7-16,-4-1-12 0,0 4-16 0,2 6-20 16,-4 1-19-16,0 7-18 0,2-5-21 0,-3 6-12 15,-2 2-12-15,1 1-22 0,3-2-21 0,0-2-62 16,-1-6-40-16,1-3 0 0,0-4 0 0,2-1-71 16,-2-2-74-16,2 2-34 0,-2-7-15 0,0-1-31 15,1-3-43-15,0 0-41 0,0 0-40 0,-4-13-25 0,0 3-23 16,0-6-19-16,1-4-7 0,1 0-7 15,-4-6-306-15,2-4-796 0,-1 1 352 0</inkml:trace>
  <inkml:trace contextRef="#ctx0" brushRef="#br0" timeOffset="62966.17">21913 8998 1771 0,'-6'-34'-14'16,"2"1"45"-16,-5 3 55 0,0 3 32 0,3 3 35 0,2 7 36 15,-1 1 37-15,1 3 32 0,4 5 18 0,-4-3 9 16,4 5-5-16,0-1-12 0,0 2-25 16,2 2-5-16,1 0-5 0,4 1-3 0,3 0-11 15,0 3-17-15,2 1-18 0,2 2-14 0,4 0-14 0,2 6-15 16,6 0-13-16,0 1-16 0,5 3-10 0,-3 0-13 15,-1 1-4-15,0 3-10 0,3 4-9 0,-5-1-1 16,2 2-11-16,-4 2-4 0,-1-1-8 16,-5 0-3-16,-1-2-9 0,-6 1-3 0,-1 1-5 15,-8-4-1-15,-1-1 0 0,-4 6-1 0,-2 0 3 0,-8-2-10 16,-5-2 7-16,-6-2-2 0,-1-1 2 0,-6 0 9 16,-13 0 8-16,9-5 3 0,3-1-2 0,-1-1 10 15,2-4-2-15,2-2-2 0,2 1 9 0,6-3-9 16,3-3-1-16,6 1-1 0,3-1-9 0,2 0 6 15,3-1-25-15,0-2-18 0,3-1-36 0,2 4-40 16,7-8-54-16,2 2-72 0,9-1-73 0,0 0-77 16,4-1-79-16,8 0-93 0,0-1-402 0,6 2-1006 15,-2-3 446-15</inkml:trace>
  <inkml:trace contextRef="#ctx0" brushRef="#br0" timeOffset="64083.52">22601 9097 188 0,'6'-7'406'0,"1"-1"6"0,-5 2 12 15,0-1 6-15,-2 4 4 0,0 0-11 0,0 3-9 16,-7-5-27-16,7 5-33 0,-9 2-34 0,3 2-21 16,1 0-25-16,-2 2-24 0,1 4-27 0,0 1-16 15,2 1-22-15,1 6-22 0,-1 0-11 0,3-6-11 16,2 5-18-16,-1 0-11 0,4-2-11 0,-1-5-6 16,1 2-14-16,3-2-6 0,1-1-9 0,3-2-6 15,1 1 0-15,-2-3-7 0,4-5-10 0,-1 3 1 16,2-3 5-16,-3-1-16 0,2-5-3 0,-3 2-3 15,1-2 3-15,-2-2-9 0,-1-1 5 0,4-7-3 16,-6 0-3-16,1-1-3 0,-4-1-2 0,1-6 0 16,-5 3 2-16,-4 2-7 0,2 1 3 0,-5 1-5 15,1 3 4-15,-3 3 10 0,1 3-6 0,-1 2 4 16,-1 1-3-16,1 2 1 0,-2 4-3 0,-3 2-3 16,0 3 3-16,-2 4-3 0,6 2 0 0,0 0-4 0,0 2-1 15,5 1 0-15,1 3-1 0,1 0-4 16,4-4 7-16,3 2-5 0,3-2 1 0,4 1-1 15,1-5 9-15,3 0-7 0,2-3-1 0,0 1-3 0,1-4 1 16,13-1-1-16,-12-2-2 0,0-2 1 16,2-1 6-16,1-1 3 0,-2-3-8 0,-1-3 0 15,0 0 1-15,-2-1 0 0,0-2 5 0,4-6-2 16,-4 0-6-16,-6 3 9 0,5-8-4 0,-10 9-2 0,3-2 6 16,-4 0 1-16,0 5 2 0,-3 1 3 15,-1 3 7-15,-1 1-7 0,0 1 0 0,-1 1-7 0,-3 1 0 16,4 3 3-16,0 0-6 0,-17 9-5 15,8-1 7-15,4 2-8 0,-8 5-2 0,7-2 7 0,2 0-2 16,-2 4-1-16,4 1 3 0,4 0 1 0,4 0-4 16,-1 0-2-16,5-3 5 0,3-3-4 0,4 0 4 15,-2 0 6-15,7-5-8 0,3 0 3 0,-4-1-2 16,8-3-5-16,1-2 9 0,-1-2 11 0,2-2-15 16,-11-1-1-16,1-2 5 0,-1 0 0 0,0-5-8 15,-3-1 20-15,5-7-14 0,-4 0 4 0,-4-3-3 16,2-3 0-16,-7 2 4 0,-4 5-6 0,-1 0 5 15,0 0 7-15,-4 2 0 0,-1 3-1 0,-3 1-1 16,-4-1-5-16,3 5-11 0,-7-1 13 0,1 4-12 16,2 1 0-16,-3 4-1 0,0 0 4 0,3 2 3 15,-1 0-12-15,1 2 2 0,2 2 5 0,4 0-1 16,-2 3-5-16,3 1-2 0,4 1 1 0,4 1 5 16,3 1-3-16,2 1-7 0,10 3-9 0,-1 1-19 15,3 0-1-15,3-1-6 0,-2 0 3 0,2 3-9 16,2-2 3-16,-13-4 1 0,7 0 0 0,-7-1 5 15,1 0 5-15,-6 0 0 0,-3-4 7 0,-2 1 5 16,-1-2 5-16,-2 3 5 0,-2-6 1 0,-4 6 2 16,0-6 3-16,-5 0 10 0,0 0 1 0,-2-1 4 15,-2-1-1-15,1 0 7 0,-2-2-3 0,4-1 7 16,-2-1 2-16,1-2 2 0,2 0 3 0,0-2 0 16,5-1-2-16,-1 2-2 0,5-8 0 0,4 3-6 15,0-3-2-15,6-3-1 0,3 1 1 0,7-8-3 16,5 0-1-16,-1 2 6 0,3-1-10 0,0 0 3 15,2-1-6-15,-5 4-1 0,3 0 6 0,1 4 3 16,-5 0-1-16,-6 7 4 0,-1 0 11 0,-5 3 0 16,1 0 0-16,-7 2-1 0,3 2 7 0,-8 0-2 15,16 8 12-15,-8-2-14 0,-2 1-1 0,-3 4 2 16,1 4-2-16,0 1-7 0,-4 1 1 0,4 2 7 16,-3 8-4-16,-1-10-3 0,4-2 1 0,-4 2-14 0,0-5-5 15,1-4-1-15,-1 3-2 0,2-3 3 0,-2 0 6 16,3-2-1-16,0-4 2 0,-3-2-2 15,5 2 1-15,-5-2-1 0,0 0 5 0,18-9 4 16,-10 2 10-16,-2-4-6 0,3-2 2 0,4-2 3 0,-2 0 2 16,2-2 4-16,1-4-7 0,3-1 4 0,-6 8-1 15,1-1 3-15,0 2-2 0,-3 3-11 0,0 3-12 16,2 1 0-16,-4 1 0 0,2 3 0 16,-4 3 0-16,4 2 0 0,0 2 0 0,-1 2 0 0,-4 4 0 15,6 4 0-15,-5-1 0 0,0 2 0 0,4 3 0 16,-5-1 0-16,4 6-44 0,-2-6-75 0,-3-5-31 15,0 2-39-15,1-4-44 0,-2-1-21 16,1-1-47-16,-1-3-29 0,-1-2-18 0,-1 1-40 0,0-5-47 16,0 0-52-16,0 0-333 0,0 0-886 0,0 0 392 15</inkml:trace>
  <inkml:trace contextRef="#ctx0" brushRef="#br0" timeOffset="64233.36">24262 8943 70 0,'0'-12'432'0,"-4"-1"22"0,3 3 6 15,-5 1-5-15,0 1-6 0,4 3-13 0,-3 1-31 16,5 0-47-16,-4 2-36 0,4 2-30 0,0 0-37 16,0 0-54-16,0 13-60 0,4-4-96 0,1 3-101 15,8 3-103-15,-7 0-103 0,6 1-106 0,-1-1-287 16,-2 4-711-16,-1 7 315 0</inkml:trace>
  <inkml:trace contextRef="#ctx0" brushRef="#br0" timeOffset="64582.88">24361 9275 314 0,'1'4'467'0,"-1"-4"26"16,0 0 12-16,0 0 7 0,0 0-6 0,12-14-11 16,-6 7-31-16,0-1-9 0,6-7-50 0,-1 4-25 15,3-4-30-15,2 0-25 0,0-4-26 0,2-1-21 16,0 0-25-16,0-2-21 0,-4-1-23 0,3-1-24 16,-2 1-20-16,-1 1-13 0,-1-4-17 0,0-1-13 15,-2 1-11-15,-2-1-12 0,0 0-8 0,-3-3-7 16,-2 5-13-16,-2 7-37 0,0 0-34 0,-2 6 0 15,0 3 0-15,0 1 0 0,-1 4 0 0,-2 3 0 16,3 1 0-16,0 0 0 0,-16 15 0 0,9 1 0 16,-2 5 0-16,-1 7 0 0,1-3 0 0,2 4 0 15,-1 2 0-15,3 2 0 0,-3-1 0 0,4 1 0 0,2 0 0 16,-3 1 0-16,5-3 0 0,0 2 0 16,1-4 0-16,4 0 0 0,-2-2 0 0,0-8 0 15,1 1 0-15,4-3 0 0,0-2 0 0,1-7-59 16,6 2-69-16,-4-6-16 0,3 0-24 0,-2-5-36 0,1-1-34 15,3-2-33-15,1-6-50 0,-2 3-33 0,-2-5-49 16,-3-4-53-16,6-6-65 0,-9 4-300 16,2-5-890-16,-2-5 395 0</inkml:trace>
  <inkml:trace contextRef="#ctx0" brushRef="#br0" timeOffset="64716.24">24559 9029 49 0,'-17'-4'347'15,"3"2"39"-15,3-2 39 0,-1 3 29 0,7-1 5 0,-4 0-15 16,5 1-12-16,4 1-27 0,0 0-47 15,0 0-35-15,9-8-31 0,5 4-30 0,3 1-50 0,3-5-49 16,9 3-64-16,0-1-92 0,0-2-118 0,-2 0-114 16,1-3-147-16,-10 2-364 0,1-2-795 0,-1 1 352 15</inkml:trace>
  <inkml:trace contextRef="#ctx0" brushRef="#br0" timeOffset="66265.48">24873 9032 185 0,'1'-10'240'0,"3"-1"1"0,0-1 1 0,0 0-7 15,3 4 4-15,1-3 5 0,0 4 18 0,-2-4 1 16,6 3 8-16,-6 0 12 0,3 3 10 16,0 1 6-16,-2 0-4 0,-1 0-3 0,-1 1-11 0,0 2-12 15,-1-2-8-15,-4 3-13 0,0 0 4 0,8 7 4 16,-6 0-13-16,-2 0-21 0,0 4-10 0,2 1-25 16,-5 4-15-16,1 11-20 0,0-11-10 0,0 2-18 15,-1 1-18-15,6-1-5 0,-1 2-18 0,2-2-23 16,4 0-2-16,-3-6-10 0,4 2-5 0,0-4-11 15,2-3 2-15,1-2-4 0,2-2-1 0,1 2-4 16,4-7-2-16,-3-4-6 0,0-1 4 0,1-5-3 16,-2 3 5-16,-1-3 10 0,4-3-1 0,-5-1 5 15,1 0-9-15,-3 0-1 0,6-6 18 0,-7 5-17 16,1 0 10-16,-4 7-3 0,1 0 5 0,-2 2-5 16,1 0-2-16,-5 2-14 0,2 3-2 0,-1 0-1 15,-3 3 0-15,0 0-3 0,8 5 1 0,-4 2-5 16,-2 1 0-16,0 2 2 0,3 2-11 0,-3 0 0 15,0 1 0-15,2 3 0 0,1 1 0 0,-4-1-4 16,3-3-25-16,0-1 1 0,-3-1-13 0,3 1 5 0,-3-4-5 16,3 2 0-16,-4-4 2 0,3 1 5 15,-2-2 3-15,2-3 11 0,-3-2-2 0,0 0 2 16,10 1-2-16,-10-1 11 0,10-6 2 0,-5-2 0 16,5 3-2-16,2-8 0 0,1-1 6 0,1 2-2 15,2-9 2-15,2 3 5 0,0-1 8 0,-2 5 6 0,-5-1 1 16,2 3-4-16,-3 4 10 0,-1-2 1 15,-1 2 2-15,-1 3-9 0,1 0 2 0,-3 1-4 16,0 3 1-16,3 1 0 0,-2 2-1 0,2 5-5 16,0-1 4-16,-1 2 3 0,1 2-4 0,2 4-11 0,0 0 6 15,1 1-2-15,-1-1-6 0,1 3-3 0,0-2-8 16,-1-1-10-16,0 2 6 0,0-1-11 16,2-1 3-16,-5-4 1 0,-2-2-12 0,3 1 0 15,-1-2 5-15,-4-2-8 0,6-1 10 0,-4-1 6 0,3-1 1 16,0 0 4-16,-2-5 6 0,4 2-4 0,1-4 3 15,-2 1 4-15,2-5 5 0,-2 1-12 0,0 1 12 16,-3-4 2-16,1-7 0 0,-3 8-1 16,-3-1 6-16,-1-2 12 0,-5-5 4 0,0 1 6 0,-3 1 6 15,0 6 14-15,-1-5 3 0,-1 3-3 0,-4 2 10 16,5 1 4-16,-1 2 3 0,1 1-7 0,1 2 4 16,3-2-11-16,0 3-3 0,0 0-5 0,1 3-23 15,4 0-17-15,0 0 0 0,0 0 0 0,0 0 0 16,23 0 0-16,-10 0 0 0,6 0 0 0,0-1 0 15,3 1 0-15,9-2 0 0,-3 3 0 0,-1-2 0 16,2-3 0-16,-9 3 0 0,11 0 0 0,-8-1 0 16,-2 2 0-16,-1-1 0 0,-1 2 0 0,2-2 0 15,-7 2 0-15,0 2 0 0,0 2 0 0,-3-2 0 16,6 3 0-16,-6 3 0 0,-2-2 0 0,5 7 0 16,-1-1 0-16,-1 4 0 0,-5-4 0 0,2 2 0 15,-2 1 0-15,-3-5 0 0,-2 5 0 0,-1-3 0 16,-1 0 0-16,-1-4 0 0,-4 2 0 0,-1-2 0 15,-2 0 0-15,-1-4 0 0,0-1 0 0,-1-1 0 16,-2-1 0-16,6-3 0 0,-3-2 0 0,-1-1 0 16,3-1 0-16,4-1 0 0,1-4 0 0,2-2 0 0,8-3 0 15,3-1 0-15,6-2 0 0,7-4 0 16,3 1 0-16,15-8 0 0,-11 9 0 0,14-9 0 16,-2 3 0-16,-11 5 0 0,11-5 0 0,-13 6 0 0,-6 4 0 15,1 0 0-15,-8 5 0 0,-4-1 0 0,-3 5 0 16,-1-1 0-16,-4 1 0 0,-1 3 0 15,0-2 0-15,-2 3 0 0,-2 0 0 0,0 3 0 16,0 0 0-16,0 0 0 0,-15 11 0 0,10-3 0 0,-4 7 0 16,0 0 0-16,0 3 0 0,4 6 0 0,-4-5 0 15,4 7 0-15,-1 0 0 0,3-2 0 0,3 2 0 16,-2-5 0-16,4-3 0 0,-2 0 0 16,3 2 0-16,-1-2 0 0,2-5 0 0,-2-1 0 0,1-2 0 15,1 0 0-15,1-6 0 0,-4 0 0 0,7-1 0 16,-4-3 0-16,-4 0 0 0,20-9 0 0,-8 5 0 15,3-8 0-15,-2 3 0 0,9-9 0 0,-2 1 0 16,1-1 0-16,0-1 0 0,-3-2 0 0,2 5 0 16,-8 1 0-16,2 3 0 0,-6 1 0 0,-1 3 0 15,1 0 0-15,-3 1 0 0,-1 1 0 0,-2 3 0 16,0 1 0-16,-2 2 0 0,0 0 0 0,0 0 0 16,0 0 0-16,-18 12 0 0,8-4 0 0,2 2 0 15,-6 0 0-15,4 4 0 0,0-1 0 0,2-4 0 16,-1 6 0-16,3-1 0 0,2-3 0 0,3 2 0 15,1-1 0-15,2 6 0 0,2-7 0 0,3 0 0 16,0-2 0-16,7 5 0 0,2-3 0 0,4-3 0 16,-1 0 0-16,8 1 0 0,-8-5 0 0,3 2 0 15,-2-3 0-15,-2 1 0 0,0-3 0 0,-5-4 0 16,-3 0 0-16,2 0 0 0,-6 1 0 0,2-5-366 16,-4 1-203-16,1-2-146 0,-3 0-376 0,1 1-1181 15,-1-2 523-15</inkml:trace>
  <inkml:trace contextRef="#ctx0" brushRef="#br0" timeOffset="66582.8">27754 8683 3491 0,'5'-26'152'0,"-5"0"-19"16,3 8 84-16,-3 4 18 0,-3 2-3 0,2 0-12 15,-2 4 2-15,-1 1-11 0,2 3-31 0,-5 2-5 16,1 3 4-16,-7 5 1 0,3 7 10 0,-8 11-2 16,5 6 12-16,-1 3 4 0,1 12 1 0,1 5-18 15,2 0 9-15,3 1-8 0,3-1 4 0,2 0-24 16,2 0-12-16,1 2-12 0,2 1-13 0,-1-1-116 16,1-2-15-16,1-2 0 0,2 1 0 0,-4-14 0 15,1 0 0-15,-1-1 0 0,0 0 0 0,-4-2 0 16,1-5 0-16,-1-3 0 0,-2-6 0 0,0-3 0 15,-1 2 0-15,1-10-40 0,-1 2-212 0,-8-4-44 16,4-4-53-16,-4-1-43 0,0-1-46 0,-4-8-51 16,0-2-60-16,-6-7-349 0,5-1-972 0,-1-1 429 0</inkml:trace>
  <inkml:trace contextRef="#ctx0" brushRef="#br0" timeOffset="67148.98">27428 9221 161 0,'1'-17'331'0,"2"4"8"0,-1 1 25 16,-2-1 22-16,6 1 6 0,-3-4 19 0,1 7-9 15,1-3-21-15,7-2-19 0,-3 5-31 0,2-3-30 16,7 4-30-16,1-1-24 0,9-2-22 0,1 3-21 16,-1 0-23-16,2 0-15 0,0 2-15 0,-1-2-11 15,-1 2-18-15,-6 1-12 0,1 1-9 0,-5 1-8 0,0 0-9 16,-5 0-9-16,-2 1-3 0,-2-2 0 16,-4 3 1-16,2-1 5 0,-4 1-6 0,-3 1-10 15,0 0 2-15,0 0-18 0,0 0 5 0,0 0 5 16,-12 8-3-16,2-3 2 0,-1 5-5 0,3-1-5 0,-2 3-1 15,0 4-4-15,2-5-3 0,3 5-7 0,1-3-3 16,4-1-1-16,2 4-4 0,0-5 5 16,5 4 1-16,-1-3-7 0,4-2-6 0,-1-1 0 15,5-1 3-15,-1-2-2 0,2 1-4 0,-1-5 4 0,-2-1 0 16,1-1 0-16,-2-1 3 0,2-3-7 0,-2-1-4 16,-2-1 2-16,3-2-4 0,-2-1 0 0,0 0 1 15,-3-3 4-15,4-3 10 0,1 0 10 0,-2-2 10 16,0 3 10-16,-1-1 8 0,-2 1-1 0,0 3 9 15,2 3-8-15,-5 2-5 0,0 0-14 0,1 0-15 16,-1 2-25-16,1 4 0 0,1-1 0 0,-6 1 0 16,10 5 0-16,-2-1 0 0,2 6 0 0,-5 0 0 15,3 5 0-15,-1 0 0 0,-1 2 0 0,0 2 0 16,-1-1 0-16,-1 1 0 0,0-2 0 0,0 3 0 16,-3-2 0-16,-1-2 0 0,0-6 0 0,0 3 0 15,-1-4 0-15,-3-2 0 0,4 0 0 0,-4-3 0 16,2 2 0-16,0-5 0 0,2-1 0 0,0 0 0 15,0 0 0-15,0 0 0 0,-7-13 0 0,9 7 0 16,2-5 0-16,1-4 0 0,4-2 0 0,5-5 0 16,4 2 0-16,4-3 0 0,0 3 0 0,-3 1 0 15,-3 6 0-15,7-1 0 0,-9 3 0 0,4 3 0 16,-9 1 0-16,2 1 0 0,-4 2 0 0,2 0 0 16,-4 2-310-16,-1 0-121 0,-4 2-101 0,0 0-125 15,0 0-387-15,0 0-1130 0,0 0 499 0</inkml:trace>
  <inkml:trace contextRef="#ctx0" brushRef="#br0" timeOffset="67634">28783 9222 173 0,'2'-2'266'0,"-2"2"-1"0,0 0 2 0,0 0 26 16,0 0-9-16,0 0 21 0,-12-3 37 0,12 3 14 15,0 0 7-15,-8 7 10 0,8-7 0 0,-3 2-6 16,3-2 3-16,0 5-3 0,0-5-1 0,0 0-15 0,9 4-10 15,-4 0-22-15,5-1-26 0,3 0-30 0,6-2-28 16,3-1-22-16,9 0-27 0,-2-2-30 16,2 1-43-16,-4 1-50 0,2-5-62 0,1 0-65 0,-9 1-75 15,-3 1-83-15,1-6-74 0,-1 5-66 0,-6 0-65 16,-2-2-72-16,1 1-62 0,-5 0-288 0,1-2-920 16,-2 4 407-16</inkml:trace>
  <inkml:trace contextRef="#ctx0" brushRef="#br0" timeOffset="67932.27">29171 9124 206 0,'3'-5'269'15,"-1"1"18"-15,0-3 12 0,1 1 2 0,-1 1 37 16,0 0 30-16,1-2 26 0,-1 3 14 0,0-1-2 16,0 1-11-16,-2 1-17 0,0 3-29 0,3-4-29 15,-3 4-12-15,0 0 7 0,0 0-1 0,8 11-13 16,-8-2-18-16,0 3-12 0,2 3-21 0,-1 1-22 16,1 4-21-16,5 5-19 0,-2 0-14 0,-1-1-25 15,-3-4-10-15,5-2-13 0,-3-2-17 0,5 2-9 16,-5-1-89-16,0-6-11 0,1 0 0 0,0-3 0 15,-3-3 0-15,2 0 0 0,-2 0 0 0,-1-3 0 16,0-2 0-16,0 0 0 0,0 0 0 0,13-8 0 16,-9 1 0-16,1-2 0 0,0-1 0 0,0 0 0 0,5-6 0 15,-1-2 0-15,3-8 0 0,-3 10 0 16,4-7 0-16,1 1 0 0,0 0 0 0,-4 4 0 16,5-3 0-16,-5 6 0 0,0 0 0 0,2 5 0 15,-5 1 0-15,-1 4 0 0,-1 2 0 0,0 2-106 0,0 1-277 16,-5 0-37-16,9 5-28 0,-5 0-31 15,-4 3-24-15,5 0-11 0,-1 5-376 0,-3 2-964 16,2-4 426-16</inkml:trace>
  <inkml:trace contextRef="#ctx0" brushRef="#br0" timeOffset="68216.5">29509 9229 1407 0,'2'13'24'0,"2"-4"31"15,1 1 35-15,-2-2 31 0,-2-2 39 0,0 1 26 16,2-2 28-16,-1-2 22 0,2 4 27 16,-1-4 13-16,1-2 3 0,2 1-5 0,2-2-8 15,-8 0-9-15,19-5-19 0,-8 1-14 0,3-3-16 0,0 0-17 16,0-3-8-16,-1 1-17 0,6-1-4 0,-6 1-11 15,1-4-6-15,-1-1 6 0,1 2-18 0,-6 1-2 16,-2-3-2-16,3 3-6 0,-6-1 5 0,-1 3 0 16,-4-2-16-16,2 4-7 0,-3-1-7 15,-3 3-3-15,-2 3-19 0,0 1-6 0,-3 3 1 0,-1-1 8 16,-2 5-27-16,-1 4 0 0,0 1-4 0,-1 2-3 16,5 4-3-16,1 1-8 0,1-1 1 0,2 1-5 15,5-1-9-15,2-1 3 0,5 2 1 0,3-2-5 16,2-3-1-16,2 3 3 0,6-5-7 0,5 0-7 15,-3-1-22-15,1-5-19 0,9-3-32 0,-2-1-42 16,-1-2-56-16,-6 0-75 0,4-6-87 0,-4 2-87 16,5-3-103-16,-2-6-490 0,3 3-1087 0,-1 1 481 15</inkml:trace>
  <inkml:trace contextRef="#ctx0" brushRef="#br0" timeOffset="68982.8">30375 9209 176 0,'0'0'398'0,"-6"4"-3"0,6-4 1 0,0 0-5 16,0 0-23-16,0 0-23 0,-7 4-20 0,7-4-20 15,7 4-17-15,-5 0-16 0,5-2-18 0,0-1-20 16,4 0-24-16,0 1-19 0,3-1-20 0,-1 0-16 16,1-1-14-16,0-1-14 0,0-2-9 0,-2 0-3 15,-1-1-3-15,2-2 1 0,-2-1-2 0,-2 0 0 16,0-4-1-16,-1 1-7 0,-2-3-3 0,-3 0 1 15,-2 4-2-15,-1-4-1 0,-4 2-13 0,-1 3 0 16,-3 0-1-16,2 2-8 0,-7 1 0 0,-1 2-8 16,0 1-4-16,-4 2-1 0,0 3 2 0,-3 1-1 15,3 3-5-15,0 4 2 0,1-2-8 0,3 2-2 16,5 0-1-16,0 3 0 0,3-3 2 0,1 4 5 16,5-3-8-16,1 0-12 0,9 4 4 0,-1 0-13 15,4-2 11-15,11 1-9 0,1-1-1 0,3-2-6 16,4-4 1-16,2 3-5 0,3-5-5 0,-1 1-7 15,4-1-3-15,-2-3 2 0,0-1-6 0,0-2-8 0,1-2 0 16,-2 0 1-16,-2-5 1 0,2 0 2 16,-3-1-6-16,-2-3-1 0,1-3 18 0,-2-1-12 15,-1-5-1-15,-5 1-1 0,-1 1 7 0,-3-2 2 16,-5 1-1-16,-5 5 3 0,-1-2 11 0,-1 0 11 0,-7 3-1 16,0 1 3-16,-4 0-6 0,-2 0 7 15,-3 1 22-15,0 3 1 0,-7-2-9 0,0 5-31 0,-5 2-12 16,-1 1 0-16,-2 2 0 0,-5 6 0 15,-1 1 0-15,-3 3 0 0,3 4 0 0,5 2 0 0,-1 2 0 16,2-1 0-16,8-1 0 0,0 7 0 0,3-5 0 16,3-1 0-16,3-1 0 0,4 1 0 0,1-2 0 15,5 0 0-15,-1-2 0 0,6-6 0 0,1 5 0 16,3-2 0-16,3-6 0 0,2-1 0 0,0-3 0 16,0-2 0-16,-1-4 0 0,1-1 0 0,2-6 0 15,1-3 0-15,-2-6 0 0,0-1 0 0,-2 0 0 16,0-5 0-16,-2-2 0 0,1-4 0 0,5-9 0 15,-6-2 0-15,-2 12 0 0,1-13 0 0,-6 13 0 16,1-2 0-16,-5 4 0 0,-1 1 0 0,-3 11 0 16,-1-1 0-16,0 2 0 0,0 6 0 0,-1 3 0 15,0 4 0-15,-2-1 0 0,2 5 0 0,1 1 0 16,-9 8 0-16,0 1 0 0,5 6 0 0,-1 4 0 16,0 6 0-16,1 6 0 0,0-3 0 0,4 3 0 15,-5 2 0-15,10 3 0 0,-5-2 0 0,4-3 0 16,-3 1 0-16,5 3 0 0,1 0 0 0,1-5 0 15,3-1 0-15,-2-3 0 0,0-2 0 0,7-3 0 16,-6-6-16-16,3-2-124 0,-4-4-20 0,2-3-31 16,2-1-26-16,-2 0-34 0,3-7-42 0,-1-1-33 15,1-1-37-15,0 0-34 0,-3-2-36 0,6-3-21 16,-1-4-371-16,-1 1-894 0,3-6 395 0</inkml:trace>
  <inkml:trace contextRef="#ctx0" brushRef="#br0" timeOffset="69783">31548 9178 869 0,'9'-6'93'0,"-1"-1"43"16,-2 0 30-16,3 0 22 0,-4 3 27 0,4-6 24 15,-4 4 16-15,3-3 28 0,-3 2 9 0,0-1 14 0,-1 2-1 16,1-3 3-16,-1 0-3 0,-3 3-1 0,2-2-4 16,-2 2-19-16,2-3-12 0,-3 2-25 15,0 0-22-15,-3-3-19 0,2 4-23 0,-3 0-13 16,-4-1-30-16,-2 2-7 0,3 2-14 0,-4 1-4 0,0 2-14 16,-3 2-17-16,1 1-3 0,-5 4-8 0,3 2-8 15,-1 1-14-15,4 2-1 0,1-2-3 0,1 2-8 16,4-1 4-16,-1 0-11 0,4-2-1 15,0 4-4-15,3-1-12 0,1 2 13 0,-1-2-2 0,8-5-5 16,-2 2 4-16,1-2-5 0,0-5 0 0,2 0 11 16,0 1 7-16,2-6 3 0,0 1 19 0,-1-2 11 15,1 1 12-15,4-6 4 0,-8 3 8 0,1 1 4 16,0 1 12-16,-1-3-47 0,-3 3-61 0,1 1 0 16,-1-3 0-16,0 3 0 0,1 1 0 0,-5 2 0 15,6 0 0-15,-6 0 0 0,4 8 0 0,-4 0 0 16,4 7 0-16,-4 4 0 0,0 6 0 0,0 4 0 15,0 0 0-15,-1 3 0 0,-2 1 0 0,3 0 0 16,-1 2 0-16,-3 13 0 0,-1-12 0 0,4-1 0 16,-3-1 0-16,-2-1 0 0,-1 2 0 0,0-6 0 0,-2 0 0 15,2-4 0-15,-2-7 0 0,2-2 0 16,-6-2 0-16,4-6 0 0,0 2 0 0,-6-2 0 16,6-1 0-16,-4-4 0 0,3-2 0 0,-3-1 0 15,0-5 0-15,-2-6 0 0,1 1 0 0,2-5 0 0,3-1 0 16,3-2 0-16,0-7 0 0,4-1 0 15,6-1 0-15,4-4 0 0,5-1 0 0,7-10 0 0,9 1 0 16,3-3 0-16,3 3 0 0,1-5 0 16,5 7 0-16,-1 1 0 0,0 6 0 0,-12 10 0 0,3 4 0 15,-3 1-40-15,1 8-30 0,-6-3 8 0,-5 7 1 16,-5 3 7-16,-3 1 7 0,3 1-2 16,-8 0 12-16,4 2 0 0,-4 0 7 0,0 2 1 15,-1 7 4-15,-1-2 2 0,-2 2 4 0,0 0 5 0,1 0-3 16,-2-1 1-16,1 0-8 0,-4 0 9 0,3-3 5 15,2 0 2-15,-1 1 0 0,0-3 3 0,-1-2 5 16,4 1-2-16,1-1 1 0,-1 2 2 0,1-4 4 16,-5-1-2-16,12-5 5 0,-1 3-2 0,-3-3 1 15,1-3 12-15,-2-1-5 0,5-4 0 0,-3-1-3 16,-3-4 1-16,4-1 0 0,-3 0 6 0,-1 3-4 16,-1-2 3-16,-3 1-5 0,-2 5 14 0,-2 0-6 15,-2 1 4-15,1 0-12 0,-3 3 10 0,-4 1-6 16,-1 3-5-16,-3 1 7 0,-4 9-7 0,-1-3-7 15,-1 5 2-15,-4 7 4 0,1 0-4 0,6 3 0 16,2 3 5-16,2 3 0 0,3 0 2 0,5 0 5 16,1-4-12-16,4 4 11 0,4-6-11 0,1-1 2 15,4 1 3-15,1-1-5 0,7-3-6 0,-2-3-11 16,6-1-11-16,7-2-19 0,-8-3-48 0,2-5-31 16,7 0-39-16,-6-2-47 0,4-5-54 0,1-1-59 15,-3-2-64-15,0-1-69 0,1-4-71 0,1-2-374 16,1-1-970-16,2 1 430 0</inkml:trace>
  <inkml:trace contextRef="#ctx0" brushRef="#br0" timeOffset="70233.35">32479 9153 37 0,'9'-4'283'16,"-2"1"36"-16,-3-1-4 0,1 0-3 0,0 2 6 15,-2-1 23-15,-1-1 14 0,1 0 11 16,-3 4-10-16,1-5-16 0,-1 2-30 0,0 3-30 16,3-3-32-16,-3 3-21 0,-3-6-27 0,3 6-46 15,-1-4-39-15,1 4-51 0,0 0-49 0,-4-4-37 0,4 4-37 16,-4-3-27-16,4 3-6 0,-5-2-5 15,5 2 8-15,0 0 10 0,-10 0 10 0,10 0 8 16,-8-1 8-16,8 1 15 0,-7-2 14 0,2 0 16 16,5 2 16-16,-5-6 20 0,-1 4 21 0,3-2 16 0,-3 1 15 15,1 0 25-15,-4-1 11 0,0 1 15 0,0-1 4 16,2 2 1-16,-3 0 2 0,-3 1-5 16,0 1-6-16,0 0-7 0,0 1-5 0,2 3-13 15,-2 1-3-15,-2 0-7 0,3 1-9 0,3 1-6 0,-2 1-6 16,-1 2-8-16,3 3-3 0,1 3-5 0,4-4-7 15,2-1-4-15,-1 2-5 0,5-1 2 16,-1 0-6-16,5-1-1 0,2 1-2 0,3 1-1 16,0 0-7-16,3-1-3 0,-2 1-5 0,3-3 3 0,2 1-3 15,-3 1 0-15,0-5-3 0,-4 2-1 0,3-4-5 16,-7 2-2-16,1-1 2 0,-1 0 0 0,0-3-1 16,-3 2-6-16,1 1 2 0,-3-2 17 0,-1 0-13 15,0 0 1-15,-3 0 2 0,0-1 12 0,-4-2-1 16,1 2 2-16,-8-3-4 0,1 1 1 0,3-1-2 15,-3 0-3-15,2-1-1 0,0 1-3 0,2-1 3 16,-1-1-5-16,5 0-11 0,0 0-35 0,1-2-45 16,1 0-71-16,6-2-72 0,-2 0-75 0,3 0-75 15,4-1-90-15,3-2-436 0,5 0-977 0,3 2 432 16</inkml:trace>
  <inkml:trace contextRef="#ctx0" brushRef="#br0" timeOffset="70365.48">32618 9247 360 0,'8'-1'431'0,"-3"0"-6"15,-5 1 18-15,2-3 26 0,-2-1 21 0,0 4 8 16,0 0-18-16,0 0-27 0,0 0-47 0,5-2-43 16,-5 2-44-16,0 0-23 0,3-3-61 0,-3 3-76 15,0 0-96-15,0 0-128 0,0 0-132 0,-3 11-152 16,-3-8-178-16,-3 3-265 0,0 2-858 0,-4 2 379 16</inkml:trace>
  <inkml:trace contextRef="#ctx0" brushRef="#br0" timeOffset="71316.5">29272 9658 310 0,'0'-5'469'0,"0"-1"5"0,4 2 28 0,-3 1 1 16,-1 3-15-16,0-6-27 0,0 6-36 0,4-5-31 15,-4 5-28-15,0 0-17 0,0 0-17 0,8 10-16 16,-6-2-28-16,2 2-29 0,0 2-21 0,4 4-12 15,-2 2-38-15,3-2-7 0,0 2-14 0,9 1-30 16,2 1-19-16,3-1-11 0,7-4-19 0,0-1-11 16,7-3-12-16,-1-4 0 0,5-4-11 0,10-2 3 15,0-2-14-15,3-4-2 0,-16 1 4 0,15-5 3 16,-15 0 8-16,-1-1 6 0,13-7 6 0,-17 7 0 16,2-5-12-16,-1-3-56 0,-2 2 0 0,3 1 0 0,-5-1 0 15,-4 3 0-15,-8 3 0 0,1 1 0 16,-6 4 0-16,0 0 0 0,-2 3 0 0,-1 1 0 15,-1 1 0-15,1 2 0 0,-3 1 0 0,3 4 0 16,-2 0 0-16,1 3 0 0,0 1 0 0,3 3 0 0,-3-1 0 16,3 1 0-16,3 0 0 0,-2 0 0 15,5-5 0-15,4 7 0 0,-3-7 0 0,9 1 0 16,1-1 0-16,-1-5 0 0,4-1 0 0,0-1 0 16,2-1 0-16,-3-3 0 0,4 0 0 0,-2-2 0 0,-1-2 0 15,0 0 0-15,3-2 0 0,0-1 0 0,-1 0 0 16,1-4 0-16,-3 0 0 0,2 3 0 15,1-5 0-15,-5 5 0 0,-2 0 0 0,-6 4 0 0,-4-2 0 16,-3 5 0-16,0-3 0 0,-1 5 0 0,-5 0 0 16,-2 3 0-16,3 2 0 0,-3 1 0 0,1 4 0 15,-3-1 0-15,-1 2 0 0,1 1 0 0,3 1 0 16,-3-1 0-16,0 0 0 0,-1 2 0 16,1-3 0-16,1 2 0 0,1-1 0 0,3 1 0 0,-1-3 0 15,6-2 0-15,-2-3 0 0,1 0 0 0,4-2 0 16,1-4 0-16,2 2 0 0,-1 0 0 0,1-5 0 15,9 1 0-15,-3-1 0 0,-5-3 0 0,2-1 0 16,3-2 0-16,-3-2 0 0,4 0 0 0,-1-1 0 16,1 0 0-16,-1 1 0 0,-5 1 0 0,-3 4 0 15,-1 0 0-15,-3 2 0 0,-4 2 0 0,0 0 0 16,-1 1 0-16,-3 3 0 0,0 2 0 0,-2 0 0 16,0 3 0-16,-1 0 0 0,-2 2 0 0,0 1 0 15,3 1 0-15,-3 0 0 0,0 1 0 0,3-2 0 16,0 2 0-16,0-1 0 0,1 0 0 0,0-3 0 15,-1 0 0-15,4-1 0 0,1 1 0 0,2-2 0 16,0-2 0-16,0 1 0 0,3-1 0 0,-2-4 0 16,5-1 0-16,-3 1 0 0,6-2 0 0,-5-3 0 15,4 0 0-15,-3-1 0 0,1 1 0 0,1-3 0 16,1 2 0-16,-4-2 0 0,1 2 0 0,-6 2 0 16,1-1 0-16,1 1 0 0,-6 0 0 0,-2 2 0 15,1 0 0-15,-2 0 0 0,-1 1 0 0,2 1 0 16,-5 2 0-16,2-5 0 0,-2 5 0 0,-12-5-41 0,6 4-423 15,-7-1-150-15,-1 1-565 0,0-1-1277 0,-4 2 565 16</inkml:trace>
  <inkml:trace contextRef="#ctx0" brushRef="#br0" timeOffset="73982.25">19696 9700 42 0,'0'-10'396'0,"0"5"-11"0,0-4-6 16,0 2 6-16,0 0 1 0,-4 3 3 15,8-2-17-15,-4 3-28 0,0 3-44 0,0 0-32 16,0 0-24-16,0 0-18 0,0 0-11 0,-5 20-4 16,0-4-9-16,-3 6-10 0,-1 6-12 0,-1-2-11 0,-3 4-16 15,-1 1-6-15,3 2-11 0,-3 1-10 0,-7 9-5 16,10-11-3-16,-6-1-12 0,5 0-4 16,-1 3-5-16,0-5-7 0,1 0 7 0,3-2-5 15,4 1-9-15,4-10 4 0,1 0-3 0,-3-3-11 0,6-2 5 16,-2-3 2-16,3 0 15 0,5-4 2 0,1 2-8 15,2-1 2-15,5-3 4 0,3 0-3 0,7-3 1 16,3-1 0-16,2-2-11 0,4 2 0 16,15-6-3-16,4 5-31 0,1-1-48 0,3 1 0 0,-4 2 0 15,9-1 0-15,2 3 0 0,25 5 0 0,-25-3 0 16,29 2 0-16,-2 2 0 0,-29-5 0 0,32 8 0 16,-31-7 0-16,26 0 0 0,-31-2 0 0,0 1 0 15,-6-3 0-15,-3-1 0 0,-13 0 0 0,-6 1 0 16,1-2 0-16,-6 0 0 0,-9 0 0 0,-6-2 0 15,-3 2 0-15,-4-1 0 0,-1-2 0 0,-2-2 0 16,-2 3 0-16,-6-3 0 0,-2-1 0 0,-3 0 0 16,-5-1 0-16,0 1 0 0,-1-1 0 0,-2-1 0 15,2 0 0-15,1 0 0 0,-1 0 0 0,-1 0 0 16,0 3 0-16,4-6 0 0,-4 4 0 0,4-1 0 16,2 2 0-16,-1-4 0 0,4 3 0 0,-5-2 0 15,5 2 0-15,0 1 0 0,0-1 0 0,0 1 0 16,3 1 0-16,-1 0 0 0,2 3 0 0,0 0 0 15,0-1 0-15,1 2 0 0,4 2 0 0,-5-1 0 16,5 1 0-16,0 0 0 0,0 0 0 0,0 0 0 16,9 13 0-16,0-7 0 0,1 3 0 0,3 0 0 15,3 1 0-15,1 0 0 0,1 1 0 0,6 1 0 16,-6-1 0-16,-3 0 0 0,-2 1 0 0,1-1 0 16,-1 2 0-16,-4 2 0 0,0-5 0 0,-4 2 0 0,-1 5 0 15,-3 0 0-15,-2-4 0 0,-4 2 0 0,-2 2 0 16,-7 0 0-16,1-1 0 0,-3 4 0 15,-1 1 0-15,1-8 0 0,0 1 0 0,-4 2 0 16,2-3 0-16,0-2 0 0,0-2 0 0,4 0 0 0,0 0 0 16,-1 2 0-16,2-6-200 0,5 1-248 0,2 1-94 15,2-4-101-15,0 0-417 0,4 2-1148 0,0-5 508 16</inkml:trace>
  <inkml:trace contextRef="#ctx0" brushRef="#br0" timeOffset="74865.78">21623 10436 76 0,'4'-18'378'0,"5"-1"-10"0,-4 2 13 16,0-1 17-16,0 1-1 0,-1 5 9 0,0 2-12 15,0 1-1-15,2 3-7 0,-6-1-19 0,3 2-15 16,-2 1-29-16,-1 2-31 0,0 2-17 0,0 0 10 16,0 0-9-16,-4 20-11 0,3-4-4 0,-4 4-12 15,0 4-19-15,-3 4-26 0,3 1-13 0,1-1-18 16,0 4-7-16,-2-5-25 0,4 1-14 0,2 2-11 16,0-4-15-16,-2 3-5 0,4-4-32 0,0-1-16 15,-2-6-36-15,0-3-26 0,1-1-34 0,-1-7-34 16,4 2-36-16,-4-3-21 0,1-4-27 0,-1 2-38 15,0-4-8-15,0 0-34 0,0 0-7 0,4-16-11 16,-4 5 10-16,0-2 12 0,1-3 22 0,2-2 13 16,2-7 26-16,-4-4 18 0,6 2 13 0,-2-7 17 15,0 3 30-15,0 0 43 0,-1 0 19 0,1 3 39 16,-1-1 32-16,1 10 37 0,-1 1 28 0,2 1 27 16,-3 5 27-16,1 0 12 0,-2 1 8 0,2 2 3 15,-1 0-7-15,1 1-12 0,-2 2-10 0,3 0-8 16,-1 1-16-16,2 2-12 0,1-1-14 0,0 3-13 15,2-1-9-15,2 2 3 0,0 2-13 0,0 2-7 16,0-1-6-16,2 2-5 0,-1 1-8 0,-4 0-9 16,1 3-11-16,-1 1-4 0,-5 1-3 0,1 1-3 15,-4 0 2-15,0 3 3 0,-7 2-3 0,-1-2 4 16,-4 1-9-16,0-2 7 0,-2 0 6 0,-2 0-13 0,2-2 5 16,0-1 16-16,-1-1 6 0,3-3 7 0,2-1 2 15,1 0 11-15,3-3 8 0,1 3 4 0,1-4-8 16,1-1-9-16,1 3-2 0,2-4 0 15,0 0-7-15,6 4-1 0,6-3 10 0,2-1-17 0,2 2-6 16,5 0 2-16,-1 1-1 0,7 2-10 0,3-3-2 16,-1 4-4-16,-1 2 6 0,0-3-2 0,-8 3-7 15,-2 0-7-15,2 1-3 0,-4 1-4 0,2 0 6 16,-3 0-9-16,-6-2 1 0,0 3-6 0,-5-1 13 16,-4 0-2-16,0 1 2 0,-5-2 4 0,-7 1 2 15,-1-1 5-15,-6 2 11 0,-2-6 6 0,-6 5 17 16,-2-8 10-16,-3 3 10 0,-3-5 4 0,3 0 7 15,-1-1-10-15,2-2-60 0,1 3 0 0,7-3 0 16,5-4 0-16,0 3 0 0,6 3 0 0,1-2 0 16,3-4 0-16,4 3 0 0,0 2 0 0,4 2-147 15,8-5-151-15,2 1-76 0,4 1-55 0,6 0-59 16,8 0-58-16,-5 3-440 0,6-2-1066 0,2 2 472 0</inkml:trace>
  <inkml:trace contextRef="#ctx0" brushRef="#br0" timeOffset="76065.39">22211 10649 230 0,'5'-2'389'0,"-5"2"10"0,9 0 10 16,-4-1 5-16,-5 1-9 0,7-2-6 0,-7 2-21 15,6-1-27-15,-6 1-23 0,7 0-18 0,-7 0-12 16,10-1-20-16,-4 1-20 0,4-1-10 0,-1 1-26 16,4 0-12-16,0-2-14 0,-2-1-20 0,2 0-15 15,1-1-9-15,3-3-11 0,1 0 7 0,-3-2-19 16,-1 0-4-16,-1-1-1 0,-2 2-17 0,-2 0-4 15,-1-1-7-15,-1-1-2 0,1 1-2 0,-3-1-4 0,-1-1-16 16,0-1 8-16,-4 3-12 0,0-1-3 16,-2 4 0-16,0 0-7 0,-3 0-13 0,1 4-2 0,-6 0-5 15,0 1-10-15,-2 5 10 0,0 2-15 16,-3 3-4-16,0 2 2 0,1 5 4 0,1-1-2 0,3 3-10 16,0 6-4-16,1 1-9 0,5-6 0 0,4 0 0 15,0 0 0-15,7 5 0 0,0-8 0 0,5 1 0 16,2-3 0-16,8 0 0 0,-3-4 0 0,7-2 0 15,3-4 0-15,-1-3 0 0,0-3 0 0,0-4 0 16,0-5 0-16,0-2 0 0,-4-1 0 0,-1-2 0 16,2-4 0-16,-5 0 0 0,-1 0 0 0,2-4 0 15,-3-1 0-15,-2-5 0 0,1-1 0 0,-1-1 0 16,-1 0 0-16,4-14 0 0,-12 17 0 0,-1-1 0 16,3 7 0-16,-6 7 0 0,1 1 0 0,-1 5 0 15,-2 2 0-15,-1 3 0 0,-1 3 0 0,1 2 0 16,0 0 0-16,-17 16 0 0,8 1 0 0,-1 5 0 15,-1 3 0-15,2 6 0 0,-2-2 0 0,1 1 0 16,1 3 0-16,5-2 0 0,-1 0 0 0,5 2 0 16,0-4 0-16,4 4 0 0,4-3 0 0,-1-4 0 15,6 1 0-15,1-5 0 0,-2-6 0 0,0-3 0 16,6-2 0-16,-2-1 0 0,2-4 0 0,0-4 0 16,3-2 0-16,-2-2 0 0,2-4 0 0,-1-3 0 15,6-5 0-15,-4-3 0 0,1-6 0 0,-3 2 0 0,2-4 0 16,-2-3 0-16,-1-2 0 0,-2-2 0 15,6-14 0-15,-4 2 0 0,-5-1 0 0,-2 12 0 16,-3 0 0-16,-6 2 0 0,1 3 0 0,-4 9 0 0,2 4 0 16,-5 5 0-16,0 2 0 0,0 2 0 0,-4 5 0 15,7 1 0-15,-19 10 0 0,6 3 0 0,-6 8 0 16,5 1 0-16,-4 6 0 0,9-1 0 16,-1 2 0-16,1 1 0 0,3 2 0 0,4-1 0 0,2-2 0 15,2 2 0-15,5-2 0 0,2-4 0 0,5 0 0 16,3-2 0-16,1-4 0 0,-4-4 0 0,5-4 0 15,7-1 0-15,-8-2 0 0,2-6 0 0,0-1 0 16,0-1 0-16,-1-2-26 0,1-4-41 0,-2-4-5 16,0-2 3-16,-5 0 17 0,2-3-3 0,-3-1 2 15,4-5 5-15,-4 6 8 0,-3-2 15 0,1 1 8 16,-2 2 17-16,-3 2 16 0,1 2 13 0,-2-1 30 16,1 6 12-16,-2-4 11 0,-1 5-2 0,1-3-6 15,-2 2-3-15,2 2-29 0,-2 0-42 0,-1 3 0 16,4-2 0-16,-4 2 0 0,0 0 0 0,6 8 0 15,-5-1 0-15,4 1 0 0,-3 2 0 0,-1-1 0 0,3 5 0 16,-2-4 0-16,0 2 0 0,0-1 0 16,-1 2 0-16,1-3 0 0,-1 0 0 0,0 3 0 15,1-3 0-15,-2-1 0 0,0-3 0 0,0 0 0 0,0-1 0 16,0-1 0-16,2 0 0 0,-2-1 0 16,0-3 0-16,0 0 0 0,0 0 0 0,14-10 0 15,-7 2 0-15,3-1 0 0,1-3 0 0,1 0 0 16,-2 0 0-16,4 0 0 0,-5 4 0 0,0-2 0 0,0 3 0 15,-1 0 0-15,-3 0 0 0,0 4 0 16,-1-3 0-16,1 4 0 0,-3 1 0 0,3-1 0 16,-5 2 0-16,0 0 0 0,9 3 0 0,-9-3 0 15,4 7 0-15,-2-1 0 0,0 0 0 0,1 0 0 0,-2 1 0 16,0 3 0-16,3-5 0 0,-4 3 0 0,1-2 0 16,2 0 0-16,-1 0 0 0,1-1 0 0,0-2 0 15,-1 4 0-15,1-5 0 0,-1-1 0 0,3 0 0 16,-5-1 0-16,0 0 0 0,18-6 0 0,-9 0 0 15,-2 0 0-15,4-4 0 0,2 0 0 0,2-2 0 16,-1-1 0-16,0 3 0 0,2 0 0 0,-5 1 0 16,1 2 0-16,-2 2 0 0,0 1 0 0,-1-1 0 15,-4 3 0-15,2 2 0 0,-4-1 0 0,-3 1 0 16,12 3 0-16,-8-1 0 0,0 2 0 0,-1 2 0 16,1 3 0-16,0-3 0 0,-1 2 0 0,3 2 0 0,-2-1 0 15,2 1 0-15,-1-2 0 0,0 1 0 16,4 1 0-16,-4-2-87 0,3 0-256 0,1-1-53 15,0-1-54-15,0 3-57 0,1-3-62 0,0 0-405 16,3-3-1054-16,0 3 467 0</inkml:trace>
  <inkml:trace contextRef="#ctx0" brushRef="#br0" timeOffset="76782.4">24311 10699 138 0,'17'-7'289'0,"-6"0"-2"16,4-2 7-16,-3 2 11 0,-1 0 8 0,0-1 14 15,-2 0 19-15,-2-2 7 0,7-1-4 0,-7 2-11 0,0-2-17 16,4-2-13-16,-4 2-14 0,-2 1-19 0,-1-1-11 15,0 0-16-15,0 1-14 0,-2-3-19 0,-4 2-15 16,2 0-16-16,-3 1-22 0,2 3-15 16,-3 3-23-16,-1-1-12 0,-3 1-10 0,-2 3-15 0,1 3-4 15,-4 3-10-15,-3 5-9 0,2 1-7 0,-3 2-4 16,3 2-3-16,-4 5-8 0,4 1-2 16,0 1-6-16,5-4-6 0,0-2 2 0,5 1 0 15,2 0-5-15,-2 0-1 0,8-5-3 0,-2 0 1 0,2-2 1 16,4-2 2-16,0-2 3 0,-2-2 1 0,4-2 7 15,2-3 3-15,-2 0 9 0,3-2-5 0,-2-4 2 16,2 0 3-16,-3 1 2 0,4-7-2 16,0 5 8-16,-1-5-7 0,1 1-2 0,-5 1-2 0,1-2-4 15,-1 2-15-15,0-2 6 0,-1-1 0 0,-3 3 0 16,4 2 0-16,-3-2-9 0,-2 5-5 0,0 1-14 16,0-1-4-16,-3 2 0 0,3 3 0 0,-4 1 0 15,0 0 0-15,0 0 0 0,8 13 0 0,-8-7 0 16,-2 5 0-16,1-1 0 0,1 1 0 0,0 0 0 15,1 1 0-15,-2 1 0 0,1-3 0 0,0 1 0 16,0 0 0-16,3-1 0 0,-2-4 0 0,-1 2 0 16,1-3 0-16,-1-3 0 0,3 0 0 0,-3-2 0 15,5 2 0-15,-5-2 0 0,8-6 0 0,-3 2 0 16,-3 0 0-16,8-4 0 0,-1 0 0 0,5-2 0 16,-1-2 0-16,1-1 0 0,0 1 0 0,2-3 0 15,-2 2 0-15,1-1 0 0,0 4 0 0,-2-2 0 16,-3 4 0-16,-2 1 0 0,0 1 0 0,-2 2 0 15,-1 1 0-15,0 2 0 0,-5 1 0 0,7 5 0 0,-5 0 0 16,0 1 0-16,-1 5 0 0,-1-3 0 0,0 4 0 16,-4 4 0-16,4-1 0 0,-1-3 0 0,-2 2 0 15,3 2 0-15,0-4 0 0,0-1 0 16,3-1 0-16,-3 0 0 0,1-6 0 0,0 0 0 0,2 2 0 16,-2-4 0-16,-1-2 0 0,12-1 0 0,-12 1 0 15,15-6 0-15,-6 1 0 0,1 1 0 0,2-6 0 16,2 0 0-16,2-1 0 0,0 1 0 15,0 0 0-15,3 1 0 0,-2 0 0 0,-2 3 0 0,-2 1 0 16,0 1 0-16,0 2 0 0,-3 2 0 0,3-1 0 16,-4 2 0-16,1 0 0 0,1 3 0 0,-4-1 0 15,-1 1 0-15,3 2 0 0,-1 2 0 0,-1 0 0 16,1-1 0-16,-1 0 0 0,1 0 0 0,0 1 0 16,-3-2 0-16,2-2 0 0,-3 2 0 0,-1-3-75 15,2-2-214-15,-5-1-75 0,12 0-92 0,-10-4-111 16,1-2-507-16,2-1-1163 0,-1 2 515 0</inkml:trace>
  <inkml:trace contextRef="#ctx0" brushRef="#br0" timeOffset="77299.55">25715 10527 77 0,'8'-18'463'0,"-3"-1"2"15,0 3 19-15,-1 0 14 0,-4 6 6 0,0-1 1 16,0 3-18-16,0 1-18 0,0 0-40 0,1 3-40 15,-1 4-24-15,0 0-20 0,0 0-12 0,-13 13-15 16,7-2-15-16,-3 7-21 0,0 5-21 0,1 4-19 16,-1 0-22-16,2 3-16 0,2-2-21 0,0 2-17 15,2 1-13-15,3-4-107 0,2 4-46 0,0-7 0 16,1 2 0-16,-1-8 0 0,-1-1 0 0,2-5 0 16,-2-2 0-16,2-2 0 0,-2-1 0 0,1-3-24 15,-1-1-235-15,-1-3-65 0,0 0-52 0,1-11-54 16,-2 4-52-16,-2-9-40 0,1-1-43 0,-6-7-304 15,0-2-940-15,5-1 416 0</inkml:trace>
  <inkml:trace contextRef="#ctx0" brushRef="#br0" timeOffset="77466">25646 10455 364 0,'2'-29'198'0,"-1"3"43"15,0 8 23-15,2 1 20 0,1 1 24 0,1 2 22 16,1 3 9-16,3-1 7 0,0 3 11 0,6-4 4 16,-1 4-9-16,6 0-21 0,5-1-23 0,2 2-20 15,4 3-26-15,-1 0-25 0,2 1-23 0,0 3-23 16,5-1-17-16,-5 1-16 0,3 2-33 0,-2 1-36 15,-4 1-41-15,-2-1-40 0,-6 1-47 0,-7 2-50 16,-1-1-62-16,3 2-36 0,-9 1-38 0,-5 0-38 16,-2 3-61-16,-4 0-66 0,-10 1-362 0,-1 1-814 15,-12 6 360-15</inkml:trace>
  <inkml:trace contextRef="#ctx0" brushRef="#br0" timeOffset="78365.48">25622 10646 18 0,'-4'5'358'0,"2"-3"10"0,2-2 0 15,2 4 2-15,-2-4 9 0,12 0 1 0,1-3-3 16,-1 1-13-16,7 0-21 0,8-4-28 0,0 3-24 16,5-3-26-16,0 3-25 0,3-1-25 15,-1-1-19-15,2 0-19 0,0 1-21 0,2-3-10 0,-2 4-22 16,1-3-10-16,-4 1-10 0,-2 0-11 0,-3 2-2 16,-9-2-12-16,-5 3-8 0,2-2-6 0,-4 2 2 15,-4 0-8-15,-3 1 0 0,0-1 1 0,-1 0-3 16,-4 2-6-16,0 0 5 0,0 0 3 0,-13 10 1 15,4-5 1-15,-7 4-5 0,0 0 5 0,0 1 3 16,2 1-7-16,0 3 9 0,2-1-12 0,-1 0 7 16,3 0-12-16,4-2 7 0,1 0-3 0,1 1-2 15,4-4 0-15,0 3-4 0,2-5-4 0,3 0-4 16,3 0 8-16,1-2-10 0,4-3 5 0,-2 2-5 16,3-3-1-16,4-3-10 0,-6 1 15 0,3-3 0 15,2-4 3-15,-6 5 8 0,6-6-1 0,-3-1 1 16,0-3-5-16,0-1 4 0,-2-1 4 0,-1 3 3 15,-1-1-48-15,1 0-10 0,-1-2 0 0,-1 3 0 16,-3 2 0-16,2 2 0 0,-1-1 0 0,-3 3 0 16,4-2 0-16,-4 6 0 0,2 0 0 0,2 0 0 15,-2 5 0-15,3-1 0 0,0 4 0 0,1 0 0 16,1 5 0-16,0 2 0 0,-1 2 0 0,4 1 0 16,-1 2 0-16,-1 5 0 0,-2 0 0 0,-1-2 0 15,-3 4 0-15,1-6 0 0,-4 1 0 0,-1-2 0 0,-2-2 0 16,0-1 0-16,-2-2 0 0,-1-2 0 15,-1 0 0-15,0-4 0 0,-4 2 0 0,2-5 0 16,-2-1 0-16,2-2 0 0,-1 0 0 0,7 0 0 0,-11-5 0 16,6-2 0-16,1 0 0 0,1-4 0 0,2-2 0 15,6-2 0-15,-1-1 0 0,6-2 0 0,4-2 0 16,7 0 0-16,-1-1 0 0,6 3 0 16,-1 1 0-16,3 1 0 0,4 4 0 0,0 2 0 0,-1-1 0 15,0 4 0-15,-1 0 0 0,0 4 0 0,-2-1 0 16,-8 3 0-16,9 5 0 0,-9-1 0 0,-1-1 0 15,-2 4 0-15,-5-2 0 0,-1 1 0 0,-2 1 0 16,-2 1 0-16,0 0 0 0,-4 3 0 0,0-1 0 16,-3 2 0-16,-1 1 0 0,-2-1 0 0,-2 5 0 15,-1 0 0-15,-1-1 0 0,1-1 0 0,-1-2 0 16,-1 3 0-16,1-5 0 0,2 1 0 0,1 1 0 16,-1-3 0-16,4 2 0 0,-2-3 0 0,3 0 0 15,3-1 0-15,-1-3 0 0,4 4 0 0,0-2 0 16,3-4 0-16,2 0 0 0,1-1 0 0,2-1 0 15,0-2 0-15,5-1 0 0,-2-4 0 0,1-2 0 16,-2-2 0-16,2-2 0 0,1-6 0 0,-3-2 0 16,-1 0 0-16,-1-5 0 0,1 3 0 0,-4-9 0 15,-1 4 0-15,-1-4 0 0,0-1 0 0,-3-3 0 16,-3 1 0-16,-1-1 0 0,-3 1 0 0,-4 0 0 16,-2 2 0-16,-5 5 0 0,0 2 0 0,-3 4 0 15,2 9 0-15,0 1 0 0,3 5 0 0,-3 0 0 16,-1 7 0-16,4 0 0 0,-3 3 0 0,3 5 0 0,-3 4 0 15,5 3 0-15,5 2 0 0,0 2 0 0,3 7 0 16,5 3 0-16,4-4 0 0,0 3 0 0,3-1 0 16,3-2 0-16,-1 0 0 0,-1 0 0 0,0-4 0 15,-3-4-89-15,-1 1-218 0,-3-3-89 0,-4-4-128 16,-1-3-151-16,0 1-359 0,-2 2-1119 0,0-4 495 16</inkml:trace>
  <inkml:trace contextRef="#ctx0" brushRef="#br0" timeOffset="80083.13">27667 10413 67 0,'15'-16'455'0,"-1"2"7"0,0 1 4 0,-1-2 9 16,-4 6-1-16,0 0-4 0,-4 1-11 0,-1 2-21 16,0 1-26-16,-3 3-31 0,2 1-44 0,-3 1-9 15,0 0-14-15,-9 18-15 0,-3-2-24 0,-2 9-8 16,0 1-19-16,-4 3-31 0,4 2-14 0,0 0-18 16,1 0-21-16,-3 2-16 0,4-1-16 0,1 2-13 15,-1-5-10-15,3-2-10 0,2-3-8 0,2-7-11 16,1-4-63-16,1-2-17 0,1-2 0 0,0-3 0 15,1-3 0-15,1-1 0 0,0-2 0 0,0 0 0 16,5-13 0-16,-1 2 0 0,4-4 0 0,1-4 0 16,0-7 0-16,2 1 0 0,-1 0 0 0,3-5 0 15,2-1 0-15,-2-2 0 0,10-11 0 0,-4 0 0 0,2-2 0 16,-2 3 0-16,1 2 0 0,-7 11 0 16,-1 4 0-16,-1 5 0 0,-1 6 0 0,-4 5 0 15,-1 3 0-15,1 4 0 0,-2 3 0 0,-4 0 0 16,10 14 0-16,-6 5 0 0,2 6 0 0,1 5 0 0,-2 4 0 15,0-1 0-15,1 3 0 0,1-1 0 0,3 13 0 16,-2-14 0-16,1 12 0 0,-2-14 0 16,2 1 0-16,-2-4 0 0,0 1 0 0,-2-2 0 0,0-9 0 15,-1-4-302-15,-4-6-39 0,0 0-20 0,0-5-15 16,0-3-10-16,0-1-3 0,0 0 12 0,-14-11 19 16,5 1 26-16,0-6 33 0,-1-2 30 0,-3-5 24 15,1-1 34-15,-1-1 24 0,0-3 38 0,-2 3 35 16,2-1 41-16,-2 4 34 0,4 4 42 0,2 4 24 15,-2-1 31-15,6 6 35 0,-2 0 22 0,2 3 13 16,-1 2 9-16,2 0 2 0,0 1-6 0,0 2 12 16,4 1 18-16,0 0 5 0,0 0 6 0,0 0 0 15,25 10-3-15,-6-5-3 0,8-1 0 0,2 0-4 16,4 0-3-16,6-3-14 0,0 0-8 0,14-2-8 16,-1 0-11-16,0-3-4 0,-2-2-5 0,-9 1-17 15,9-5-5-15,-13 3-8 0,0-2-2 0,-4-4-12 16,2-1 0-16,-4-1-3 0,-2-3-3 0,-4-4 2 15,-4 1-3-15,-2-3-2 0,-4-1-10 0,-6 7 5 16,-1 0 15-16,-2 4-1 0,-6 1-7 0,0 4 0 16,-5 3-8-16,0 2-7 0,-4 4-2 0,-5 3-4 15,-2 7-4-15,-2 2-5 0,-7 8-2 0,5 3 6 16,-2 6-9-16,4-1-3 0,4 1-2 0,5 2-3 16,4 0 0-16,1-1-8 0,8 0-9 0,8-2 0 15,-1 2 0-15,7-7 0 0,8 2 0 0,0-5 0 16,14 7 0-16,-8-11 0 0,5-4 0 0,-1-1 0 15,3-2 0-15,-4-5 0 0,0-1 0 0,0-6 0 16,-4 2 0-16,-2-5 0 0,-2-4 0 0,0-1 0 16,-4-1 0-16,-5-8 0 0,-5 5 0 0,1-6 0 15,-5-2 0-15,-3 3 0 0,-1 2 0 0,-4 0 0 0,-3 1 0 16,-4 2 0-16,-3 0 0 0,-2 3 0 16,-5 3 0-16,2 1 0 0,-4 3 0 0,0 4 0 15,0 2 0-15,-1 2 0 0,1 1 0 0,0 3 0 0,5 1 0 16,-2 2 0-16,7-1 0 0,-1 3 0 0,3-1 0 15,2 0 0-15,2 0 0 0,4-1 0 0,2 3 0 16,4-5 0-16,-1 3 0 0,4-2 0 0,1-3 0 16,5-1 0-16,-2 0 0 0,3-3 0 0,-5-1 0 15,-3-3 0-15,3 1 0 0,-2 0 0 0,0-4 0 16,0 3 0-16,-1-4 0 0,-1-1 0 0,2 3 0 16,-2-1 0-16,-3-1 0 0,-1 2 0 0,0 1 0 15,-1 2 0-15,0-2 0 0,0 1 0 0,-4 2 0 16,5 5 0-16,-3-1 0 0,0 10 0 0,0 1 0 15,-2 11 0-15,2 2 0 0,0 3 0 0,-2 4 0 16,6 12 0-16,-6-2 0 0,2 4 0 0,1-3 0 16,5 0 0-16,-4 0 0 0,-4-13 0 0,1-1 0 15,-5 0 0-15,1-6 0 0,1 0 0 0,-3-6 0 16,-2-6 0-16,0 2 0 0,0-9 0 0,-3 0 0 16,-1-2 0-16,0-3 0 0,-7-6 0 0,1 0 0 15,-2-7 0-15,2-2 0 0,2-6 0 0,-2-5 0 16,6 0 0-16,3-5 0 0,4-4 0 0,4-3 0 15,5-9 0-15,13-3 0 0,3-3 0 0,8 1 0 16,4 2 0-16,8 4 0 0,4 5 0 0,2 6 0 16,-3 2 0-16,-1 9 0 0,-7 6 0 0,2 3 0 15,-2 1 0-15,0 7 0 0,-2 0 0 0,-2 4 0 16,-2 2 0-16,-10 3 0 0,1 2 0 0,-3 1 0 16,-2 2 0-16,-6 4 0 0,4 0 0 0,-6 1 0 0,-3 3 0 15,2-1 0-15,-5 2 0 0,3 0 0 0,0 1 0 16,-2 2 0-16,-2-6 0 0,4 2 0 15,-2-3 0-15,1-2 0 0,1 0 0 0,-1-1 0 16,1-2 0-16,-1-4 0 0,3 1 0 0,0-2 0 0,2-1 0 16,2-3 0-16,1-1 0 0,0-5 0 0,-1 0 0 15,0 0 0-15,4-8 0 0,-2 0 0 0,5-9 0 16,-4 1 0-16,0-3 0 0,-1 1 0 0,-5-1 0 16,2 1 0-16,-6 8 0 0,-3-3 0 0,-2 2 0 15,-4-1 0-15,-4 3 0 0,-7 0 0 0,0 3 0 16,-10-1 0-16,-1 2 0 0,-2 3 0 0,-1 2 0 15,0 3 0-15,-2 4 0 0,1 2 0 0,4 2 0 16,4 1 0-16,9 4-223 0,-2 0-425 0,5 4-572 16,8-3-1322-16,4 1 584 0</inkml:trace>
  <inkml:trace contextRef="#ctx0" brushRef="#br0" timeOffset="81382.43">23154 11321 222 0,'0'-4'316'15,"0"-1"-13"-15,0 5-18 0,4-6-8 0,-4 3-14 16,0 3-14-16,0 0-4 0,0-6-15 0,0 6-20 16,0-3-22-16,0 3-9 0,0 0 7 0,0 0 9 15,-4 12 7-15,-1-1 11 0,3 6 9 0,-5 0 2 16,0 11 4-16,-2 3 0 0,2 2-3 0,0 13-4 16,-2 0-2-16,1 7-3 0,2 2-7 0,-2 3-8 15,-1-1-11-15,0 4-8 0,-2 19-9 0,4-24-3 0,1-1-4 16,-3 4-11-16,4 0-9 0,-3 25-5 15,4-27-1-15,2 0-8 0,-1 2-11 0,3 0-10 16,3 0-12-16,-3-5-3 0,1 0-10 0,2-4-13 16,2-2-19-16,-5-13-54 0,5 12 0 0,0-13 0 0,0-3 0 15,-2 0 0-15,3-4 0 0,0-2 0 0,2-2 0 16,-2-6 0-16,1 1 0 0,1-2 0 16,-1-5 0-16,-1-1 0 0,1 0 0 0,3-3 0 0,1 1 0 15,1-3 0-15,3-2 0 0,2 2 0 0,3-4 0 16,11 2 0-16,1-4 0 0,3 1 0 0,16 1 0 15,0-3 0-15,4 1 0 0,4 1 0 0,-1-2 0 16,2 2 0-16,3-2 0 0,0 1 0 0,1 1 0 16,-2 0 0-16,0 4 0 0,-4-4 0 0,-4 1 0 15,-16-1 0-15,-2 0 0 0,-5-1 0 0,-11 0 0 16,-2-2 0-16,-4 2 0 0,0-2 0 0,-6 0 0 16,2-2 0-16,-5-1 0 0,-5-1 0 0,2-2 0 15,-4 0 0-15,-2-2-18 0,-1 1-15 0,-4 0-2 16,-1-5 2-16,-1 1 6 0,-5 0-2 0,3-1 7 15,-3-4-3-15,2 5 15 0,-1-2-17 0,3 1 15 16,-2 2 1-16,5-1 12 0,-1 2 7 0,1 2-7 16,4 1 16-16,1 4 2 0,0-1 4 0,4-1-5 15,-1 3 1-15,2-2-12 0,0 2 9 0,7 1-11 16,2 0 7-16,3 3 0 0,1 0-5 0,4 2-2 16,1 2 11-16,-1-2-13 0,2 4 8 0,0-2-10 15,-4 7-4-15,0-2 1 0,-1 3 11 0,-5 1-11 16,3-1 0-16,-7 5 6 0,-2-2-8 0,0 2 6 15,-4-1 8-15,0 3-1 0,-5 0 2 0,-3-2 9 0,-1-1-15 16,-3 2 8-16,1-3-7 0,-7 6-1 16,4-7-5-16,-2 0-21 0,-2 3-26 0,3-3-21 0,2-2-44 15,-3 3-52-15,2-3-58 0,2 2-65 16,3-6-64-16,0 2-63 0,1-1-79 0,2 0-89 0,3-4-323 16,3 1-981-16,4-1 433 0</inkml:trace>
  <inkml:trace contextRef="#ctx0" brushRef="#br0" timeOffset="82032.58">25102 12944 288 0,'3'-16'495'0,"-5"-1"-9"0,1 3 0 0,-3 1 9 15,0-2-1-15,-1 4-4 0,1 1-13 0,-2 2-37 16,2 3-38-16,-2 2-44 0,-1 0-33 0,7 3-20 15,-12 10-26-15,4-1-23 0,2 7-11 0,-6 6-31 16,6 3-19-16,1 3-18 0,1-2-23 0,4 5-10 16,1 1-14-16,2-1-12 0,1 2-14 0,1-3-9 15,2-1-8-15,0-1-7 0,-2-3-13 0,0-7-14 0,1 0 0 16,2-4-1-16,-2-3-17 0,-2 0-4 16,-1-8-4-16,3 2 1 0,0-1-3 0,-1-6-24 0,3-2-1 15,-1-3 0-15,4-4 0 0,-2-3 0 16,0-3 0-16,5-8 0 0,-4 0 0 0,3-1 0 0,1-2 0 15,-2 7 0-15,0-4 0 0,-1 8 0 0,-5 6 0 16,0 2 0-16,2 0 0 0,1 4 0 0,-4 3 0 16,2 3 0-16,3 4 0 0,-3 1 0 0,1 5 0 15,7 3 0-15,-4 3 0 0,4 6 0 0,3-2 0 16,-3 2 0-16,2-2 0 0,-1 0 0 0,2-4 0 16,3 1 0-16,-6-7 0 0,0-2 0 0,1 1 0 15,-2-5 0-15,-4 0 0 0,2-4 0 0,0-2 0 16,-1-1 0-16,0-3 0 0,-5-2 0 0,3-1 0 15,-2-3 0-15,-2-7 0 0,0 0 0 0,-4-7 0 16,2-1 0-16,-6-1 0 0,6-5 0 0,-6-1 0 16,2 1 0-16,-3-2 0 0,4 2 0 0,-5-1 0 15,6 5 0-15,-2 9 0 0,0 0 0 0,-2 7 0 16,3 3 0-16,0 0 0 0,0 5 0 0,0 1 0 16,0 3-75-16,0 0-210 0,0 0-56 0,4 15-45 15,1-5-42-15,0 6-48 0,0-4-45 0,3 6-426 16,4 5-1025-16,3 2 454 0</inkml:trace>
  <inkml:trace contextRef="#ctx0" brushRef="#br0" timeOffset="82715.48">25994 13064 87 0,'5'-10'399'0,"-1"0"19"16,0-3 11-16,-2-2 0 0,-4-1-2 0,-2 0-6 15,3 4-9-15,-3 0-11 0,-2-1-24 0,-1 1-24 16,-3 0-32-16,1 5-23 0,-4 0-14 0,1 3-45 15,-3 3-18-15,3 2-23 0,-5 2-19 0,2 5-20 16,-1-1-18-16,1 5-12 0,2 0-14 0,4 3 1 0,-1 2-19 16,5 1-12-16,0-2-4 0,2 2-10 0,7 1-12 15,0-3-11-15,1-3 7 0,5 0-9 16,-1-5-4-16,3 1 1 0,-1-4-4 0,2-3-4 16,0 1-1-16,-2-3 13 0,2-3-4 0,0-2 2 0,-2 2 10 15,0-5 6-15,3-3-4 0,-3 0 10 0,3-2 0 16,-7 2-3-16,3-5 6 0,1 0 6 0,-3 0 0 15,1 0 2-15,-4 5 4 0,1 1-67 16,2-1-15-16,-3 0 0 0,3 4 0 0,-2 2 0 0,4-1 0 16,-1 2 0-16,3 3 0 0,2 2 0 0,0 2 0 15,4 3 0-15,-3 3 0 0,3 3 0 0,1 2 0 16,-1 4 0-16,-4-3 0 0,3 6 0 0,-2 2 0 16,-1-3 0-16,-2 3 0 0,-6-9 0 0,-3 5 0 15,-3-2 0-15,-2-1 0 0,0 0 0 0,-2-6 0 16,-5 1 0-16,-1 1 0 0,-3-1 0 0,0-4 0 15,3-2 0-15,-4-2 0 0,1 1 0 0,2-4 0 0,-1 1 0 16,1-2 0-16,4-3 0 0,-2 1 0 16,6-3 0-16,1-4 0 0,2-1 0 0,5 0 0 15,6-6 0-15,7-7 0 0,3-1 0 0,14-11 0 16,-6 14 0-16,15-12 0 0,-2 0 0 0,-3 3 0 16,-8 8 0-16,-3 3 0 0,2 0 0 0,-5 0 0 15,1 1 0-15,-6 1 0 0,-1-1-29 0,-7 6-2 16,-1 1 2-16,-6 2 9 0,-1 0 13 0,0 1 1 0,-4 2 6 15,0-1 4-15,0 3 4 0,-2 1-4 0,2 4 0 16,-6-5 0-16,6 5 13 0,-10 2 0 16,10-2 5-16,-9 8-7 0,2 0 12 0,1 3-27 15,-2 3 0-15,0 3 0 0,4 2 0 0,-4 5 0 0,4 1 0 16,1 2 0-16,-2 0 0 0,3 2 0 0,-1-4 0 16,1 8 0-16,4-4 0 0,-2 0 0 0,2-4 0 15,1 1 0-15,-2-8 0 0,1 1 0 0,0 0 0 16,1-5 0-16,-1-3 0 0,-1 0 0 0,0-4 0 15,1 0 0-15,-2-1-192 0,1-3-47 0,0 2-55 16,-1-5-47-16,7 0-31 0,-7 0-32 0,11-7-18 16,-5 1-12-16,5-2-5 0,0-5-29 0,1 1-297 15,3-4-828-15,4-5 367 0</inkml:trace>
  <inkml:trace contextRef="#ctx0" brushRef="#br0" timeOffset="83249.48">26769 13030 688 0,'15'-12'119'0,"-2"1"36"0,1-1 19 15,-7 4 26-15,2-1 16 0,-1 1 26 0,-2 2 5 16,2 0 13-16,-3 2 13 0,-1 0 10 0,-3 1-15 15,3-1-6-15,-2 3-9 0,-2 1-2 0,0 0-7 16,0 0-7-16,0 0-17 0,0 0-15 0,-19 2-18 16,9 1-17-16,0 2-15 0,-2 1-16 0,0-3-14 15,-5 2-10-15,1 2-12 0,3 0-12 0,-1 0-8 16,-2-3-10-16,4 2-8 0,0-1-5 0,6 0-8 16,-3 0-7-16,1-1 0 0,4 0-7 0,3 2-1 15,0 1 3-15,2-2 8 0,3 4-2 0,2-1-2 0,6-2 0 16,-2 2 1-16,5 1-4 0,2-1 0 15,1 3-4-15,-2 1-4 0,4-2-1 0,-1 0-4 16,-3-1-2-16,2-2-6 0,0-1 0 0,-5-1-2 16,-3 0-2-16,3-1-1 0,-3-1-6 0,-2 0 2 0,0-1-5 15,0-1-7-15,0 0-4 0,-2-2 2 0,1-1-11 16,1 1-3-16,-1-2 3 0,1-3-3 0,0 0 1 16,2-2 2-16,-1 1 3 0,-2-4 1 15,6 0-3-15,-3-3 1 0,1 1 4 0,-4-1 1 0,3-2 2 16,-1 1 0-16,-1-1-1 0,-3 0 3 0,3 6 6 15,-7-1 1-15,-1 3 0 0,1-2 5 16,-1 4 2-16,0-2-2 0,-1 5-3 0,1-2 2 0,0 2-3 16,0 3 2-16,0 0 7 0,0 0-5 0,-13 8 1 15,12-5 2-15,-3 6 5 0,3-2 3 0,1 4-2 16,0 1 3-16,1-1-3 0,4 3 0 0,7 1 0 16,-6 0-2-16,7 2-2 0,0-1-2 0,5 3 4 15,2-1-8-15,2 1 0 0,-7-6-2 0,-1 1 1 16,-1 0 0-16,-3-3 0 0,0 0 0 0,-2-3 7 15,-3-1 16-15,-3 0 12 0,-2 0 8 0,0-2 6 16,-4 1-3-16,-3-2-5 0,-5-2 0 0,-1 3-9 16,0-3-8-16,0 1-28 0,2-2-31 0,-1 0-37 15,5 2-51-15,-1-2-55 0,1 1-67 0,7-2-75 16,-2 1-65-16,2-1-70 0,0 0-87 0,15-4-347 16,3 0-955-16,0 2 422 0</inkml:trace>
  <inkml:trace contextRef="#ctx0" brushRef="#br0" timeOffset="83532.48">27875 12783 299 0,'3'-28'399'16,"-2"-4"6"-16,1 5 5 0,-2-2 0 0,-2 4 1 16,-2 7 1-16,-1 2-8 0,0-1-23 0,1 9-32 0,-2 3-37 15,1 2-32-15,-2 1-19 0,7 2-21 0,-19 13-7 16,9 4-22-16,0 8 0 0,-2 4-6 0,6 3-14 15,-2 15-5-15,7 1-6 0,0-11-8 16,1 12-16-16,1 4-18 0,0-1-6 0,6-4-14 0,-2-2-11 16,1 3-6-16,-2-3-18 0,-3-12-1 0,3 1-15 15,-1-2-5-15,-1-1-3 0,-3-1-9 0,1-3-24 16,-1-8-18-16,-1-2-14 0,0-1-21 16,-1-7-25-16,3 2-43 0,-4-2-40 0,3-4-40 0,-4 0-55 15,3-3-55-15,-2-1-72 0,-3-2-74 0,7 0-65 16,-9-9-415-16,3 3-986 0,2 0 436 0</inkml:trace>
  <inkml:trace contextRef="#ctx0" brushRef="#br0" timeOffset="84066.42">27680 13229 2956 0,'-7'-15'301'0,"1"2"-74"0,2 2 9 0,2-1 53 16,0 2-14-16,-2 3-19 0,6-6-19 0,0 5-19 16,1-3-18-16,2 4-7 0,6-1-10 0,6 2-19 15,-2 0-10-15,6 0-23 0,7 1-3 0,0 0-17 16,2 3-17-16,0 0-5 0,0 0-12 0,0 1 4 15,-2 0-17-15,-5-2-3 0,-1 2-10 0,-4 0-7 16,1-1-6-16,-6 0-1 0,-3-2-1 0,2 0-4 16,-7 0-2-16,1-3-3 0,-1 1-4 0,0 3-3 15,-5-2-4-15,2 2-3 0,-2 3-7 0,-4-5 3 16,4 5-6-16,-6-2 2 0,-1 2 9 0,7 0-14 16,-10 7 1-16,5-3-3 0,-4 2 4 0,4 1 3 15,0 3 5-15,3-4 2 0,-3 3 2 0,5 3-3 16,0-1-1-16,0 1 11 0,7-1-4 0,-2-3-3 15,-1 0 1-15,7 1 4 0,-5-2-3 0,5-2 0 16,1 0 3-16,0-4 3 0,-1 0 6 0,2-1 4 0,1-2 3 16,-5-3 0-16,5 1-1 0,-5-3-1 15,6-3-6-15,-2-1 3 0,0-4 1 0,-3 1 8 16,6 0-6-16,-5-1 2 0,-1 1 10 0,2-1-2 16,1 2-10-16,-2 1 6 0,1-1-5 0,-5 5 5 0,2-1-5 15,0 3-4-15,-2 3-6 0,0 1-5 0,0 2 5 16,-1 2-7-16,4 2-7 0,-3 7 7 15,3 1-5-15,-4 4-9 0,3 2 5 0,-4 6 5 16,-1-5-9-16,1 9-4 0,-2-5 0 0,-2-2 0 0,-1 3 0 16,3-5 0-16,-2-1 0 0,-1-1 0 0,0-4 0 15,0-3 0-15,1-1 0 0,-1-1 0 16,0-2 0-16,0-2 0 0,0-3 0 0,0-1 0 0,0 0 0 16,0 0 0-16,5-10 0 0,-1 1 0 0,-1-1 0 15,2-1 0-15,-1-2 0 0,2-2 0 0,8-7 0 16,2 1 0-16,1-2 0 0,0 4 0 0,7-1 0 15,-1-1 0-15,0 6 0 0,4 0-77 0,0 3-669 16,4 1-482-16,-1 4-1331 0,10-3 589 0</inkml:trace>
  <inkml:trace contextRef="#ctx0" brushRef="#br0" timeOffset="84566.07">29001 13111 145 0,'0'0'437'0,"-2"4"6"0,2 0 13 0,0-4 16 15,2 4 1-15,-2-4-6 0,5 4-12 0,4-2-14 16,4-2-32-16,0 0-29 0,7-1-25 0,10 0-39 16,0-1-20-16,2 0-29 0,3 0-28 0,-1 0-25 15,2-2-19-15,0 0-37 0,-2 0-47 0,1-2-35 16,-4-1-44-16,-1 5-70 0,-11-3-77 0,3 2-76 15,-5-3-83-15,-6 2-100 0,1-2-104 0,-6 0-417 16,-1 4-969-16,-3-2 429 0</inkml:trace>
  <inkml:trace contextRef="#ctx0" brushRef="#br0" timeOffset="84899.62">29567 12862 98 0,'3'-10'473'0,"1"2"15"0,-3 2-9 0,0 2-15 16,3-1-9-16,0 4-9 0,-4 1-6 0,9 1-16 16,-5 3-27-16,2 4-20 0,1 1-32 0,-1 3-25 15,2 4-28-15,1 2-26 0,1 4-22 0,-3 4-27 16,1 1-17-16,1 0-23 0,1 0-18 0,-2-1-5 16,-3-6-27-16,0 5-9 0,-2-7-25 0,2 0 9 15,0-2-11-15,-4-3-7 0,3-2-6 0,-3-4 2 16,-1-2 26-16,4 1 28 0,-4-3 13 0,3-2-31 15,-3-1-116-15,0 0 0 0,11-13 0 0,-4 4 0 16,0-7 0-16,2-1 0 0,3-8 0 0,1 3 0 16,1-5 0-16,0 0 0 0,0 0 0 0,0-2 0 15,1 2 0-15,0-2 0 0,-2 6 0 0,1 1 0 16,-5 4 0-16,0 5 0 0,-4 3 0 0,3 2-108 0,-3 2-298 16,-4 3-32-16,3 3-22 0,-4 0-35 0,7 5-41 15,-6 1-422-15,0 1-1039 0,-1 5 460 0</inkml:trace>
  <inkml:trace contextRef="#ctx0" brushRef="#br0" timeOffset="85217.48">29964 13102 258 0,'-2'8'280'0,"4"-2"22"15,-4 0 17-15,4-1 11 0,-4-2 20 0,2 3 17 16,0-6 1-16,4 3-11 0,-4-3-17 0,9 0-24 16,-9 0-20-16,19-7-20 0,-7 2-17 15,4-3-16-15,2 0-19 0,-1-1-14 0,1-1-20 0,-2-3-14 16,2 2-14-16,-1-2-9 0,-3 0-7 0,-1 0 0 15,-2-1 0-15,-2 4-10 0,-2-1-11 0,-2-3-11 16,-1 4-5-16,-3-1-5 0,-1 0-5 16,-3 5-11-16,-2 0-9 0,1 2-4 0,-6 0-6 0,-3 2 2 15,2 4-5-15,-6 0-8 0,3 4 13 0,-4 4-19 16,4 3-3-16,-2 0 1 0,1 2-6 0,5 2 0 16,0 1-8-16,5-2 1 0,2 2 5 0,3 0-13 15,5 0 6-15,5 0-4 0,3-3-6 0,9 0-1 16,3 0-5-16,4-5-3 0,3-1-5 0,2-4-11 15,3-2-23-15,-2-2-23 0,1-2-35 0,-2-3-47 16,3-2-53-16,-3-2-76 0,1-2-83 0,-3 0-66 16,0-2-80-16,1 1-79 0,3-2-354 0,-3 1-994 15,-1-1 440-15</inkml:trace>
  <inkml:trace contextRef="#ctx0" brushRef="#br0" timeOffset="86000">30881 13014 140 0,'0'0'296'16,"7"1"13"-16,-7-1 16 0,6 3-3 0,-3-2 19 15,0 3 8-15,1-2 18 0,1 2 5 0,0-1-14 16,1 1-22-16,3 1-18 0,1-2 15 0,1 2-20 16,0 0-20-16,2-2-22 0,4 4-24 0,2-5-30 15,3-1-15-15,-4 0-20 0,2 0-17 0,-2-2-13 16,0 0-12-16,1-1-15 0,-5-2-10 0,-3-2-6 16,1 2-17-16,-3-1 10 0,0-4-10 0,0 1-2 15,-4-1-4-15,-1 0-12 0,-4 0-6 0,0 0-19 16,-4 0 9-16,0 0-5 0,-3 0-7 0,-3 4-6 15,-1-1 3-15,-3 2 0 0,-4 1-6 0,-2 2-1 16,-2 2-5-16,3-2-2 0,0 5 4 0,2 4-5 16,1-1 6-16,-1 4 8 0,4 0-1 0,8-2 6 15,0 2-2-15,2 5 7 0,2-3-6 0,5 1 2 0,1 2-39 16,8-1-9-16,2-3 0 0,8 6 0 16,4-1 0-16,1-3 0 0,4-4 0 0,3 0 0 15,-5 0 0-15,5-2 0 0,-1-2 0 0,0 0 0 16,0-5 0-16,-1 1 0 0,-1-4 0 0,-1 0 0 0,2-3 0 15,-2-1 0-15,0 0 0 0,-2-3 0 0,3-1 0 16,-3 0 0-16,-1-4 0 0,-1 1 0 16,0-4 0-16,-3 0 0 0,-4 1 0 0,0 0 0 15,-7 4-3-15,-1 0 6 0,-1-3-3 0,-5 5 0 0,-1-1 0 16,0-2 0-16,-7 8 0 0,-1-4 0 0,-4 1 0 16,-1 2 0-16,-4 2 0 0,-7 0 0 0,-9 4 0 15,6 3 0-15,3 2 0 0,-9 3 0 0,1 2 0 16,2 2 0-16,2 2 0 0,2 4 0 0,5 2 0 15,5-5 0-15,-1 1 0 0,4-1 0 0,3-2 0 16,2 4 0-16,2-6 0 0,2 0 0 0,4 5 0 16,2-7 0-16,-1-2 0 0,10 1 0 0,-1-1 0 15,-1-5 0-15,6 0 0 0,-4-3 0 0,4-3 0 16,-3-2 0-16,-1-3 0 0,2 0 0 0,-1-4 0 16,-3-1 0-16,5-5 0 0,-1-5 0 0,-5 1 0 15,2-4 0-15,-2 0 0 0,-2-4 0 0,5-1 0 16,-3 0 0-16,3-12 0 0,-7 11 0 0,-4-2 0 15,8-15 0-15,-8 3 0 0,-4 2 0 0,2 11 0 16,-2 3 0-16,-5 4 0 0,3 9 0 0,-3 0 0 0,0 7 0 16,-2 2 0-16,1 6 0 0,-1 0 0 0,0 4 0 15,1 4 0-15,-4 4 0 0,4 7 0 16,0 10 0-16,1 0 0 0,4 6 0 0,2 1 0 0,0 0 0 16,5 3 0-16,0-1 0 0,6 13 0 0,-3-1 0 15,3-16 0-15,-7 4 0 0,7 0 0 0,-3-1 0 16,2-2 0-16,-2-1 0 0,0-4 0 15,1-2 0-15,-6-5-54 0,1-1-77 0,3-4-14 0,-3-1-12 16,2-3-15-16,-1-2-24 0,0-2-29 0,-1-3-40 16,0 1-26-16,1-4-26 0,2 2-16 0,-1-2-11 15,3-1-17-15,1 1-19 0,3-3-11 0,3-1-26 16,-5 1-252-16,6-2-725 0,-1 0 321 0</inkml:trace>
  <inkml:trace contextRef="#ctx0" brushRef="#br0" timeOffset="87032.39">32195 13178 1348 0,'13'-4'14'15,"2"-2"48"-15,0 1 32 0,-6-2 25 0,2 2 28 16,-3-3 11-16,5-3 22 0,-4 5 14 0,0-5 15 15,-1 1 20-15,2-4 15 0,-1-1 9 0,-1 0 3 16,-1 0 7-16,-5 2-6 0,0-1 0 0,-2-1-1 16,-1-2-13-16,-4 1-3 0,-3 5-18 0,-3-5-14 15,3 6-14-15,-1 1-15 0,-7-1-18 0,5 3-17 16,-8 3-16-16,2 1-13 0,-2 2-9 0,3 4-17 16,-2-1-7-16,0 2-6 0,3 5-8 0,4-2-3 15,1 2-13-15,4 1 4 0,-1 0-10 0,6 0-4 16,1 2-8-16,4-1 5 0,1-2-7 0,0 2 1 15,6-2-3-15,2 1-6 0,-2-3 3 0,1-2-5 16,0 0-1-16,-1 0-4 0,1-3 8 0,-3-2 12 16,2-1 3-16,0 0 7 0,-4-3 4 0,3-2 6 15,-2 2-5-15,-2-1 15 0,2 0 6 0,-3-3 0 16,3 3 7-16,-6 0 2 0,2-1-6 0,-1 1 3 16,2-1-62-16,-4 1-17 0,3 0 0 0,-4 2 0 15,3-1 0-15,-3 4 0 0,0 0 0 0,2-6 0 16,-2 6 0-16,0 0 0 0,0 0 0 0,0 0 0 15,0 0 0-15,0 16 0 0,-1-9 0 0,1 2 0 16,-1 2 0-16,-2 3 0 0,3 1 0 0,0 2 0 16,-4 8 0-16,2-7 0 0,-2 10 0 0,1-3 0 15,-2 2 0-15,4 0 0 0,-3 2 0 0,-3 1 0 16,1 2 0-16,2-2 0 0,3 1 0 0,-4-2 0 16,1 0 0-16,4 2 0 0,-4-5 0 0,1 0 0 15,0 1 0-15,-1-9 0 0,4 1 0 0,-4-1 0 0,1-1 0 16,-1-6 0-16,2 3 0 0,-3-4 0 15,0 0 0-15,1-3 0 0,1 1 0 0,1-4 0 16,-2 0 0-16,-1-2 0 0,1-1 0 0,-2 0 0 16,6-1 0-16,-13-5 0 0,7 0 0 0,-2-3 0 0,1 0 0 15,2-3 0-15,-3-3 0 0,4 3 0 0,0-1 0 16,1-4 0-16,5-6 0 0,3-2 0 0,1-2 0 16,8-4 0-16,0 2 0 0,9-5 0 0,5-6 0 15,8 2 0-15,4-3 0 0,0 1 0 0,0 4 0 16,-2 1 0-16,1 3 0 0,-12 8 0 0,1 1 0 15,-4 2 0-15,1 3 0 0,-6 3 0 0,-1 3 0 16,-4 1 0-16,-5 2 0 0,1-2 0 16,-2 3 0-16,-2-1 0 0,3-1 0 0,-5 0 0 0,-2 4 0 15,-2-4 0-15,2 3 0 0,-2-1 0 0,-2 1 0 16,0-2 0-16,-2 2 0 0,1 2 0 0,-4 1 0 16,2-2 0-16,-3 3 0 0,0 0 0 0,-3 1 0 15,-1 2 0-15,2 2 0 0,-1 3 0 0,0-2 0 16,2 4 0-16,-1 1 0 0,4 1 0 0,1 0 0 15,1 3 0-15,1-1 0 0,3-1 0 0,3 6 0 16,1-3 0-16,3 0 0 0,2 0 0 0,5 0 0 16,-1-2 0-16,4-2 0 0,-1-6 0 0,4 2 0 15,-3-4 0-15,1 2 0 0,4-3 0 0,-7-2 0 16,-15 1 0-16,41-8 0 0,-41 8 0 0,35-12 0 16,-19 2 0-16,2-1 0 0,-1-1 0 0,1-1 0 15,7-5 0-15,-10 5 0 0,4-6 0 0,1-1 0 16,-7 7 0-16,0-4 0 0,-1 0 0 0,-1 3 0 15,-4-1 0-15,0 3 0 0,-7 12 0 0,7-22 0 16,-7 22 0-16,2-18 0 0,-2 18 0 0,0 0 0 16,-7-18 0-16,7 18 0 0,0 0 0 0,-18-8 0 15,18 8 0-15,0 0 0 0,0 0 0 0,0 0 0 16,0 0 0-16,0 0 0 0,0 0 0 0,-24 34 0 16,24-34 0-16,10 23 0 0,-1-9 0 0,4 2 0 15,0 1 0-15,0-1 0 0,4 3 0 0,1 2 0 16,0 1 0-16,-4-9 0 0,0 3 0 0,-5-2 0 15,3 3 0-15,-1-4 0 0,-6-2 0 0,-5-11 0 16,12 22 0-16,-7-10 0 0,-5-12 0 0,5 19 0 16,-5-19 0-16,0 15 0 0,0-15 0 0,0 0 0 15,-14 16 0-15,14-16 0 0,0 0 0 0,-28 9-20 16,28-9-34-16,-24 2-17 0,24-2-38 0,-27 5-29 16,27-5-48-16,0 0-43 0,-35 2-55 0,35-2-61 0,0 0-69 15,-23 3-65-15,23-3-498 0,0 0-1059 16,0 0 468-16</inkml:trace>
  <inkml:trace contextRef="#ctx0" brushRef="#br0" timeOffset="87181.99">33235 13209 92 0,'0'0'425'0,"37"-15"9"15,-25 10 5-15,-12 5 8 0,15-15-2 16,-15 15 6-16,12-19 9 0,-12 19-5 0,9-17-31 16,-9 17-28-16,9-16-37 0,-9 16-41 0,0 0-35 15,7-11-47-15,-7 11-63 0,0 0-73 0,0 0-85 16,0 0-97-16,0 0-112 0,0 0-116 0,0 0-116 15,0 0-398-15,-32 42-891 0,19-29 394 0</inkml:trace>
  <inkml:trace contextRef="#ctx0" brushRef="#br0" timeOffset="87632.32">31999 13598 280 0,'-9'-1'588'16,"-2"-1"-4"-16,5 1-7 0,-1 2 1 0,7-1-12 16,-4-4-46-16,4 4-57 0,11-5-40 0,3 2-45 15,6 1-32-15,12 1-36 0,5-2-50 0,0 2 0 16,14-4-30-16,0 4-21 0,-13 0-25 0,15-2-16 16,-17 3-19-16,0-3-30 0,2 2-19 0,-5-4-29 15,-1 2-19-15,-4 1-29 0,-6 0 0 0,-3-1-21 16,-3 2-16-16,-4 0-19 0,-5 0-26 0,-1 0-35 15,-1 1-26-15,-5 0-19 0,0 0-21 0,0 0-14 16,0 0-25-16,-23 2-33 0,5 1-4 0,-3 2-26 16,-9 0-12-16,3 2 1 0,-3 0 7 0,-20 5 14 15,15-3 19-15,-7-4 22 0,5 3 20 0,-13 2 24 16,11-1 31-16,2-3 31 0,-2 2 39 0,3 0 40 16,3-4 35-16,1 2 33 0,5 1 48 0,7-5 26 15,7 0 31-15,2-1 27 0,1 2 40 0,2 0 34 16,0-2 19-16,8-1-1 0,-2 1-12 0,2-1-20 15,0 0-14-15,35-2-15 0,-4 3-16 0,7-1-20 0,12-1-5 16,4 1-23-16,3 0-11 0,2 0-11 0,-3-2-13 16,1-2-32-16,-5 2-27 0,2-1-25 15,-16-1-39-15,3 2-39 0,-5-2-56 0,-6 0-64 16,2-2-70-16,-4 2-94 0,-9 1-82 0,-2 1-109 16,-4-1-351-16,-3 2-955 0,-1 1 423 0</inkml:trace>
  <inkml:trace contextRef="#ctx0" brushRef="#br0" timeOffset="87799">32906 13720 371 0,'0'0'601'0,"0"0"-3"0,0 0-11 16,0 0-10-16,0 0-13 0,0 0-38 0,0 0-45 0,0 0-56 15,0 0-38-15,0 0-62 0,0 0-91 16,0 0-107-16,0 0-146 0,0 0-160 0,0 0-203 15,0 0-489-15,0 0-943 0,-32-8 417 0</inkml:trace>
  <inkml:trace contextRef="#ctx0" brushRef="#br0" timeOffset="95699.16">25323 11140 61 0,'-18'-2'214'0,"-1"1"9"0,1-1-1 0,4 0 4 15,1 1-2-15,-1 1 2 0,3-1-3 0,-1 0 5 16,6 1-7-16,0 0-16 0,6 0-6 0,-11-2-9 16,11 2-6-16,-5-1-17 0,5 1 2 0,0 0 11 15,0 0 3-15,0 0 5 0,0 0-2 0,14 8-3 16,-6-7-3-16,5 2 3 0,-2 0-2 0,7-1-1 16,1 0-6-16,11 2-1 0,0-3-8 0,6-1-2 15,5 2-6-15,15-4-4 0,3 0-5 0,6-2-14 16,27 2 6-16,5-3 0 0,-3-3-13 0,1 4-4 15,8 0-8-15,-2 2-11 0,6-3-4 0,0 0-1 16,7-1-15-16,6-1-15 0,-5 3-4 0,-1 0-10 16,-2-1-3-16,-2 3-2 0,-1-2-2 0,-2-3-9 0,-6 3-8 15,-7 3 11-15,-28 0-18 0,-2 0 8 16,-3-1-9-16,-2-1-10 0,-4 1 1 0,-18-2 9 16,-1 2-22-16,-7 1-6 0,1-1-14 0,-10 2-16 15,-6-1-23-15,-1 0-8 0,-4-1-24 0,-3 1-21 0,2 0-23 16,-2 0-46-16,-6 1-51 0,4-2-37 15,-4 2-58-15,0 0-35 0,0 0-35 0,-23 7-35 16,5-5-37-16,-1 0-287 0,-4 5-817 0,-8-2 362 16</inkml:trace>
  <inkml:trace contextRef="#ctx0" brushRef="#br0" timeOffset="96199.55">25359 11257 241 0,'-8'0'310'0,"3"0"-6"15,5 0-11-15,-8-2-22 0,8 2 0 0,0 0-30 16,0 0 2-16,0 0-10 0,17-4-7 0,-4 3-4 16,5 2 5-16,5-1 7 0,7 0 5 0,4 0-10 15,4 2-2-15,18-2-5 0,-2 0-9 0,6 0-8 16,1 0 2-16,6 1-8 0,24 0-6 0,-25-2-7 16,29 5-10-16,-5-4-8 0,2-4-16 0,6 7-9 15,-3-6-16-15,7 3-14 0,-1 1-9 0,2-1-8 16,-4-1-11-16,2 2-9 0,-5 2-8 0,0-4-4 15,-29 1 2-15,27-3-19 0,-31 3-3 0,1 0-4 16,1 0-3-16,-3 1-3 0,-7-3-4 0,2-1-2 16,-22-1-8-16,0 3 6 0,-4-1-4 0,-10-1-4 15,2-2 0-15,-5 4 8 0,0-3 10 0,-6 2 7 16,0 0-6-16,-1-1 16 0,-2-1 4 0,-1 3-4 16,0-1 3-16,-3 2-9 0,-1-1 3 0,-4 1-4 15,10-3-13-15,-10 3 4 0,5-1-5 0,-5 1-9 0,0 0 0 16,0 0-1-16,8 0-25 0,-8 0-38 15,1-3-38-15,-1 3-48 0,0 0-79 0,4-5-90 16,-4 5-84-16,0 0-89 0,0 0-93 0,0 0-397 16,0 0-1038-16,0 0 460 0</inkml:trace>
  <inkml:trace contextRef="#ctx0" brushRef="#br0" timeOffset="96366.4">28150 11322 177 0,'-8'1'424'0,"3"-1"-4"0,-4 0-37 16,2 1-41-16,7-1-33 0,-7 0-70 0,7 0-89 15,-7-1-104-15,7 1-126 0,-2 3-146 0,2-3-138 16,0 0-395-16,0 0 175 0</inkml:trace>
  <inkml:trace contextRef="#ctx0" brushRef="#br0" timeOffset="106398.85">20333 4853 44 0,'-11'-3'268'0,"2"1"8"0,1 1-6 0,1 0-6 16,1-3-6-16,2 3 1 0,4 1-24 0,-10-2-12 15,6 1-14-15,4 1-12 0,0 0-3 0,-7-2 1 16,7 2-27-16,-5-1-4 0,5 1-3 16,0 0-5-16,0 0-6 0,-4-3-9 0,4 3-11 0,0 0-7 15,0 0 0-15,0 0 5 0,17 0-2 0,-3-2-7 16,7 2-8-16,8-3-14 0,9 0-9 0,13 2-4 15,1 1-14-15,2-2-8 0,5 1-8 0,2 2 28 16,-7-1-9-16,1-1-6 0,0 2-8 0,-16 1-8 16,-4-1-3-16,4 0-4 0,-5-2-3 0,2 1-9 15,-16 0-1-15,1-1-12 0,-7 2 5 0,-4-2-6 16,2-1-6-16,-4 2 6 0,-2 0 2 0,-2-1-6 16,-1-1 1-16,-3 2-5 0,2-7 1 0,-4 3-6 15,-3-1 0-15,-1 1-3 0,-3-2 2 0,-1 1-5 16,-2 0 3-16,1-1 3 0,-1 1-4 0,-1-2 2 15,2 2 4-15,-2-1-6 0,0 0-1 0,3 0 2 16,1 1 2-16,-1 1 1 0,0-1 0 0,3 1 5 16,2 1 1-16,0 1-3 0,-1 0-2 0,3 0 0 15,3 2-3-15,-5-3 0 0,4-1-7 0,1 4 2 16,0 0-1-16,0 0 2 0,0 0 0 0,15-2 0 16,-15 2-2-16,17 2-1 0,-7 1 3 0,3 1 0 15,-2-2 1-15,1 2-1 0,-1-1 2 0,2 1-2 16,-3 1 0-16,2-1 1 0,-6 2-4 0,4-1 2 15,-1 1 1-15,-5 0 3 0,0-1-3 0,-3 5 1 16,-1-3 3-16,0 3-3 0,-2 0 6 0,-2 0 1 16,-1 0 5-16,-2 1-4 0,0-1 0 0,-2 1 4 0,0-3-3 15,-5 3-2-15,3-1 2 0,1-2-8 16,0 0-5-16,1-1-18 0,0-2-27 0,3 2-39 16,-2-4-48-16,4 1-70 0,-1 0-61 0,3 0-81 0,0-1-83 15,2-3-309-15,0 0-801 0,9 2 355 0</inkml:trace>
  <inkml:trace contextRef="#ctx0" brushRef="#br0" timeOffset="106550">21236 4986 80 0,'1'4'352'0,"-1"-4"4"16,0 5-3-16,0-1-8 0,0-4-12 0,-6 5-10 16,2-3-51-16,4-2-14 0,-4 3-28 15,4-3-22-15,3 9-60 0,1-4-84 0,-2 1-117 16,7-1-172-16,0 1-283 0,0 2-549 0,4-4 242 0</inkml:trace>
  <inkml:trace contextRef="#ctx0" brushRef="#br0" timeOffset="109732.89">22965 13121 201 0,'0'-7'256'0,"0"7"-7"16,0-3-12-16,0 0-12 0,0 3-6 0,0 0-9 16,0-8 0-16,0 8-10 0,0 0-6 0,0-4-8 15,0 4-3-15,0 0 0 0,0-4-5 0,0 4-1 16,0-8-8-16,0 8-3 0,0-6-5 0,0 2 6 16,0 4-14-16,0-6 2 0,0 3-8 0,0 3-1 15,0-6-5-15,0 2-6 0,0-1-7 0,0 5-6 16,0-7-11-16,0 2-1 0,0 1-6 0,0 4-6 15,0-5-2-15,0 1-7 0,0-1-4 0,0 5-7 16,-1-7 0-16,1 3 0 0,1 1-1 0,-1 3-4 16,-1-8 0-16,1 8-4 0,0-5-6 0,0 5 0 15,1-5-3-15,-1 5-1 0,1-4-3 0,-1 4 3 16,0 0-5-16,3-5-5 0,-3 5-11 0,0 0-4 16,0 0-8-16,0 0-4 0,0 0 5 0,0 0-7 15,0 0-1-15,5 16-3 0,-5-6-3 0,0 1 4 0,3 7-1 16,-1 1 1-16,1 7-1 0,-2 0 2 15,3 1-22-15,1 3 0 0,-4-2-3 0,2 4 4 16,-3 0-4-16,-3 4 4 0,3-1 2 0,-1 11 1 16,0-10-2-16,-3 0 3 0,0 0-1 0,4-1 0 0,-5 1-3 15,1-2 0-15,0 0 2 0,-1-1 2 0,0 13 1 16,0-12-1-16,1-3 0 0,-1 0-1 16,1-1 4-16,0-1-3 0,0-1 2 0,-1-3-2 0,5 3 3 15,-2-9-3-15,-2 0 3 0,2 0-4 0,0-1-1 16,-2 0-4-16,3-1 8 0,1-2-2 0,-2-2 1 15,2 2 0-15,0-1-7 0,0-3 6 0,-2 0-2 16,2 0 1-16,0-1-1 0,2-3 1 0,-2 1-1 16,0-2 5-16,0 0-7 0,0-1-2 0,2 1-1 15,-2-1 3-15,0-2 0 0,0 1-2 0,1 0 2 16,-1-4 2-16,2 5 2 0,0-3-4 0,-2-2 6 16,2 3 0-16,-2-3 0 0,0 0 0 0,0 0-3 15,0 0 1-15,0 0-2 0,0 0 0 0,0 0 1 16,12-5 2-16,-12 5-1 0,5-2-1 0,-5 2 8 15,4-3 2-15,4 1 1 0,-5 1 3 0,5-1 5 16,1 1 4-16,4-1-4 0,1 0-1 0,4 1-1 16,4-1-4-16,-2 0 0 0,8 0 0 0,2 2-2 15,0-3-1-15,2 3 1 0,0 0-4 0,5 0 0 16,-1 0 0-16,1 2 4 0,-1-4-10 0,2 2 5 16,-2 0-1-16,1 0-5 0,-2 0 1 0,1 3 7 15,-2-4-3-15,-2 1-2 0,1 0-4 0,-11-2-1 16,7-2-2-16,-7 3 2 0,-4-3 1 0,1 1 2 15,-4 1-1-15,-4-2 3 0,0 2 1 0,-1-1 1 16,-5-1-6-16,1 1 3 0,1 0 0 0,-3-2 2 16,-4 2-3-16,1-3-1 0,-1 2-1 0,0 0 0 0,0 0 4 15,-1-3-17-15,-3 1-1 0,0 1-2 16,1-2 3-16,-4-1-9 0,-3 0 4 0,2-2-3 16,-1 0 7-16,-3 0 3 0,4-1 1 0,-5 0 6 0,-1-2-7 15,1-1 3-15,-1 4-1 0,4 1 1 0,0 1 8 16,-5-2 0-16,-1 2 12 0,6 3-2 0,-2-1 3 15,2 0 11-15,0 4 6 0,2 1 0 16,-1-2 4-16,4 3 8 0,-4-3-7 0,4 3-9 0,5 0 7 16,-8-1-3-16,8 1-4 0,-1 6 0 0,1-6 2 15,-2 4 0-15,2-4-2 0,5 7-2 0,-1-3 0 16,2 0-4-16,2-1 4 0,3 2-18 16,-2-2 11-16,1 3-1 0,3-4-2 0,0 1 2 0,5 0-13 15,-5 0 6-15,-1 1-1 0,-1 0-1 0,1 0-3 16,0 0 5-16,-3 1-2 0,3 0-2 0,-1-1 4 15,-2 2-4-15,2 0 2 0,-2 2-5 0,0 0 2 16,1 3-1-16,3-2 11 0,-8 1-13 0,-1 0 1 16,1 0-3-16,0 4 0 0,-5 1 1 0,0-3 0 15,0 4-3-15,-5 1 13 0,4-5-13 0,-4 2 2 16,-3 1 0-16,-3 2 11 0,-1-2-5 0,-1-1-3 16,-1 0-1-16,0 1 4 0,-4-2-2 0,4-1-2 15,-2 0 0-15,0 0 6 0,0-2-6 0,2 1-2 16,-3-3 6-16,7-2 3 0,-2 2-4 0,1-1-2 15,1-1-6-15,1-2 5 0,2 1-4 0,2 0 0 16,0-1 4-16,1-2-3 0,0 0-16 0,4-2-10 16,-6 3-19-16,3-2-25 0,-3 2-43 0,2 0-55 15,4-3-80-15,-6 2-100 0,2 1-110 0,-1-2-554 16,0 1-1099-16,5-2 487 0</inkml:trace>
  <inkml:trace contextRef="#ctx0" brushRef="#br0" timeOffset="111217.47">24350 14216 67 0,'7'-1'312'0,"-1"1"-4"0,2-4-3 15,1 0-5-15,1 2 5 0,1-3 4 16,-1 2-4-16,0-1-21 0,0-2-3 0,-5-1-7 16,2 2 1-16,-4-1-7 0,1 0-4 0,0 0-12 0,-3 0-10 15,-1-1-15-15,-1-3-14 0,-3 1-15 0,-3 2-9 16,0-1-10-16,-2 1-7 0,-2 4-18 15,-3-1-7-15,1 2-11 0,-1 4-12 0,-3 3-3 16,-1 3 9-16,-1 3-15 0,0 8-11 0,-1 4-14 0,3 1-6 16,-1 0-8-16,5 2-10 0,2 0-2 0,3 0-21 15,4-6 4-15,0-1-6 0,6-1 1 0,4-1-12 16,-1-3 2-16,7-4-1 0,-1-5-2 16,3-3-8-16,8 1 10 0,0-8-4 0,6-4-8 0,-3-6 3 15,2-4 6-15,-2-4 10 0,-2-1 14 0,2-1-23 16,-6-5 17-16,3 0-3 0,4-12 12 0,-11 8-8 15,3-10-3-15,0-3 1 0,-4-1 3 0,-5 1-7 16,-2 11-10-16,2-10 19 0,-7 14 0 0,3 0 5 16,0 4 5-16,-3 9 1 0,1 1-48 0,-2 6-13 15,0 4 0-15,-1 1 0 0,2 5 0 0,0 1 0 16,-2 1 0-16,0 17 0 0,3 7 0 0,-3 5 0 16,1 2 0-16,-1 14 0 0,0 2 0 0,0 1 0 15,-1 0 0-15,1 1 0 0,0-2 0 0,1-13 0 16,-2 0 0-16,1-1 0 0,0 3 0 0,-1-7 0 15,-1-4 0-15,2 1 0 0,0-9-53 0,2-5-188 16,-4 0-56-16,2-1-53 0,3-8-57 0,-2 3-67 16,2-6-68-16,-3 0-430 0,0 0-1052 0,9-9 466 15</inkml:trace>
  <inkml:trace contextRef="#ctx0" brushRef="#br0" timeOffset="112332.51">24821 14084 202 0,'4'-5'385'0,"0"0"-32"0,-2 4 13 0,-2 1 23 15,0 0-1-15,0 0-4 0,3 14-18 0,-5-3-24 16,2 2-15-16,-1 4-10 0,1 1-14 0,1 0-18 16,-2 1-24-16,2 8-20 0,-2-8-17 0,2 0-21 15,6-3-19-15,-5 3-23 0,3-2-15 0,1-2-11 16,1-1-13-16,2-3-13 0,1-4-10 0,-2-2-11 16,2 1-7-16,4-3-7 0,-2-2-7 0,2-2-14 15,-1-1-6-15,-2-2-2 0,2-3-7 0,-5-1-1 16,4-3-8-16,-1-4-4 0,-4-2 3 0,0-7-3 15,-1 1-5-15,-3-4 2 0,-2 3-8 0,-1-2-3 16,-3 7-2-16,-2 1 4 0,0 0-1 0,-1 3 4 16,-1 4 7-16,1 3 1 0,-3-2 1 0,-1 4 3 15,2 3-1-15,-3-3-6 0,-1 9 1 0,3 1-2 0,-1-1-1 16,-2 5 1-16,6 1-6 0,-3 2 8 16,0 2-3-16,4 3-2 0,1-4 2 0,0 1-1 0,6 2 2 15,-2 0-14-15,2-3 10 0,3 4 0 16,3-2 3-16,2-3-5 0,-1-4-5 0,4 5 2 0,5-5 5 15,0-1-9-15,-3-2 1 0,5-1 3 0,0 0-11 16,0-2 4-16,2-2-8 0,-2-2 4 16,2-1-3-16,5-3 5 0,-3-3-3 0,-3-1 6 0,2-4-10 15,-2 1 5-15,0-4 3 0,-1 0-3 16,-5-2 5-16,-4 3 0 0,-1-1-3 0,-2 0 3 0,-1 2 2 16,-3 6-3-16,1 0 7 0,-3 0 15 0,0 4-3 15,-2 2-5-15,-2-1 9 0,2 5-22 16,0 0 8-16,0 0 3 0,-15 14-8 0,7-3-3 15,-1 5 0-15,2-1 9 0,-2 2-11 0,2 2 8 0,2 1-1 16,2-1-7-16,4 0 4 0,2 0-1 0,-1 0-1 16,6-1 4-16,2-2-7 0,1-2 4 0,4-2-5 15,2-1 5-15,4-4-4 0,3 0-4 0,6-3 8 16,-1-3-3-16,1-1-5 0,0-4 7 0,-2-1-7 16,-2-5 10-16,1-1-2 0,-3-1-11 0,2-1 14 15,-5-5-2-15,-3 0 0 0,1-5-7 0,-4-2 1 16,0 3 3-16,-4 1 1 0,-4 3-19 0,0 1 27 15,-3 0-3-15,-3 4 1 0,-2 2-2 0,-1 0 3 16,-5 2-3-16,2 3-1 0,1 2-1 0,-7 2 1 16,4 1-8-16,-5 3 3 0,1 1-1 0,0 5 0 15,1-1 3-15,1 2 0 0,-1 0-5 0,2 1-4 16,3-1 0-16,1 5 4 0,1-4 2 0,5 5-4 16,1-3-2-16,4 2 16 0,3-1-7 0,3-1-15 15,0 1-4-15,3-2 2 0,3 0-6 0,-1-2-6 16,7 4 2-16,-5-6 2 0,-2 3-1 0,1-5-2 15,-2 4 5-15,-1-1-1 0,-4-2 8 0,-1 2-2 16,-2-1-3-16,-2 0 5 0,-2-1 2 0,-3 2 1 16,-2 0-4-16,-1-1 9 0,-3 0-3 0,-2 1 7 15,-1-1-6-15,0 1-4 0,-3-1 11 0,-1-4 10 16,2 1 5-16,-2 1 13 0,3-1 6 0,-2-3 1 16,1-2 15-16,4 1 7 0,1-4 8 0,4 4-2 15,-9-5 0-15,5 1-13 0,4-3-5 0,4 0-47 16,0-3 0-16,1-2 0 0,5-1 0 0,8-6 0 15,3 0 0-15,0-1 0 0,2 4 0 0,3-5 0 16,-2 5 0-16,-1 1 0 0,4 3 0 0,-8 5 0 16,9 1 0-16,-11 2 0 0,2 3 0 0,-5 3 0 0,2 2 0 15,-5 1 0-15,0 3 0 0,1 6 0 16,-3-1 0-16,-4 3 0 0,-1 0 0 0,-3 4 0 16,2-3 0-16,-6 1 0 0,2-1 0 0,-3-1 0 0,2-4 0 15,-1-3 0-15,1 1 0 0,-1-1 0 0,2-2 0 16,-1-1 0-16,1-3 0 0,1 0 0 15,0-3 0-15,0 0 0 0,0 0 0 0,0 0 0 16,14-15 0-16,-9 8 0 0,2-4 0 0,0 2 0 0,7-6 0 16,-1 2 0-16,0-2 0 0,6-5 0 0,-6 7 0 15,7-6 0-15,-6 3 0 0,-1 2 0 0,4 3 0 16,-7 4 0-16,2 0 0 0,0 2 0 16,-2 2 0-16,-2 3 0 0,4 2 0 0,-7 1 0 0,2 4 0 15,1 2 0-15,0 0 0 0,-3 4 0 0,1-3 0 16,-1 3 0-16,1 4 0 0,-4-5 0 0,2 4-91 15,-7-4-78-15,2 0-59 0,1-2-51 0,-2 0-66 16,-2 0-67-16,1 0-78 0,1-5-93 0,-2 2-350 16,-1 0-1010-16,-2-5 447 0</inkml:trace>
  <inkml:trace contextRef="#ctx0" brushRef="#br0" timeOffset="112499">26808 14116 3756 0,'8'-6'480'16,"-2"1"-204"-16,-2 2-121 0,-1-1-14 0,1 2-15 16,-1 0-14-16,-3 2-14 0,9 0-20 0,-9 0-15 15,7 7-20-15,-1-3-33 0,-1 1-38 0,0 0-74 16,0 3-78-16,-1 2-88 0,-4 1-96 0,4 1-369 16,-4 0-794-16,0 4 352 0</inkml:trace>
  <inkml:trace contextRef="#ctx0" brushRef="#br0" timeOffset="112866.47">26843 14422 311 0,'3'1'479'0,"5"-1"13"16,-8 0 23-16,11-1 16 0,-3-1 7 0,1-4-38 15,3-3-9-15,2 1-21 0,0-3-33 0,1-2-33 16,-3 0-23-16,1-2-32 0,3-5-31 0,1-1-27 16,-3-4-31-16,1-2-28 0,0-2-19 0,-3-2-26 15,3-3-15-15,2-9-12 0,-2 10-22 0,-2-15-14 16,1 2-14-16,-5-1-22 0,-1 12-88 0,-1 1 0 15,-2 5 0-15,-2 2 0 0,-3 2 0 0,-1 9 0 16,-3 5 0-16,1-2 0 0,-3 9 0 0,2-3 0 16,-2 6 0-16,6 1 0 0,-17 9 0 0,8-2 0 15,-1 9 0-15,2 2 0 0,-6 4 0 0,5 5 0 16,0 1 0-16,3 4 0 0,2-1 0 0,2 4 0 16,4-2 0-16,-4 1 0 0,0 2 0 0,6-2 0 0,-6-3 0 15,4 2 0-15,-2-3 0 0,4-3 0 16,-3-1 0-16,4-2 0 0,0-6 0 0,-1-2 0 0,0-2 0 15,1-3 0-15,-1-1 0 0,1-4 0 0,3-3 0 16,-2 1 0-16,7-2 0 0,1 0-6 0,2-5-148 16,3-2-27-16,-3-2-21 0,3-3-30 15,4-4-30-15,-3-4-44 0,1 0-49 0,-3-5-51 0,-1-1-60 16,-1-2-45-16,-3 0-341 0,-6 8-923 0,-4 2 408 16</inkml:trace>
  <inkml:trace contextRef="#ctx0" brushRef="#br0" timeOffset="113017.47">27000 14058 123 0,'-18'0'384'0,"5"-2"28"0,2 0 37 0,3 0 30 0,2 1 7 16,0-1-18-16,4 0-27 0,1-5-34 0,6 4-41 15,1-2-31-15,6 0-33 0,7-2-32 0,3 1-24 16,8-2-49-16,2 0-50 0,-4 3-79 16,3-1-116-16,0-1-163 0,-2 4-206 0,-2-2-401 0,-7 1-885 15,3 0 391-15</inkml:trace>
  <inkml:trace contextRef="#ctx0" brushRef="#br0" timeOffset="114399.07">28013 14096 334 0,'14'-12'507'0,"2"0"21"0,-7 5-8 0,0-3-10 16,-2 4 2-16,1-1 0 0,-4 1-20 16,0 2-18-16,-1 1-31 0,1 0-37 0,-4 3-52 0,3-5-31 15,-3 5-38-15,0 0-29 0,0 12-29 0,-3-1-18 16,-2 7-31-16,1 6-6 0,-2 2-22 0,0 3-14 15,3-2-13-15,-1 0-26 0,3 0-25 0,0-1-33 16,1-1-6-16,2-7-1 0,3-1-20 0,-2-5-7 16,2-2 4-16,-1 0-3 0,2-3 1 0,-1-3 9 15,2-1-7-15,2-3-3 0,2-2-5 0,-2-1 10 16,1-2 1-16,-1-2-8 0,0-1 2 0,5-6 10 16,-2 0 0-16,-1-3-3 0,6-5 2 0,-4 0-14 15,2-1 15-15,-3 0-4 0,1 2 0 0,-2 4-2 16,-3 1-6-16,0 6 0 0,0 1 1 0,-2 0-7 15,0 5 0-15,1 1-4 0,-2 3 9 0,2 5-15 16,-1 3 34-16,1 2-3 0,3 6-2 0,-3 3-17 16,1 6 0-16,-3-6 0 0,0 8 0 0,4-4 0 15,-5-3 0-15,0-2 0 0,0 0-11 0,1-2-7 16,-1-4-10-16,-2-2-3 0,6 1 2 0,-2-1 8 16,-2-4 4-16,1-1 3 0,2-2 4 0,0-3-5 15,-2 0 4-15,3-1 4 0,1-2 5 0,2-5-4 16,1 2 8-16,-2 0-1 0,6-4-4 0,0-1-3 15,-2-1-2-15,2-2-9 0,5-5 11 0,-2-1 3 16,-2-1 5-16,2 2-4 0,-6 5 6 0,1 1-8 16,-2 3 2-16,-3 0-8 0,-1 3 14 0,-2 4-15 0,-1-1 1 15,2 4 0-15,-7 0-1 0,9 4 5 16,-5 3 1-16,0-1 2 0,0 4 0 0,2 6-3 16,-2 2 6-16,1-3-8 0,0 3 7 0,2 1 1 0,4 2-16 15,-4-5-12-15,1 2-8 0,1-3-2 0,1 0-9 16,2-2 0-16,-3-1-1 0,-1-3 7 0,2-2 2 15,-2-1 9-15,-2-3 2 0,1 0 7 16,-2-2 10-16,1-1-12 0,3-4-3 0,-5 3 16 0,0-2 8 16,-4-2-3-16,1-5 3 0,-1-2 1 0,-3 3 3 15,-2-7 5-15,0-2 2 0,0 0 11 0,-6-6 0 16,0 1 8-16,6 5 5 0,0 2 18 16,0-4 8-16,1 5 3 0,3 1 6 0,2 1 0 15,-1-2-6-15,5 4-8 0,5-3 16 0,2 2-3 0,3 2-5 16,3 0 0-16,9-1-25 0,-5 8-37 0,8-2 0 15,1 4 0-15,-3 1 0 0,4 2 0 0,0 3 0 16,-4 3 0-16,-2 3 0 0,-2 6 0 16,0 1 0-16,1 1 0 0,-5 2 0 0,-5 2 0 0,2 1 0 15,-4 2 0-15,-7-8 0 0,-2 1 0 0,-1-3 0 16,-6 1 0-16,-1-3 0 0,2 1 0 0,-5-2 0 16,1-6 0-16,-2 2 0 0,2-2 0 0,-3-1 0 15,2-1-8-15,1-3-1 0,-3-1 0 0,4-1 4 16,5 0 2-16,-8-5 11 0,3 0-3 0,5-1-5 15,1-5 4-15,3 2 0 0,5-6-2 0,5-2 4 16,3-4-3-16,3-1-1 0,3-2-2 0,2-1 0 16,8-11 0-16,4 4 0 0,-11 5 0 0,-1 2 0 15,3-2 0-15,0 1 0 0,-3-1 0 0,0 4 0 16,-4 0 0-16,-5 3 0 0,-3 4 0 0,-2 4 0 16,0-1 0-16,-5 4 0 0,-1 2 0 0,0 1 0 15,0 2 0-15,-3 0 0 0,0 3 0 0,-2 1 0 16,0 0 0-16,-2 12 0 0,-1-2 0 0,1 6 0 15,-5 1 0-15,-2 5 0 0,4 5 0 0,-3 0 0 16,3 3 0-16,-5-1 0 0,6 1 0 0,1-1 0 16,1 0 0-16,0-3 0 0,2 2 0 0,0-3 0 15,0-8 0-15,2 0 0 0,3-3 0 0,-2-1 0 16,2-5 0-16,3 1 0 0,-3-3 0 0,2-1 0 16,2-3 0-16,4 2 0 0,-3-4 0 0,3-3 0 15,0 0 0-15,2-4 0 0,3-2 0 0,0 0 0 16,-4-4 0-16,4-2 0 0,1-6 0 0,2 1 0 15,-3-1 0-15,1-5 0 0,-1 6 0 0,-2 1 0 16,-7 4 0-16,1 1 0 0,-1 1 0 0,-2 5 0 16,-1-1 0-16,-5 3 0 0,3 3 0 0,-4-2 0 15,0 1 0-15,0 4 0 0,0 0 0 0,0 0 0 0,-19 6 0 16,7-1 0-16,1 1 0 0,-4 4 0 16,-1-1 0-16,6 0 0 0,-4 2 0 0,1 2 0 15,0 1 0-15,5-5 0 0,3 4 0 0,-2-4 0 16,6 3 0-16,2 2 0 0,7-2 0 0,4 4 0 0,8 1 0 15,9-1 0-15,-1-3 0 0,8-1 0 0,2-1 0 16,16 0 0-16,-2-1 0 0,2-2 0 16,-14-2 0-16,-2-3 0 0,0-2 0 0,-3 0 0 15,-5-1 0-15,-1-1 0 0,-9 1 0 0,-2 0 0 0,-9-2 0 16,-1 1 0-16,-1 0 0 0,-2-3 0 0,-3 2 0 16,-2 2 0-16,-4-8 0 0,-5 7-453 0,-1-2-253 15,-7 0-466-15,-5 2-1270 0,3 1 561 16</inkml:trace>
  <inkml:trace contextRef="#ctx0" brushRef="#br0" timeOffset="115699.89">31042 14120 197 0,'13'-16'394'16,"5"-4"-14"-16,0-2 3 0,-2-2-18 0,-4 1-18 15,-1 1 5-15,-4 4-18 0,-1-6-9 0,-4 6-8 0,-1 0-7 16,-1 2-9-16,-1 3-16 0,-1-1-17 0,-4 6-16 15,2 2-19-15,-4-1-24 0,-2 4-18 0,-1 2-14 16,-5 9-12-16,2 5-4 0,-5 6-5 16,2 6-4-16,1 0-1 0,0 9-8 0,1 9-6 0,10-8-6 15,-3 10 3-15,8 4 0 0,0 0-11 0,2-12-20 16,5 9-4-16,-3-10-4 0,6-2-2 0,-1 11-12 16,0-12-5-16,4 14-6 0,-7-15-13 0,-2 2-4 15,4-6-7-15,-3-1 0 0,0 0-13 16,-2-9-23-16,-2 1-28 0,-1-2-21 0,0-4-22 15,-1-3-27-15,-4 0-46 0,1-4-61 0,-3-1-71 0,1-2-76 16,-2-2-83-16,-6-1-88 0,1-5-83 0,-3-3-303 16,-5-8-974-16,3 4 432 0</inkml:trace>
  <inkml:trace contextRef="#ctx0" brushRef="#br0" timeOffset="116232.4">30789 14393 410 0,'-4'-4'426'0,"4"0"2"16,0-2 20-16,0 3 10 0,0-3-10 0,5 4-31 15,2-4-31-15,6 3-34 0,5-4-34 0,10 2-28 16,4 1-30-16,3 0-23 0,3 2-25 16,16-4-23-16,-4-1-22 0,-11 2-19 0,0 0-35 0,-2 0-20 15,0 0-15-15,-5-4-12 0,-2 2-14 16,-10-1-7-16,6-2-5 0,-10 1-3 0,2 1-5 0,-8 1-2 16,-1-2-5-16,-4 2-1 0,-1 0-4 0,-4 1-2 15,0 1-5-15,-4 3 0 0,4 2 1 0,-10-3 3 16,3 3 2-16,-2 3 1 0,-2 3 4 15,2-2 6-15,1 5-4 0,0-1 5 0,1 5 5 16,-3-1-4-16,6 1 0 0,1 0 3 0,0-1-2 0,3 3-2 16,1 1-6-16,3-3 0 0,1-2 1 0,1 1-3 15,2-2-4-15,1-1-4 0,1 1 5 0,-1-4-1 16,0-3 0-16,5 1 1 0,-3-2 5 16,0 0 9-16,3-6 1 0,-4 2 6 0,-1-2-5 15,5-2-1-15,-2-5 1 0,-1-1-1 0,2-1-2 16,-1-1 1-16,-2-1 0 0,4-6-3 0,-5 5 10 0,1-1 2 15,-1 3-6-15,1-2-3 0,-3 4 5 0,-2 1 2 16,1 3-1-16,2 2-6 0,-2 2-6 16,1 2-1-16,0 1-5 0,-7 1 7 0,13 6-4 0,-3 1-13 15,-1 6 3-15,4 1-6 0,-3-1-1 0,-1 5 3 16,3-2-3-16,-2 2 2 0,-1 0-14 0,-1-1 7 16,-2 0-4-16,-1-2-2 0,0-4-5 0,-2 2 7 15,1-6-9-15,-2 4 7 0,1-6 6 16,-2 1-3-16,2-2 13 0,-2 1 19 0,-1-5 13 15,2 1 12-15,-2-1 7 0,0 0 9 0,0 0-6 0,10-11-9 16,-4 3-58-16,0-1 0 0,4-4 0 0,2-1 0 16,1-1 0-16,2 2 0 0,-4-1 0 0,7 2 0 15,-4-2 0-15,-5 6 0 0,0 2-92 0,0-1-290 16,-4 3-225-16</inkml:trace>
  <inkml:trace contextRef="#ctx0" brushRef="#br0" timeOffset="118299.58">21823 14986 46 0,'0'0'376'0,"-2"-4"-13"0,2 4-5 16,0-4-9-16,0 4-11 0,-3-5-14 15,3 5-15-15,-2-3-14 0,2 3-16 0,-1-4-23 0,1 4-14 16,-1-5-16-16,1 5-12 0,0 0-11 0,-3-3-18 16,3 3-14-16,0 0-12 0,0 0-20 0,0 0-3 15,0-5-8-15,0 5-8 0,0 0-7 0,0 0-11 16,-2-4-8-16,2 4-7 0,-4-2-1 0,4 2-8 16,-5-3-5-16,5 3-6 0,0 0-2 0,-3-3-6 15,3 3-6-15,-3-4-12 0,3 4 9 0,0 0-3 16,-2-3-3-16,2 3 0 0,0 0 3 0,0 0 4 15,0 0 3-15,-1-5 1 0,1 5-6 0,0 0 9 16,0 0-3-16,0 0-1 0,0 0-3 0,0 0 1 16,2-4-2-16,-2 4 1 0,11-1-3 0,-4 0-6 15,0 1-1-15,5-1-8 0,6 1-1 0,5 0 0 16,7 1-4-16,-1-1-2 0,6 0 1 0,4 1-8 16,-2-1 2-16,-1 1-4 0,-3-1-3 0,-1-1-2 15,-1 1-1-15,-8 0 0 0,-5 0 4 0,0 0-6 16,-4 0 2-16,-3 0-6 0,-6 0 7 0,2 0 3 15,-7 0-3-15,10-1-9 0,-6 0-22 0,-4 1-34 16,0 0-42-16,0 0-47 0,0 0-42 0,0 0-51 16,0 0-53-16,0 0-37 0,0 0-35 0,0 0-30 15,-25 2-14-15,25-2 10 0,0 0 33 0,0 0 25 16,0 0 30-16,0 0 46 0,0-6 48 0,0 6 46 16,13-9 56-16,-9 6 56 0,6-2 50 0,-1-2 49 15,-1 2 38-15,-2-1 35 0,3-1 34 0,0 0 31 16,0 0 17-16,0 0 17 0,-4-2 15 0,3 2 11 15,-3 1 2-15,1 1-2 0,-3 2 4 0,2-1 3 16,-1 0-15-16,-3 1-14 0,2 0-22 0,-3 3-22 16,0 0-6-16,0 0-11 0,0 0-7 0,2 15-6 15,-2-5-18-15,-1 7 12 0,1 1-17 0,-1 1-15 16,1 7-12-16,1 0-5 0,0-1-13 0,3 1-5 16,-3-7-9-16,3 0-1 0,0 0-10 0,1-2-2 15,0-1-13-15,-1-6-1 0,0 0-1 0,2-2-3 16,-2-2-3-16,0-2 0 0,2 0 10 0,1-3-6 15,-2-2 19-15,1-2 8 0,3-2-18 0,1-3-44 16,-1-1 0-16,0-5 0 0,1 0 0 0,0-2 0 16,-3-1 0-16,3-7 0 0,-1 0 0 0,-1 1 0 15,1-2 0-15,1 1 0 0,-5 7 0 0,-1 1 0 16,1 1 0-16,-1 2 0 0,0 2 0 0,-4 4 0 16,5 1 0-16,-2 1 0 0,0 1 0 0,1 1 0 15,1 2 0-15,-5 1 0 0,11 1 0 0,-5 3-200 16,-1-1-133-16,0 1-68 0,2 3-69 0,-1 3-83 15,0-2-486-15,3 2-1127 0,-4-3 499 0</inkml:trace>
  <inkml:trace contextRef="#ctx0" brushRef="#br0" timeOffset="118666.37">22781 15021 333 0,'3'2'358'0,"-3"-2"29"0,2 4 37 15,-2-4-2-15,0 0-5 0,2 3-20 0,-2-3-12 16,0 0-28-16,0 0-18 0,0 0-18 0,0 0-26 15,11-7-17-15,-3 4-27 0,-2-3-19 0,1 3-19 0,2-4-24 16,2-1-21-16,4-2-11 0,2 2-13 16,-2-2-16-16,-1 0-9 0,-1-1-16 0,-3 0-8 15,3 1-6-15,-8 2-9 0,3-4-6 0,2-1-8 16,-5 3-1-16,-4-1-11 0,2 1-1 0,-7 1-8 16,0 0-5-16,-2 1-6 0,-3 1 0 0,-4 4-8 15,-1 2-2-15,-4 3 1 0,0 3 1 0,-2 3 0 16,-3 7-4-16,0 3-3 0,1 2-2 0,4 2 0 15,2 0-2-15,0 1-3 0,5 0 0 0,3-3 1 16,3-2 6-16,2-2 9 0,3 2 12 0,3-6 18 16,2 4 8-16,3-6 7 0,1 0 5 0,6 2 1 0,-2-5-9 15,2-1-2-15,1-1-10 0,4-3-4 16,3 1-11-16,-2-2 2 0,5-3-33 0,-4 2-12 16,1-3 0-16,-4-1 0 0,2 1 0 0,-2-3-39 15,-2 2-114-15,-1-2-73 0,1-1-91 0,-5 4-129 0,4-5-154 16,-3 3-469-16,3 0-1157 0,-4 1 512 15</inkml:trace>
  <inkml:trace contextRef="#ctx0" brushRef="#br0" timeOffset="119466">23865 14817 200 0,'4'-16'569'0,"0"7"-3"0,-2 3-26 0,0-1-15 15,0 3-24-15,-2-1-48 0,5 4-37 0,-5 1-25 16,0 0-23-16,0 0-17 0,-7 22-20 0,0-6-34 16,2 3-33-16,-3 7-19 0,-2-2-23 0,1 4-21 15,1-3-25-15,3-2-13 0,-4 2-21 0,4-6-14 16,4-2-11-16,-2 1-11 0,7 0-9 0,-4-6-5 15,3-1-11-15,-2 0-14 0,3-3-6 0,1-1-3 16,0-2-5-16,0-1-12 0,3-1 7 0,3-4-9 16,0 0 6-16,2-3 14 0,-2 0-5 0,0-4-8 15,7-1 1-15,4-6-22 0,-5 1-19 0,6-4-6 16,-3-2 0-16,3 4 0 0,-9 4 0 0,3 0 0 16,-1 1 0-16,-4 5 0 0,-2 2 0 0,3 1 0 15,-2 3 0-15,0 1 0 0,1 5 0 0,-3 1 0 16,0 2 0-16,3 4 0 0,-3 0 0 0,0 1 0 15,0 1 0-15,-2-2 0 0,2 2 0 0,0-1 0 16,0-3 0-16,-2-3 0 0,0 1 0 0,2 1 0 16,0-3 0-16,0-1 0 0,-1 1 0 0,-1-3 0 0,0 0 0 15,2-3 0-15,-3-1 0 0,2-1 0 16,-2-2 0-16,3-3 0 0,0 0-29 0,0-1-27 16,-4-1-5-16,0-3 9 0,0-4 7 0,1-5 1 0,-3 2 6 15,-1 0 5-15,1 1-4 0,-1 1 15 0,-1 0 5 16,-1 5 13-16,0 0 5 0,0 1 6 0,0 5 1 15,0 0-3-15,1 0-5 0,0 2 6 0,-1 3-12 16,8-1 11-16,-8 1 3 0,13 4 4 16,-2-1-8-16,7-1 0 0,0 1-3 0,5 0-2 0,-2-1-4 15,8-2 1-15,1 0-6 0,-4-3-3 0,-5-1 1 16,-1-2 5-16,1 0 5 0,-4-2-5 0,0-3 8 16,-4-1-8-16,-2-1 14 0,0 1-4 15,-1-3 7-15,-4-2 7 0,-2 0 0 0,1-1 7 0,-2 1 4 16,-3-3-1-16,1 4 5 0,-1-5 1 0,-2 5 4 15,-1 0 6-15,-1 4 5 0,0 2 2 0,4 3-9 16,-2 1-8-16,-1 3-33 0,-1 1 0 0,4 2 0 16,-6 7 0-16,2 4 0 0,0 3 0 15,-2 6 0-15,2 5 0 0,0 1 0 0,3 1 0 0,-2 3 0 16,3-1 0-16,-6 2 0 0,6-1 0 0,1-1 0 16,2-1 0-16,-1-2 0 0,1-1 0 0,-2-4 0 15,3-1 0-15,-3-2 0 0,3-3 0 0,1 1 0 16,2-6 0-16,-6 0 0 0,9-1 0 0,-1-2 0 15,3-1 0-15,-1-3-29 0,2-1-226 0,6-1-52 16,-2-4-54-16,1-1-60 0,-2-5-66 0,3 0-69 16,-3-5-407-16,-1 0-1042 0,0-8 460 0</inkml:trace>
  <inkml:trace contextRef="#ctx0" brushRef="#br0" timeOffset="119615.97">24689 14857 275 0,'-12'-2'395'0,"1"1"35"0,2 0 27 15,0 1 12-15,4 0 0 0,5 0-5 0,-4 2-8 16,4-2-25-16,0 0-31 0,23 4-31 16,-6-2-40-16,6-1-31 0,5 1-36 0,2 0-46 0,-1 0-64 15,2-2-88-15,-3 1-118 0,2-6-128 0,-7 4-149 16,3 2-167-16,-3-2-315 0,-1 1-879 0,-4 1 390 16</inkml:trace>
  <inkml:trace contextRef="#ctx0" brushRef="#br0" timeOffset="119799.86">25291 15111 560 0,'0'4'615'0,"0"-4"-6"0,0 0-16 16,0 0-26-16,-2 4-53 0,2-4-42 16,0 0-60-16,0 0-42 0,7 2-64 0,-7-2-62 0,0 0-86 15,9 0-121-15,-9 0-154 0,0 0-153 0,0 0-188 16,0 0-311-16,0 0-833 0,0 0 369 0</inkml:trace>
  <inkml:trace contextRef="#ctx0" brushRef="#br0" timeOffset="121149.71">26081 14965 228 0,'5'-10'508'0,"0"2"22"16,-3-1 0-16,-1 2-9 0,1 0-30 0,-2 1-25 0,-1 1-40 16,-1 1-32-16,-2 2-31 0,4 2-37 0,-11 0-18 15,5 5-27-15,-5 2-19 0,-1 3-24 16,-2 4-16-16,1 1-26 0,0 2-16 0,-1 3-19 15,5-3-18-15,2 1-18 0,0 1-1 0,4-3-21 0,1-1-5 16,2 2-14-16,4-4-10 0,1-2-5 0,5-2 2 16,3 2-11-16,5-4-37 0,0 1 13 0,4-6 0 15,6-1-12-15,1-3-1 0,1-2-2 0,0-2-4 16,1-3 0-16,-4-2 0 0,-2-1-8 16,-2-1 5-16,-1-3-6 0,-2 0 1 0,-1-2-1 0,-2-3 9 15,-4 4 8-15,-1 0-4 0,-1 3 9 0,-6-1-2 16,0 5 0-16,2-1 3 0,-4 4-1 0,1 1-21 15,-1 1 4-15,-2 2 6 0,-1 3-4 0,0 0-2 16,0 0 0-16,0 16-1 0,-4-5-6 0,-1 1 0 16,5 3-2-16,0 2-6 0,0-1-6 0,0 0-4 15,5-2 7-15,1 2-9 0,0-5 5 0,-1 1 7 16,4-3-9-16,-3-2 8 0,3-1 0 0,4-1 4 16,-3-2-3-16,1-3 1 0,2 0-3 0,-1-1 2 15,0-1 11-15,0-3-7 0,1 1 10 0,-1-3 8 16,0-2-5-16,-1 0 3 0,1 0 1 0,-3-3-10 15,3-1-9-15,-2-1 0 0,-4 6 0 0,1-3 0 16,-2 1 0-16,0 5 0 0,-4 0 0 0,3 1 0 16,-3 0 0-16,-1 4 0 0,0 0 0 0,0 0 0 15,-6 16 0-15,-1 0 0 0,1 3 0 0,2 7 0 16,-1 2 0-16,0 2 0 0,3 3 0 0,0 1 0 16,0 3 0-16,4 9 0 0,-2 2 0 0,2-12 0 15,0 0 0-15,3 0 0 0,-1-2 0 0,-3 1 0 16,2-3 0-16,-3-3 0 0,-3-3 0 0,2-2 0 15,-3-5 0-15,-3-2-10 0,-1-3-61 0,-1 0 11 16,-1-4 15-16,-7-4 0 0,2 1 2 0,-4-3 3 16,1-4 7-16,0-2 4 0,0-4 7 0,3-1 1 15,-2-7 0-15,8 1 7 0,0-3 11 0,0-9 3 16,7 2 3-16,2-5 0 0,7-4-2 0,6-15 11 16,6 2-2-16,4 1 2 0,7-3-10 0,3 0 2 15,10 1-2-15,-2 0-2 0,5 0-5 0,2 9 4 16,0 1-1-16,-2 6 4 0,0 6 0 0,-14 7-3 15,1 6-1-15,-1-2-4 0,-5 6 4 0,-6 2 6 16,0 2-5-16,-2 3 0 0,-6 0-1 0,1 1-4 16,-1 1 5-16,-1 2 0 0,-5-1-2 0,0 2 5 15,-2 0-4-15,0 1 3 0,-1 0-4 0,-3-1-1 16,3 2-10-16,-2-3 1 0,-2 2-10 0,0-3-1 16,2 3 3-16,-2-3-2 0,0-3 3 0,0 3 6 15,0-3 0-15,0 0 3 0,0 0 1 0,0 0-2 16,0 0 9-16,0 0-4 0,0 0 2 0,0 0-1 15,3-13 1-15,-4 9-3 0,0-1 3 0,-2-1 4 16,-3 2-4-16,4-1 4 0,-5 1-5 0,3-1 4 16,-5 2-1-16,-1 1-2 0,1 0-4 0,-1 1 2 15,-3 2 3-15,0 3 11 0,1 1-5 0,-3 3 7 16,0 3-8-16,1-1 8 0,4 4-6 0,-3-1 8 16,5 0 1-16,2 3-2 0,2-1-5 0,3 0 4 15,0 0-6-15,3 1 0 0,5 0 2 0,0-3 5 0,7 0 2 16,2-4-10-16,3 0-5 0,1-4-12 15,11-3-5-15,1 2-5 0,5-5 4 0,-3-3 2 0,1-2 0 16,1-5 8-16,-2 2-4 0,1-5 3 16,-4-2 6-16,-3-2-2 0,0-3 5 0,-3-3 4 15,1-2 3-15,-3-3-1 0,5-9 4 0,-4-3-6 0,-6 9-1 16,0-11 0-16,-4 11 0 0,-4-1 2 16,2 6 3-16,-6-1 4 0,-2 9 1 0,-1 4 3 15,-2 1 0-15,0 3-5 0,-3 6-1 0,-1-1 0 16,-1 3-2-16,-1 2-4 0,5 1 2 0,-14 10 12 0,6-3-5 15,1 5 6-15,-1 3 6 0,0 8 4 0,1 1-7 16,0 2 1-16,6 1 0 0,-4 2-1 0,4-1 1 16,-2-1-5-16,6 0-2 0,0 1-1 0,1-3 2 15,0 0-7-15,1-5-17 0,4 4-4 16,0-7-26-16,1 0-19 0,-1-2-28 0,4-1-43 0,1-1-53 16,1-4-50-16,3-2-55 0,0-1-43 15,0-3-53-15,0 0-47 0,-3-3-52 0,-1-3-364 0,-1-1-917 16,8-1 405-16</inkml:trace>
  <inkml:trace contextRef="#ctx0" brushRef="#br0" timeOffset="121532.95">27902 15056 133 0,'0'-4'252'0,"0"4"1"0,0 0 2 15,-4-5 16-15,4 5 9 0,0 0-2 0,0 0-14 16,0 0 0-16,0 0-5 0,-7 9 0 0,7-9-3 16,1 5-2-16,-1-5-11 0,4 6-3 15,0-4-15-15,1 2-19 0,1-2-14 0,-1-2-18 16,4 2-18-16,0-2-13 0,0-1-17 0,1-1-9 0,3 1-11 15,-4-3-10-15,4 1-9 0,-3-2-7 0,0 1-8 16,-1-2-9-16,-2-2-6 0,-2 1-4 16,0-2-4-16,0 1-6 0,-1-3-5 0,-3 1-4 0,-1 0-4 15,-4-1 0-15,-1 0-8 0,-1 3-1 16,-1-2-4-16,-2 2-1 0,-2 2 5 0,-3-1 0 0,0 5 5 16,-6 3 4-16,1 3 9 0,0 2 7 0,1 2 2 15,-1 2 0-15,5 1 3 0,-2 3 5 0,4 0 7 16,3 1 3-16,0 0-6 0,4 3 4 0,2-3 2 15,3 2-2-15,0-4-3 0,3-1-4 0,2 0-4 16,5 1 4-16,1-1-7 0,-2-2-5 0,4 2-7 16,-2-5 3-16,7 0-7 0,-6-3-3 0,8 0-3 15,-2-1-14-15,3-2 15 0,9 2-7 0,-1-2-5 16,0-2-14-16,-1-6-20 0,-6 4-15 16,5-2-15-16,0-3-32 0,-7 1-42 0,0-2-47 15,5-4-51-15,1 2-58 0,-6 3-55 0,-3 0-73 0,-1-2-72 16,-5 4-389-16,6-1-936 0,-4 2 415 0</inkml:trace>
  <inkml:trace contextRef="#ctx0" brushRef="#br0" timeOffset="121699.59">28559 15029 47 0,'0'0'421'0,"6"-3"10"16,-6 3 9-16,0 0-11 0,0 0-32 0,0 0-43 0,0 0-34 15,0 0-39-15,0 0-56 0,0 0-74 0,0 0-112 16,0 0-157-16,-14-4-452 0,14 4-617 16,0 0 274-16</inkml:trace>
  <inkml:trace contextRef="#ctx0" brushRef="#br0" timeOffset="190899.48">19526 4146 358 0,'-4'-4'446'0,"3"0"-3"16,0 0-7-16,-2 0-5 0,-1 2-13 0,4 2-17 15,-5-4-22-15,5 4-21 0,0-4-23 0,0 4-24 16,0 0-20-16,-1-4-28 0,1 4-26 0,0 0-21 15,0 0-23-15,0 0-16 0,0 0-19 0,0 0-4 16,-8 11-9-16,7-4-8 0,1 1-13 0,-4 2-17 16,4 1-9-16,0-3-7 0,0 4-10 0,-1-2-19 15,1-2 4-15,0 2-4 0,1-4-6 0,0-3-6 16,2 4 1-16,2-3 11 0,4 0 12 0,1-3 9 16,7-5-4-16,11-4-2 0,4-5-16 0,4-4 12 15,12-9-4-15,2 0-5 0,3-3 3 0,-5 1-5 16,3-4 0-16,-5-1-10 0,0-1 0 0,2 1-4 15,-8 4-1-15,-1 0-23 0,-12 8-24 0,-4 0 0 16,-7 11 0-16,-3-2 0 0,-3 5 0 0,0 1 0 16,-3 2 0-16,-2 1 0 0,-4 1 0 0,6-2 0 15,-5 2 0-15,-1-1 0 0,-1 3 0 0,0 0 0 16,0 0 0-16,0 0-14 0,9 9-175 0,-7-4-89 16,-1 0-92-16,0 1-131 0,-1 1-175 0,2 2-352 15,-4-3-1113-15,2-6 493 0</inkml:trace>
  <inkml:trace contextRef="#ctx0" brushRef="#br0" timeOffset="196165.42">26742 13630 216 0,'0'0'211'0,"-3"-3"-8"0,3 3-6 0,0 0-7 16,-1-4-7-16,1 4-11 0,-3-4-13 0,3 4-19 16,0 0-12-16,0 0-16 0,0 0-31 0,6-3-44 15,-6 3-58-15,10-2-59 0,1 1-111 16,7-1-99-16,3 3-314 0,7-2 139 0</inkml:trace>
  <inkml:trace contextRef="#ctx0" brushRef="#br0" timeOffset="198065.42">29672 13486 126 0,'0'0'186'16,"0"0"3"-16,0 0-12 0,0 0-5 0,0 0-5 15,0 0-8-15,-4-3-1 0,4 3-6 0,0 0-6 16,0 0-8-16,0 0-5 0,0 0-5 0,0 0 13 0,-5-1-1 16,5 1-5-16,0 0-3 0,0 0-3 0,0 0-5 15,0 0-4-15,0 0-1 0,0 0-4 16,0 0-4-16,0 0-7 0,-11 1-5 0,11-1-3 16,0 0 2-16,0 0-11 0,-7 1-1 0,7-1-1 15,0 0-7-15,0 0-7 0,-9-2 3 0,9 2-28 0,-5-1 18 16,5 1-8-16,-9-1-7 0,9 1-3 0,-6-1 3 15,6 1-5-15,-8-2-14 0,8 2 6 0,0 0 0 16,-6-1-4-16,6 1 3 0,0 0 3 16,0 0 4-16,0 0-3 0,0 0 6 0,0 0-5 0,0 0-1 15,0 0 1-15,-9-1-3 0,9 1 0 0,0 0-2 16,0 0-3-16,0 0-2 0,0 0 2 16,0 0-5-16,0 0 4 0,0 0-12 0,-5 2 3 15,5-2-2-15,0 0 1 0,0 0 2 0,0 0 2 0,0 0 2 16,0 0-1-16,0 0-7 0,0 0 10 0,0 0 2 15,0 0-2-15,0 0 0 0,0 0 3 0,0 0-8 16,0 0-1-16,0 0 9 0,0 0 0 16,0 0-1-16,0 0-4 0,0 0 0 0,0 0 0 0,0 0-4 15,0 0-4-15,0 0 1 0,18-3-3 0,-7 4-4 16,1-2 2-16,2 1-4 0,2 0-3 0,3 0 0 16,2-1 1-16,7 1-1 0,0 0-4 0,-6 0 6 15,0 0-5-15,5 0 2 0,-6 0-1 0,-2 0 2 16,-1 0-1-16,2-1 1 0,-8 1 3 0,1 0-6 15,-1 0 1-15,-1 1 3 0,-5-2 7 0,0 0 5 16,-1-3 1-16,-5 4 3 0,7 2-1 0,-7-2 0 16,8-2-3-16,-8 2-1 0,0 0-5 0,6 0 2 15,-6 0-5-15,0 0 0 0,0 0-8 0,0 0-17 16,0 0-17-16,0 0-23 0,0 0-17 0,0 0-25 16,0 0-21-16,0 0-21 0,0 0-17 0,0 0-23 15,0 0-5-15,0 0-15 0,0 0-10 0,0 0-15 16,-12 7-6-16,7-5-6 0,-3-1-9 0,1 2-1 15,-4-1-2-15,3 0-4 0,-6 1 0 0,3 1 11 16,-1-2-4-16,-2 1-167 0,1 0-444 0,-1-1 197 16</inkml:trace>
  <inkml:trace contextRef="#ctx0" brushRef="#br0" timeOffset="198500.03">29597 13532 27 0,'0'0'169'0,"0"0"2"0,0 0 5 15,0 0-1-15,0 0-1 0,-9 0-2 0,9 0-1 16,0 0-4-16,0 0-1 0,0 0 0 0,0 0 0 16,0 0-5-16,0 0-4 0,-5-3-5 0,5 3-2 15,0 0-10-15,0 0 4 0,0 0-12 0,0 0-7 16,0 0 1-16,0 0 4 0,0 0-1 0,0 0 2 15,0 0 3-15,0 0-2 0,0 0-2 0,24 0-5 16,-13 1-11-16,2-2-2 0,-1 1-7 0,1-1-1 16,9 1-3-16,-2 0-2 0,0-1-3 0,-1 0-1 15,-1-2-3-15,0 1-2 0,-1 0 1 0,-3 1 2 16,-1-1 0-16,-1 2 1 0,0 0 6 0,-2-1-3 16,-2 0-3-16,-1-1-6 0,-1 0 7 0,0 1-2 15,-1 0-5-15,-5 1-2 0,10-1-3 0,-10 1-7 16,4-2-8-16,-4 2-4 0,4-3-10 0,-4 3-1 15,0 0-5-15,0 0-4 0,0 0-3 0,6 0-7 16,-6 0-3-16,0 0-7 0,0 0-1 0,0 0-4 16,0 0-5-16,0 0-10 0,0 0-12 0,0 0-18 15,0 0-25-15,0 0-27 0,0 0-42 0,0 0-53 16,0 0-79-16,0 0-104 0,7-1-145 0,-7 1-389 16,0 0-962-16,0 0 426 0</inkml:trace>
  <inkml:trace contextRef="#ctx0" brushRef="#br0" timeOffset="204899.5">22919 15403 361 0,'-4'-3'438'0,"3"-1"-20"0,1 4-22 0,-4-3-16 15,4 3-22-15,0 0-21 0,-6-2-32 0,6 2-34 16,0 0-28-16,0 0-24 0,-8 5-12 0,8 0-27 16,7-1-19-16,-5 2-16 0,1-1-9 0,1 0-10 15,3 2-15-15,1 1-3 0,2-1-5 0,-1-3-7 16,10 4-3-16,-2-4-10 0,3 0-4 0,7-2-8 15,2-2-3-15,2 0-2 0,1-2-2 0,3-4-2 16,2 4-1-16,-1-6 2 0,-1 1 2 0,5 1-2 16,-4-2-7-16,2 2 4 0,-6-2-8 0,0 0 6 15,-3 2-2-15,-3-1-3 0,-6 2-1 0,-7 2 2 16,2 0-7-16,-4 2-1 0,0-2-5 0,1 3-1 16,-5 0-5-16,1 2-5 0,-3 0 5 0,-1 3-4 15,1 0-2-15,-4 1-3 0,4 2 1 0,-1 1 1 16,-1 1-9-16,-2-3-2 0,3 3-1 0,0 0-4 15,0-2 6-15,-2 0-3 0,3 2-5 0,2-2 9 16,2 1-8-16,3-4-1 0,2 2 6 0,7-2-4 16,-1-3-6-16,10-2 2 0,1 1 1 0,4-2 0 15,1-3-1-15,1-3-5 0,1 4 5 0,2-2-5 16,11-5 7-16,-10 3-14 0,-1-1-27 0,-3 3-35 16,-3-3-49-16,-1 1-65 0,3 4-84 0,-1 1-101 15,-6-1-104-15,1 3-454 0,3 4-1001 0,-1 2 443 16</inkml:trace>
  <inkml:trace contextRef="#ctx0" brushRef="#br0" timeOffset="205265.41">26298 15816 3243 0,'4'-4'47'0,"0"-2"58"16,-1 1 39-16,-2 1 43 0,0 0 25 0,3 1-42 16,0-1-18-16,-4 4-2 0,2-6 4 0,-2 3 35 15,0 3 2-15,0 0-16 0,1-4-12 0,-1 4-2 16,3-3 6-16,-3 3 3 0,8-1 3 0,-8 1-5 16,18 0-10-16,-8 0-15 0,3 0-5 0,7 0-19 15,7-1-10-15,-2-2-19 0,6 1-2 0,1 2-9 16,0-2-8-16,3 0-10 0,-1 2-13 0,-1-2-5 15,-1 1-11-15,0 0-9 0,-4-2-2 0,-6 2-8 16,-3 1-5-16,2-2 2 0,-4 0-4 0,-4 1-5 16,1 0 5-16,-5 0 0 0,0 0 0 0,-1-1 1 15,-2-1-14-15,-1 2-19 0,3-2-19 0,0 0-27 16,-3-1-28-16,1 0-38 0,2 1-48 0,-3-1-70 16,2 0-71-16,-1 0-73 0,4-1-95 0,-5 2-398 15,3 1-967-15,0 2 428 0</inkml:trace>
  <inkml:trace contextRef="#ctx0" brushRef="#br0" timeOffset="205433.11">27441 15828 137 0,'6'-1'452'0,"-1"2"23"0,-5-1 6 16,10 0-14-16,-10 0-19 0,8-1-36 0,-8 1-44 15,5-2-36-15,-5 2-49 0,9-2-75 0,-9 2-101 16,14 0-124-16,-9 0-149 0,8 2-177 0,-13-2-265 15,14 1-657-15,-14-1 290 0</inkml:trace>
  <inkml:trace contextRef="#ctx0" brushRef="#br0" timeOffset="-210680.31">2613 1887 2837 0,'4'-5'212'0,"-4"-5"-118"15,-1 4-21-15,1 6 43 0,-3-8 28 0,-1 3 1 16,2 1 19-16,2 4-7 0,-8-5-19 0,3 3-4 16,5 2-13-16,0 0-11 0,-13 2-11 15,13-2-9-15,-10 5-8 0,5 0-9 0,-2 0-11 16,5 1-2-16,-2 0-7 0,1 0-7 0,2 0-3 15,1 0 0-15,0-6-14 0,0 9 1 0,1-6-2 0,-1-3-1 16,0 0-5-16,4 5 10 0,-4-5-1 16,0 0-2-16,12-1-3 0,-7-4-7 0,5-1 4 0,-5-3-6 15,3 4 0-15,2-5 1 0,-2 2 3 16,-2-2-2-16,-2-1-3 0,0 0 8 0,0 0-4 16,-3 1 10-16,3 0 3 0,-3 2 2 0,-1 3-1 15,-1 0-5-15,-3-1-2 0,1 4-5 0,3 2-4 16,-10 2-7-16,1 4 0 0,-1 0 2 0,1 3-3 15,-1 4-3-15,-3-2-3 0,4 3 2 0,0 0 2 16,4-3-4-16,-3 0 0 0,5 1 2 0,0-3-6 16,3-1 1-16,0 1-1 0,0-1-3 0,0-4 5 15,5 1 1-15,-1-3-1 0,2 1 3 0,-1-2 3 16,3-2 0-16,2-4 0 0,3 0 1 0,-4-1 9 16,0-2-1-16,0 2 6 0,-1-4 7 0,-2 1 8 15,-2-2-1-15,1 1-1 0,0-2 4 0,-3 2-1 16,0 0 3-16,-2 1 4 0,0 2-7 0,-2 0-5 15,0 3-6-15,-3-1-1 0,0 2-5 0,0 1-5 16,-3 2 0-16,8 0-4 0,-14 4-3 16,5 2 2-16,1-3-3 0,-1 4-1 0,3 1-2 0,1-3-6 15,1 0-12-15,0-1-6 0,-1 2-3 0,2-1 1 16,6-2-2-16,-6 1-2 0,3-4 0 0,-1 6 2 16,1-6-1-16,0 0-2 0,0 3 5 0,0-3 5 15,0 0 2-15,0 0 1 0,0 0 4 0,0 0-2 16,0 0 0-16,0 0-9 0,0 0-6 15,0 0-4-15,0 0-8 0,13-7-8 0,-13 7-6 16,0 0-10-16,0 0-5 0,0 0-3 0,0 0-7 16,4-6-3-16,-4 6 3 0,0 0-6 0,0 0 0 15,0 0-4-15,0 0 6 0,0 0 13 0,0 0-14 0,0 0 10 16,0 0 0-16,0 0 6 0,0 0 6 16,0 0 3-16,0 0 5 0,0 0 2 0,0 0 13 15,0 0-17-15,0 0-11 0,0 0-3 0,0 0-13 16,0 0-7-16,0 0-17 0,0 0-20 0,0 0-26 15,0 0-24-15,0 0-35 0,0 0-39 0,1-8-46 16,-1 8-204-16,-1-5-539 0,1 5 239 0</inkml:trace>
  <inkml:trace contextRef="#ctx0" brushRef="#br0" timeOffset="-209880.97">2085 1656 272 0,'-2'-19'429'0,"0"1"-3"0,-3 1-21 0,4 4-21 16,-1-2 4-16,0 5-9 0,2-1-26 0,-1 4-8 15,-2 2-27-15,3-1-27 0,-1 1-30 0,1 5-25 16,-3-4-29-16,3 4-20 0,0 0-20 16,-7 14-15-16,3-2-12 0,-6 10-15 0,1 5-14 0,-2 3-6 15,0 5-16-15,0-3-5 0,2 1-9 0,-2 0-8 16,2 2-7-16,2-8-4 0,-2-1-6 0,4-7-4 16,1-1-7-16,0-6-5 0,0-2 0 0,3-3-1 15,0 0 14-15,-2-1 48 0,2-1 21 0,1-5 13 16,0 0-10-16,0 0-13 0,1-16-13 0,2 4 6 15,-2-3-11-15,4-11-6 0,2 3-1 16,-2-8 1-16,2 2-5 0,1-2-6 0,-3 0-2 16,9-14-4-16,-9 12-9 0,2-15-7 0,-4 12-13 15,4 4-1-15,-2 0-9 0,2 2-4 0,-3 3-1 16,2 9-9-16,-4 7 0 0,2 0 2 0,-3 6-9 16,2-2-10-16,-2 4-15 0,-1 3 14 0,0 0 6 15,9 12-6-15,-5 4 5 0,3 0 6 0,0 9-3 16,-1 2-4-16,1-1-11 0,-4 1-17 0,6-1-15 15,-2 2-8-15,3-2-8 0,-1-1-14 0,-3 0-28 16,2-5-21-16,-2-1-28 0,2-2-30 0,-3-2-42 16,-1-4-31-16,1-1-45 0,-1-1-45 0,-4-4-20 15,0 1-32-15,0-6-68 0,-5 6-341 0,5-6-873 16,0 0 387-16</inkml:trace>
  <inkml:trace contextRef="#ctx0" brushRef="#br0" timeOffset="-209747.56">2007 1712 98 0,'-9'-5'313'0,"3"2"14"0,-2 1 4 15,2-2 6-15,2 2 11 0,1 1-16 0,3 1-23 0,0 0-21 16,-6-3-28-16,6 3-23 0,0 0-16 0,0 0-14 16,0 0-21-16,35-1-19 0,-15-3-17 0,7 1-38 15,9-2-47-15,-2 0-98 0,2 1-100 0,1-2-142 16,14-4-367-16,-1 1-694 0,-12 6 307 16</inkml:trace>
  <inkml:trace contextRef="#ctx0" brushRef="#br0" timeOffset="-208781.05">2669 1874 351 0,'0'0'388'15,"0"0"-4"-15,0 0-6 0,0 0-5 0,-6-2-9 16,6 2-13-16,0 0-4 0,0 0-5 0,0 0-12 16,0 0-8-16,0 0-15 0,0 0-20 0,0 0-20 15,0 0-21-15,0 0-25 0,0 0-15 0,0 0-12 16,0 0 5-16,0 0-3 0,45 2-10 15,-11-2-13-15,17 0-5 0,7-2-13 0,3 1-20 0,31-1-10 16,1-2-2-16,7 3-25 0,1 1-8 0,8-2-5 16,4-4-5-16,5 1-11 0,2-4-6 0,4 0-10 15,5 2 4-15,3-3-12 0,-1 2-4 0,2-2-7 16,-6 1 0-16,-6 4-6 0,-4-4 2 0,-9 3-3 16,0 0-5-16,-14 0-4 0,-2 0-1 0,-31 3 4 15,-3-1-11-15,-2 5 3 0,-16-1-8 16,-3-3 3-16,1 1 3 0,-3 2-3 0,-7-3 2 15,-6 3-7-15,-2-2 16 0,-2 0-13 0,-4 2-3 16,0 0 2-16,-4-2 1 0,-10 2 0 0,13 1-3 16,-13-1 7-16,12-1-1 0,-12 1-3 0,0 0 7 0,0 0-6 15,11-3-7-15,-11 3 0 0,0 0 0 16,4-5-8-16,-4 5-15 0,0 0 3 0,-4-8-11 16,4 8 6-16,0 0-6 0,-6-8 5 0,3 5 0 15,3 3 2-15,-10-5 5 0,10 5 1 0,-10-1 5 16,3 0-6-16,7 1 3 0,-15-1-1 0,6 3 3 15,0 1-4-15,-5 0 5 0,5 2 7 0,-2 1 3 16,0 1-7-16,2 2-6 0,-2 0 4 0,3-1 3 16,-1 1-1-16,3 1-3 0,1-2-4 0,-2 2 0 15,4-1-4-15,1-2 4 0,4 0-1 0,-1-2 8 16,1 1-13-16,2-4 11 0,2 1-1 0,2 0 5 16,-8-3 1-16,14 0 1 0,-14 0 6 0,21-6-6 15,-11 2-3-15,0-2 6 0,-5 0 6 0,3 0-2 16,-3-4 8-16,-1 2-9 0,2 0 3 0,-2-2-1 15,-3 0-1-15,2 1 9 0,-3-1-5 0,-3 3 2 16,3 1-5-16,-2 0-2 0,-2 3 2 16,4 3-8-16,-10-4 9 0,10 4-12 0,-17 4 6 0,7 0-3 15,0 2 5-15,1 2-7 0,0-1 7 16,1 1-3-16,2-1-2 0,-1 1 1 0,3 0 3 0,2-2-4 16,1 1 2-16,-2-4 2 0,3-3-3 0,5 9 10 15,-5-9-7-15,11 1-8 0,-5-1-6 0,-6 0-12 16,22-6-11-16,-13 1-21 0,3-1-19 15,-1-3-24-15,0 1-36 0,-2 0-40 0,0-3-37 16,1 0-65-16,-2-2-61 0,-2 0-77 0,2-6-98 16,-4 4-337-16,1-5-924 0,0-4 409 0</inkml:trace>
  <inkml:trace contextRef="#ctx0" brushRef="#br0" timeOffset="-208180.32">5991 1163 44 0,'4'-18'455'0,"2"3"19"16,-3 4 10-16,-1 0 1 0,2 4-6 0,-3 1-20 16,3-1-38-16,-4 3-51 0,4 0-42 0,-4 4-30 15,0 0-28-15,0 0-28 0,5 16-23 0,-5-4-24 16,1 6-15-16,-2 0-17 0,1 9-19 0,-5 0-15 16,2-1-10-16,2 2-10 0,-3-1-10 0,0-3-13 15,3-2-12-15,-1-3-18 0,-1-1-8 0,0 0-10 16,2-4-10-16,-3-4-9 0,4 0-1 15,-2-1 1-15,-1-2-2 0,3-3 1 0,0-4 0 16,0 6-3-16,0-6-2 0,0 0 0 0,0 0 4 16,0-18-4-16,3 8 0 0,1-6-1 0,-1-2 3 15,1-2 4-15,1-7-3 0,1-2 3 0,0 1 0 0,-5-1 8 16,5-3-4-16,1-3-3 0,-2 1-2 16,-1-4 9-16,1 2 3 0,-1 3 2 0,-2 2-2 0,2 1 7 15,-1 6-1-15,-2 7 6 0,2 3 2 16,-3 14-9-16,2-18-3 0,-2 18-13 0,0 0-6 15,4-18-8-15,-4 18-8 0,9 0-13 0,1 3-14 16,0 2-10-16,2 2-18 0,2 4-16 0,-1 1-21 16,-2 1-12-16,2 0-6 0,-3 4-6 0,-1 1-4 15,0 1-3-15,-8-2 3 0,1 0 2 0,-4 1 16 16,-3-3 13-16,-4 1 0 0,-12 1 18 0,3-5 5 16,-4 2 20-16,-2 1 20 0,2-10 14 0,2 3 23 15,-1-5 15-15,2 0 21 0,1-1 25 0,4 0 21 16,4 1 12-16,3-2 15 0,1 2-7 0,6-3-15 15,0 0-10-15,0 0-10 0,0 0-6 0,20-11-13 16,2 10-8-16,11-1-3 0,2 1-5 0,-3 1-9 16,1 1-9-16,0 2-5 0,-2 1-11 0,-2 6-3 15,-2-4-8-15,-1 6-3 0,-8-4-4 0,-3 2-4 16,-6-4 0-16,0 3 0 0,0-2 1 0,-4 3 6 16,-2-1-2-16,-6 1 1 0,-1-1 1 15,-2 0 0-15,-4 1 4 0,-3 0 2 0,-5 1 0 16,-3-5-2-16,-7 3-9 0,-2 0-18 0,-5-4-39 15,1 2-43-15,-3 0-55 0,1 0-82 0,-4-1-107 0,2 2-154 16,1-5-333-16,0 4-916 0,2 1 406 0</inkml:trace>
  <inkml:trace contextRef="#ctx0" brushRef="#br0" timeOffset="-207080.32">5578 1751 256 0,'0'0'418'16,"0"0"-17"-16,0 0-15 0,0 0-29 0,0 0-24 15,0 0-31-15,0 0-34 0,4 1-24 0,-4-1-17 16,0 0-18-16,0 0 3 0,0 8-5 0,1-2-9 15,-2 1-13-15,-3 1-4 0,0 4-9 0,-1 4-12 16,-3-1-5-16,-6 8-16 0,-1 0-15 0,-4 3-4 16,-5 3-13-16,-12 10-9 0,-5 4-11 0,-5-2-8 15,-15 20-3-15,-3-3-8 0,19-13-4 0,-30 19-7 16,4-2-6-16,5-3-6 0,-7 0-1 0,5-2-6 16,3 1 0-16,20-15-3 0,-17 15-4 0,14-17-4 15,5 1-3-15,-6 1-4 0,7-2 4 0,-4 0-4 16,8 0-1-16,1-1-3 0,-2-4-1 0,16-11-3 15,3-2 1-15,2-1-1 0,0-1-2 0,5-9-3 16,3-2-6-16,4-4-8 0,-1 1-6 0,2-1-3 16,3-3-11-16,-5 2-4 0,5-2-1 0,2-3-13 15,0 0-25-15,0 0-19 0,0 0-15 0,0 0 9 16,0 0 1-16,5-27 9 0,0 17 5 0,0-1 16 16,0 0-3-16,-1 4 7 0,4-5 3 0,-2 0 8 15,0 1-1-15,2-3 13 0,1 1 1 0,-4 1 11 16,1 2 9-16,1 0 11 0,-2 2 6 0,-1-1 12 15,-3 3 1-15,2 2 16 0,-2-1 3 0,0 1-8 16,-1 4-6-16,0 0 1 0,0 0 3 16,0 0-4-16,0 0-7 0,0 0 2 0,-15 25 1 15,6-13-5-15,4 1-2 0,-1-1 1 0,-1 2 0 16,2 0-3-16,1 2-1 0,-3 0-2 0,3-6-3 0,3 1 0 16,-1-4-1-16,2-1 1 0,2 0 0 0,1-1-2 15,4-2 2-15,-2 0 0 0,1-1 7 0,3-2-11 16,-9 0 5-16,23-7 0 0,-14 4 2 0,5-3 2 15,-1-5-1-15,-2 3-7 0,-3-1 3 16,1-2 1-16,-1 2 7 0,-2-2-6 0,-2 1 9 16,-2 1 5-16,0 1 6 0,-2 3-6 0,-2-1 3 15,-1 0-2-15,3 6 0 0,-11-2-3 0,11 2 0 0,-15 8-2 16,6-5-10-16,-5 3 5 0,5 1 2 16,-1 2 0-16,2 0-3 0,3-1 0 0,0 1 0 15,1 0-3-15,0 0-3 0,-1-3 2 0,5 2-1 16,-1-3 3-16,5 1 0 0,-3-1 0 0,4-1 0 15,-5-4 2-15,13 1 1 0,-13-1 3 0,18-3-2 16,-9 0-5-16,0-1 5 0,-2-2 7 0,1-1 3 16,1-4 5-16,-3 4 6 0,1-4 7 0,-3 2-1 15,-1-2 4-15,-1-6 11 0,-1 8 0 0,-2-3 2 16,-2 3-6-16,-2 0-4 0,-1 1-5 0,-2 1-3 16,-1 1-9-16,1 5-19 0,1 1-41 0,7 0-54 15,-21 6-62-15,11 1-89 0,1 7-100 0,4-4-122 16,-2 2-361-16,5 3-891 0,-3 4 394 0</inkml:trace>
  <inkml:trace contextRef="#ctx0" brushRef="#br0" timeOffset="-206464.14">4966 3063 52 0,'5'-7'412'0,"0"0"2"0,0-1-10 0,-1 2 8 16,-1 1-6-16,-1-1-10 0,1 3-10 16,-2-2-8-16,-1-1-13 0,3 2-17 0,-3 4-12 15,0-9-22-15,0 9-26 0,0-6-19 0,0 6-34 16,-3-4-19-16,3 4-22 0,0 0-19 0,0 0-16 16,0 0-23-16,0 0-13 0,0 0-20 0,0 0-11 15,0 0-3-15,0 0-8 0,-4 15-6 0,4-15-7 16,-2 7-4-16,-1-4-10 0,3-3-5 0,-4 4-2 15,4-4-7-15,0 0-2 0,0 0-3 0,-1 5-4 16,1-5 3-16,0 0 2 0,0 0-4 0,-4 4 7 16,4-4-1-16,0 0-6 0,0 0-5 0,-13-11 5 0,8 7-4 15,-3 1-10-15,2 2 2 0,-7-2 2 16,-3 2 0-16,-3 2 0 0,-8 8-5 0,1 3-3 16,1-1 6-16,-1 7-5 0,3 3-8 0,0-1 5 15,0 8 3-15,5-2 4 0,4 3-10 0,3 1 3 16,4 2 3-16,7-2-7 0,4-1 13 0,5-1 4 15,7-4-3-15,5 0 1 0,6-6 7 0,4-4-6 16,4-3-6-16,5-5 7 0,15-1-7 0,-4-3-3 16,-10-3-3-16,11-5 9 0,-15-2-4 0,0-1 0 15,-2-2 0-15,-7 0-6 0,-1 2-3 0,-8-3-10 16,-2 0-28-16,-3 0-19 0,-8 3-33 0,-1-1-36 16,-1 2-43-16,-4 1-59 0,-5 0-63 0,-3 3-84 15,-5 1-97-15,-4 0-107 0,-6 3-400 0,-4 4-1053 16,-4 2 466-16</inkml:trace>
  <inkml:trace contextRef="#ctx0" brushRef="#br0" timeOffset="-205980.32">4295 3163 8 0,'0'0'113'16,"-5"-3"-49"-16,5 3-51 0,1-3-46 0,-1 3-36 0,0 0 16 15</inkml:trace>
  <inkml:trace contextRef="#ctx0" brushRef="#br0" timeOffset="-205147.04">4257 3164 264 0,'0'0'282'0,"0"0"-6"0,-11-1-3 16,11 1 1-16,0 0-22 0,0 0-15 0,0 0-12 15,0 0-15-15,-2 2-26 0,2-2 13 0,0 0-4 16,0 0-5-16,0 0-11 0,0 0-2 0,0 0-4 15,0 0-5-15,0 0-5 0,0 0-1 0,0 0-7 16,0 0-7-16,0 0-10 0,0 0-2 0,0 0-4 16,0 0-9-16,0 0-9 0,0 0-7 0,0 0-10 15,0 0 24-15,0 8 8 0,1-5-9 0,0 3-1 16,3 0-6-16,-3 4-3 0,1 0 0 0,2 3 2 16,6 10 6-16,-4-4-2 0,3 9 0 0,1 1-11 15,3 1 4-15,0 1-6 0,2 3-3 0,1-1-5 16,7 13-10-16,-3-3-6 0,-5-8-9 0,4 9-9 15,1 2-1-15,1 2-7 0,-2-1 2 0,-2 0-8 16,5-2-11-16,-8 1 3 0,5 1-1 0,-6-3-11 16,5 1-2-16,-9-12 6 0,2 1-9 0,1-2 2 15,-3 1-3-15,1-6-1 0,1 2-7 0,-3-6 7 16,0-5 4-16,-3-3-13 0,-1-4 1 0,-2-2 5 16,0-4-3-16,0 1 0 0,-2-1 4 0,0-5 8 15,1 5-7-15,-1-5-2 0,0 0-2 0,0 0-19 16,0 0-10-16,0 0-27 0,2-16-20 0,-2 11-26 15,0-1-32-15,1-1-31 0,-1 3-22 0,0 4-13 16,-3-11-11-16,5 6-6 0,-2 5 2 0,0-9-5 16,1 5 28-16,-1 4 17 0,1-6 16 0,-1 6 21 15,0-6 28-15,0 6 24 0,0-6 25 0,0 6 22 16,0 0 23-16,-1-8 21 0,0 4 9 0,1 4 11 16,-3-6 9-16,-3 2 7 0,3 0 6 0,-1 2-2 15,4 2 2-15,-12-1-3 0,5 1-5 0,7 0-4 16,-11 6-4-16,1-1-5 0,0 1-1 0,3 0-1 15,-2 3-6-15,0-1-6 0,3 3 0 0,-1-2-1 16,2 1-6-16,0 0 0 0,5 1-6 0,0-1 1 16,4 1 3-16,-3-4-4 0,7 3-1 0,-1-7 0 15,-1 2 1-15,5-2-1 0,-1 1-3 0,2-2 1 16,0-2 1-16,-1-3-1 0,-1 2 3 0,1-2-3 16,-3-3 9-16,2 4 10 0,-3-4 0 0,-1 2 7 15,-1-3 3-15,-1 0 4 0,-3 1-4 0,2-1 1 16,-3 0 3-16,0-1-5 0,0 4 0 0,-4-1-1 15,1-1-14-15,3 6 2 0,-6-5 1 0,-3 5-8 16,2 0 0-16,7 0-3 0,-12 6-3 0,4-2-3 16,1 2-2-16,0-1 0 0,2 2 2 0,1-3-6 15,3 2-1-15,1 2-6 0,0-4-3 0,3 2 4 16,-1 0-8-16,2-3 2 0,2 2 6 0,6-3-3 16,-2-2-2-16,0 0 0 0,3 0 0 0,-4-2 4 15,1-3 2-15,3 2-3 0,-4-2 0 0,0-2 2 16,1 1 2-16,-1-1 3 0,-5-1 1 0,2-1-1 15,-3 0 1-15,4 0-2 0,-4 0 0 0,-3-1-2 16,0 2-1-16,3 0-23 0,-6 3-35 16,-2-1-62-16,5 6-75 0,-8-9-116 0,5 6-154 0,-4-1-475 15,7 4-1019-15,-5-7 451 0</inkml:trace>
  <inkml:trace contextRef="#ctx0" brushRef="#br0" timeOffset="-204913.97">5192 3964 3841 0,'0'-7'402'0,"0"-2"-154"0,0 2 16 15,-1 1 14-15,-3-2-18 0,4 5-32 0,0-1-31 16,4 1-25-16,-4 3-28 0,0-5-20 16,0 5-6-16,6-4-13 0,-1 4-13 0,7 0-2 0,0-1-12 15,4 1-4-15,6 1-9 0,-2-1-19 0,-1-1-14 16,3 1-20-16,-2 0-27 0,2-1-35 0,0 2-35 15,-3-2-44-15,-6 0-44 0,-3-3-47 0,4 4-49 16,-6-2-54-16,-3 1-38 0,-5-2-46 16,0 3-33-16,0-5-293 0,0 5-795 0,-13-5 352 0</inkml:trace>
  <inkml:trace contextRef="#ctx0" brushRef="#br0" timeOffset="-204414.2">5345 3884 725 0,'-18'-1'54'0,"3"1"47"0,2 0 24 16,1 1 30-16,-1 0 20 0,1 2 32 0,5-1 24 15,-1-2 23-15,8 0 15 0,-12-1 19 0,9 0 1 16,3 1 0-16,-9 1-6 0,9-1-8 0,0 0-6 15,-9-1-12-15,9 1-14 0,0 0-17 0,0 0-15 16,-8 0-10-16,8 0-28 0,0 0-17 0,0 0-14 16,0 0-16-16,0 0-9 0,0 0-17 0,-5 2-2 15,5-2-8-15,0 0-14 0,0 0-8 0,0 0-13 16,0 0-12-16,0 0-7 0,0 0-13 0,9 6-5 16,-9-6-9-16,0 0-4 0,0 5-4 0,0-5-1 15,0 6-1-15,0-6 0 0,0 0-1 0,4 3 2 16,-4-3 0-16,0 0 3 0,-1 4-12 0,1-4-7 15,0 0-16-15,0 0-11 0,0 0-9 0,0 0-10 16,1 4-10-16,-1-4-5 0,0 0 11 0,-4 3 5 16,4-3 7-16,-4 4 6 0,4-1 4 0,0-3 4 15,0 0 9-15,-4 3-3 0,4-3 6 0,0 0 8 16,-1 3 10-16,1-3 14 0,0 0 12 0,0 0 9 16,0 0 10-16,0 0 8 0,-4 2 8 0,4-2 8 15,0 0 5-15,0 0 4 0,0 0 8 0,0 0 9 16,0 0 1-16,0 0-2 0,0 0 3 0,0 0-9 15,0 0 1-15,0 0-12 0,-4 2-5 0,4-2 1 16,0 6 27-16,3-2-11 0,-3 2 1 0,1 0-6 16,-1 1 3-16,0 3-3 0,0 0-6 0,3 2 0 15,-3 2-7-15,1 1-8 0,-1-2-4 0,1 3 2 16,2 2-17-16,-2-2 5 0,-2 0-8 0,-2 1-3 16,6-1 3-16,-6 0-5 0,2-5-2 0,5 2-6 15,-7-4-22-15,2 3-18 0,0-1-20 0,-2-4-19 16,3 0-31-16,0-2-42 0,-1 1-43 0,1-1-32 15,0-5-39-15,0 3-51 0,0-3-46 0,0 0-38 16,0 0-35-16,0 0-32 0,4-13-378 0,-3 6-897 16,4-4 397-16</inkml:trace>
  <inkml:trace contextRef="#ctx0" brushRef="#br0" timeOffset="-204080.8">5299 3962 7 0,'3'-17'260'0,"-2"7"11"0,-1-6 10 15,-2 5 24-15,0 2 21 0,1-5 27 0,0 10 26 16,-2-4 0-16,1 1 2 0,0 4-8 0,1-1-17 15,-1-1-26-15,2 5-29 0,1-6-22 0,-1 6-26 16,0-3-28-16,0 3-22 0,0 0-23 0,0 0-17 16,0 0-9-16,0 0-7 0,0 0-12 0,4 14-7 15,-2-9-7-15,2 4-8 0,1 0-12 0,2-1-8 16,0 3-10-16,3 1-4 0,0 1-13 0,6 2-9 16,-6-2-3-16,3 3-5 0,1-2-3 0,-1 0-7 15,1 2-3-15,-2-2-2 0,0 0-8 0,-2 0-10 16,1 0 1-16,-5-3-8 0,0-1-6 0,-2-1 2 15,0 2-2-15,-1-1-3 0,-5-2 6 0,1 2 0 16,-3-2 2-16,-3 1 1 0,-6-1-1 0,0 0-6 16,-6 2 5-16,1-3 2 0,-8 3 11 0,-6-1-2 15,3-1 16-15,-3 0-3 0,3 0-1 0,-2-1-2 16,3 0-2-16,6 0-8 0,3-4-2 0,1 1-11 16,7-2-34-16,3 0-51 0,0 1-78 0,2 0-92 15,3-2-94-15,1 1-124 0,2-2-125 0,0 0-337 16,0 0-1007-16,0 0 445 0</inkml:trace>
  <inkml:trace contextRef="#ctx0" brushRef="#br0" timeOffset="-202880.32">4784 4252 219 0,'0'0'220'0,"0"0"-3"0,-19-6-10 0,19 6-9 16,-4-1-6-16,4 1-12 0,0 0-10 0,-6-1-5 15,6 1-2-15,0 0-5 0,0 0 2 0,0 0-2 16,0 0-3-16,0 0-3 0,-8-1-3 0,8 1-9 16,0 0-1-16,0 0-7 0,0 0 1 0,0 0-13 15,0 0-7-15,0 0-4 0,-6 2 5 0,6-2-9 16,-8 4-11-16,8-4 3 0,-11 1-4 0,3 3 0 15,-4-1-1-15,1 2 5 0,-3-1 3 0,1 1 0 16,-3 1 3-16,-3-1 4 0,-2 3 6 0,-5 2-3 16,-3-1 2-16,-3 0 1 0,-4 4-4 0,-1-5 5 15,-14 8-2-15,0-3 0 0,-5 1-7 0,-2 2-3 16,-6-1-7-16,-25 4-7 0,25-1-5 0,0-1-4 16,0-1-8-16,-28 8-12 0,5 7-3 0,23-8-5 15,-25 4-3-15,26-8-8 0,-22 7-4 0,26-11-3 16,-3 0-1-16,0 0-3 0,3-4-1 0,-1 4-3 15,3-3-1-15,-1 5 1 0,3-4-5 0,-1 1 4 16,6-4 12-16,13-2 5 0,-3 1-10 0,5-1 1 16,-1-1-7-16,0 1 3 0,7 0-6 0,-1-5 1 15,3 4-6-15,7-4 0 0,1 3 7 0,1-4-11 16,5 1 4-16,2 0-6 0,0-1-5 0,4-1 5 16,0 0-18-16,1 0-12 0,2 2-7 0,4-3-11 15,-5 1-9-15,5-1-19 0,0 0-23 0,0 0-19 16,0 0-16-16,0 0-24 0,0 0-17 0,0 0-25 15,20-8-17-15,-11 1-9 0,4 3-10 0,-1-4-1 16,-2 1 1-16,5-3 6 0,-5 2 19 0,7-2 16 16,-8 0 16-16,0 1 19 0,-4 1 25 0,5 0 31 15,-2 1 24-15,-3-1 23 0,-1 2 20 0,-3 1 29 16,2 2 22-16,-3-3 26 0,0 1 15 0,-3 2 9 16,1-1 14-16,-5 3 4 0,7 1 9 0,-13 0-4 15,6 2 2-15,-1 1 0 0,-1 1-1 0,0 3-4 16,0 2-6-16,2 0-7 0,0 1-7 0,1 1-8 15,-1 1-5-15,5-1-8 0,1 0-5 0,1 0 0 16,1 0-4-16,1-1-5 0,5-1-4 0,-1-1-2 16,3-2-3-16,1-2-6 0,3-1 3 0,-4 0-5 15,4-2 3-15,-2-2-7 0,1-2 3 0,3-1-2 16,-3 1 0-16,-3-4 0 0,-1 0-2 0,-1 0-4 16,1-2 0-16,-3 3-1 0,-1-5 7 0,-3 0-1 15,-1 0 1-15,0 3 8 0,-3-3 6 0,1 3 1 16,-3 2-3-16,-3 0-1 0,3 1 6 0,0 0-8 15,-5 2-4-15,2 2-3 0,0 2-3 0,2 1-3 16,-4 5 0-16,-1-1-5 0,2 4 3 0,2-2-7 16,0 4 0-16,2-2-1 0,4 3-1 0,-2-3-1 15,3 0 0-15,4 1-2 0,0-3 3 0,1 2-7 16,3-2 4-16,2-1-4 0,-1-3 4 0,0 0-1 16,1-3-2-16,3-2 2 0,-4 0 1 0,4-3-1 15,-4 1 6-15,0-5 1 0,-1 1 12 0,-2-3 13 16,-1 2 10-16,-1-2 5 0,-3 0 4 0,-2-1 11 15,-2-6-6-15,0 7 0 0,-3-5 1 0,0 4-1 16,-3 0-7-16,0 2-5 0,1 3-9 0,-5 0-13 16,2 5-26-16,-2 4-34 0,-5 3-46 0,3 6-75 15,1 3-87-15,-8 4-94 0,5 5-95 0,2 1-121 16,4-2-309-16,3 4-935 0,-2-2 415 0</inkml:trace>
  <inkml:trace contextRef="#ctx0" brushRef="#br0" timeOffset="-202647.72">2369 5168 275 0,'-5'0'488'0,"5"0"-19"0,0 0-33 0,-4-3-31 0,4 3-32 15,4-8-32-15,-2 3-31 0,6-4-28 0,1 2-29 16,4 1-27-16,-3-1-22 0,7-2-19 0,-1 2-25 15,1-1-12-15,1 1-28 0,2-3-23 0,-1 2-46 16,-1 1-45-16,9-3-49 0,-8 6-48 16,-2-1-51-16,-2 0-50 0,-3 1-64 0,-2-1-64 0,3 4-312 15,-8-3-682-15,-1 2 301 0</inkml:trace>
  <inkml:trace contextRef="#ctx0" brushRef="#br0" timeOffset="-202364.37">2425 5100 129 0,'-13'7'391'0,"3"-3"2"16,0-1 20-16,0 4-3 0,1-3-8 0,2-1-11 0,2 4-15 16,-1 0-17-16,1-2-13 0,1 1-16 0,-5 1-20 15,6 1-19-15,-1 1-14 0,2 3-18 0,-2 5-7 16,3 0-22-16,-2 1-17 0,2 2-14 16,1 5-18-16,-1-4-16 0,-2 4-15 0,2 0-20 15,-3-1 1-15,4-3-20 0,-4 4-10 0,2-5-6 0,3 7-15 16,-2-7-7-16,1-3-6 0,0 2-10 0,2-2-3 15,0-2-3-15,4 1-4 0,-3-4-18 0,3-2-6 16,1-1-21-16,4-1-10 0,-2 1-12 0,6-4-22 16,3-1-24-16,-4-1-27 0,3-5-31 15,4 0-33-15,0-3-39 0,7 0-40 0,-4-8-34 0,-1 0-36 16,-5 1-36-16,-4-1-42 0,5-6-50 0,-6 3-373 16,-1 1-874-16,-3-1 387 0</inkml:trace>
  <inkml:trace contextRef="#ctx0" brushRef="#br0" timeOffset="-202197.29">2432 5435 114 0,'-6'4'429'0,"6"-4"-3"0,0 0-25 0,-6 2-23 16,6-2-18-16,0 0-23 0,0 0-32 16,23-10-28-16,-6 4-27 0,1-1-30 0,7-4-46 15,2 2-67-15,1-4-68 0,-1 2-99 0,-3-4-122 16,3 5-149-16,-10 0-210 0,0-1-586 0,-1-3 260 15</inkml:trace>
  <inkml:trace contextRef="#ctx0" brushRef="#br0" timeOffset="-201080.32">2599 4800 226 0,'0'0'370'16,"0"0"-1"-16,0 0 1 0,0 0-18 0,0 0-2 16,0 0-13-16,0 0-3 0,0 0-7 0,0 0-6 15,0 0-9-15,0 0-5 0,0 0-12 16,0 0-13-16,0 0-22 0,0 0-28 0,0 0-20 0,0 0-15 15,-5-12-14-15,6 7-12 0,-1 0-6 0,0 1-22 16,-1-2-14-16,1-2-6 0,0 1-14 0,0-1-8 16,0-2-2-16,0 0-3 0,0 1-9 0,0-2-7 15,1 2 6-15,-1-3-8 0,3-2-10 0,2-1-6 16,-4 3-8-16,3-4-3 0,-3-1 7 0,6 0-4 16,-6-1 7-16,3 0-8 0,1-4 0 0,0-2 1 15,2-4-16-15,0 2 13 0,-1 0-13 0,-3-1-3 16,0-2 3-16,0 0-13 0,0-3 8 0,-1 0-5 15,0 0-13-15,-2 0 2 0,0-3 0 0,-2-2-3 16,2 1-3-16,-3 1-4 0,3 0 5 0,1-2-7 16,-1-9 2-16,-1 12-4 0,4-12-4 0,-1-1 5 15,-2 15-2-15,2-3-3 0,1 2 0 0,-1-2 9 16,1 1-8-16,1-2 2 0,-2 1-3 0,2-1-3 16,3-11-1-16,1 2 1 0,-4 11 8 0,5-14-6 15,-5 14-9-15,4-2-3 0,-2 1 20 0,-1 3-9 16,-1-1 6-16,1 0-12 0,0 3 8 0,0-3-4 15,0 4 0-15,-1-1-1 0,0 0 1 0,0 2 1 16,0 1-1-16,1 1 6 0,0 3-3 0,-1-2-5 16,-3 5 7-16,3-6-6 0,-3 1-7 0,3 6 7 15,0 0-7-15,-4 0 3 0,4-1-1 0,0 2 1 16,-3-2 0-16,3 2 1 0,-3 0-2 16,-1 3 6-16,0 1-4 0,0-1-2 0,0-1 3 0,0 1 3 15,0 3-11-15,0-2-3 0,0 4-9 0,-1-2 16 16,-3 2-4-16,4-1-3 0,-1 1-4 0,-2 1 3 15,2 1 0-15,0 1 3 0,1 0-8 0,-3 0 8 16,2 0-4-16,-2 1 3 0,3-1 3 16,-4 0 8-16,4-2-7 0,-1 1 4 0,1-2-7 0,0 3 8 15,-4-4-8-15,4 2 3 0,-1-3 8 0,1 3 0 16,-4-1 2-16,4 2 1 0,0-1-4 0,0 2 5 16,-5-2-4-16,5 2 5 0,-1 1-10 0,-2-2 5 15,2 2 2-15,1 1-1 0,-3-2-3 0,2 0 4 16,1 3-9-16,-3-1 8 0,2-3-4 15,1 4-4-15,-1-7 5 0,1 3 1 0,-3 0-4 16,2-1 10-16,1 3-6 0,-3-2 1 0,2 1 0 16,0-1 0-16,1 1 2 0,-3 0 1 0,1 0-1 0,-1 0-1 15,2-3 1-15,-3 3-2 0,3 0 1 0,1 0 0 16,-4-1-3-16,4 1-1 0,-4-2-3 16,2 3 7-16,-1-5-15 0,1 5 9 0,-1-2-2 0,-1 1-5 15,2 1 9-15,-1-1-3 0,2 2-1 16,-2 0-1-16,2-1 3 0,0 1 1 0,-1-1 7 15,-1 0-4-15,3 1-7 0,-3-1 7 0,2 0 0 0,-1 1 2 16,0 1 1-16,1-2-7 0,-1-2-6 16,1 1-11-16,-1 1-12 0,-1-1-10 0,1 1-12 0,-1 0-10 15,2 0-18-15,-2-2-23 0,0 1-21 16,1 0-26-16,-2-1-34 0,1-2-31 0,0 2-20 16,-4-1-18-16,1 4-17 0,1-4-19 0,-2 4-6 15,5-2-10-15,-3 2-3 0,-2 0-14 0,1 3-3 16,2 0-197-16,4 2-575 0,0 0 255 0</inkml:trace>
  <inkml:trace contextRef="#ctx0" brushRef="#br0" timeOffset="-200164.37">2544 1963 68 0,'-4'7'148'16,"4"-7"19"-16,0 0 24 0,-1 3 10 0,1-3 10 16,0 0-6-16,0 0-2 0,0 0 1 0,-4 4-3 15,4-4 4-15,0 0 3 0,0 0 1 0,0 0-5 16,0 0 5-16,0 0-11 0,0 0-15 0,0 0-5 15,0 0-16-15,0 0-16 0,0 0-5 0,0 0-27 16,0 0-12-16,0 0-16 0,0 0-5 0,0 0-10 16,-5 3-2-16,5-3-7 0,3 11-3 0,-1-5-7 15,3 3-3-15,0-1-7 0,3 3-3 0,1 5-11 16,0 0 7-16,5-2-5 0,0 9-5 0,0-1 3 16,4 0-2-16,-1 3 5 0,0-1 0 0,1-1 1 15,1 2 16-15,3 1 0 0,0 1 1 0,1-1-1 16,0-2-6-16,-1 2-3 0,2-1 3 0,2 2 4 15,-1-2-1-15,1 3-4 0,11 4-2 0,-12-7-1 16,-2-3 3-16,3 2-6 0,2-1 1 0,-1 0-1 16,-2 0-4-16,2-3 0 0,-4 0 0 0,4-1-2 15,-4 1 1-15,0 0-3 0,0-3-2 0,-1 2 1 16,-4-7-4-16,-3 2 2 0,8 0-2 16,-8-1 2-16,2-2 0 0,-1 1 1 0,5 2-3 0,-6-2-1 15,-2-1 0-15,2 1 3 0,-2-1-4 16,1 1-2-16,-1-1 0 0,1-2 1 0,-2 0-3 15,-2-2-1-15,4 4 0 0,-1 0-4 0,-3-2-3 0,1-1 5 16,1 3-3-16,-1-2-1 0,2-1-1 0,-2 0 0 16,1 0-2-16,-3 0 2 0,1-1-2 15,2-2 0-15,-2 2 2 0,-1-1 2 0,4-2-3 16,-4 2 1-16,1-4 3 0,1 3-3 0,-3-3-3 16,-1 2 1-16,-7-4-2 0,14 5 0 0,-8-3 1 15,-6-2-3-15,10 3 1 0,-10-3 0 0,9 4 0 16,-9-4-2-16,10 4 3 0,-10-4-1 0,8 4-3 15,-8-4 3-15,4 3-3 0,-4-3 1 0,0 0 1 16,11 1 5-16,-11-1-1 0,8 4-7 0,-8-4 2 16,0 0-1-16,0 0 3 0,5 3 1 0,-5-3 1 15,0 0-1-15,0 0 1 0,0 0 0 0,0 0 0 16,0 0 2-16,0 0 2 0,0 0 7 0,0 0-3 16,0 0 3-16,0 0-1 0,0 0-3 0,0 0 4 15,0 0-4-15,0 0-4 0,0 0 4 0,0 0-7 16,0 0-3-16,7 5-3 0,-7-5 2 0,0 0-1 15,0 0-1-15,0 0 6 0,0 0-5 0,0 0 0 16,0 0 3-16,11 3-3 0,-11-3 3 0,0 0-3 16,6 4 0-16,-6-4 0 0,12 3-3 0,-8-1 6 15,-4-2-5-15,10 4 4 0,-10-4-2 0,9 4 1 16,-4-2 1-16,-5-2 2 0,13 5-5 0,-7-4 4 16,-6-1-2-16,13 4-2 0,-6-3 4 0,-7-1-3 15,12 5 0-15,-4-4-1 0,-8-1 2 0,11 4 0 16,-2-3-3-16,-9-1 2 0,14 4-1 15,-7-2 2-15,-7-2 1 0,14 2-1 0,-8 1-1 16,-6-3-1-16,13 3 2 0,-13-3 0 0,10 3 0 16,-10-3 6-16,13 4-10 0,-8-3 6 0,-5-1 2 15,14 4-6-15,-14-4-1 0,9 1 0 0,-9-1 2 0,8 3 0 16,-8-3-1-16,6 2 3 0,-6-2-2 0,9 4-1 16,-9-4 1-16,0 0 0 0,12 1-3 15,-12-1 6-15,0 0-4 0,0 0-1 0,6 5-4 16,-6-5-4-16,0 0-2 0,0 0-12 0,0 0-17 15,0 0-19-15,0 0-35 0,0 0-44 0,0 0-63 16,0 0-58-16,0 0-65 0,0 0-85 0,0 0-426 16,5-16-905-16,-5 16 401 0</inkml:trace>
  <inkml:trace contextRef="#ctx0" brushRef="#br0" timeOffset="-198630.31">3527 2867 326 0,'-4'-2'341'0,"-1"0"-11"0,5 2-7 16,-1-5-12-16,1 5-10 0,-4-5-29 0,2 2-27 15,2 3-6-15,-3-3-15 0,3 3-3 0,-4-6-11 16,4 6-11-16,-4-4-9 0,4 4-12 0,-4-5-11 16,0 3-10-16,4 2-4 0,-6-3-6 0,5 0 0 15,-2 1-4-15,-2 0 1 0,5 2-5 0,-4-7 0 16,4 7-7-16,-4-2-3 0,3 0-6 0,1 2-4 16,-6-4-4-16,6 4-11 0,-3-3-6 0,3 3-4 15,-4-3-12-15,4 3 0 0,0 0-10 0,0 0-4 16,0 0-6-16,-2-4-1 0,2 4-9 15,0 0-4-15,0 0-2 0,0 0-4 0,0 0-3 0,0 0-2 16,0 0 5-16,0 0-2 0,0 0 1 0,0 0 0 16,0 0-6-16,0 0-1 0,0 0 3 0,0 0-10 15,-3-2 1-15,3 2-2 0,0 0-1 0,0 0-5 16,0 0-3-16,0 0-1 0,0 0 0 16,0 0-5-16,0 0-6 0,0 0-1 0,0 0-3 0,0 0-3 15,0 0-6-15,0 0-2 0,0 0-3 0,0 0-4 16,0 0 3-16,0 0-7 0,0 0-2 0,0 0-3 15,0 0-6-15,0 0 3 0,0 0-6 0,0 0-5 16,0 0-5-16,0 0-11 0,0 0-17 0,0 0-17 16,0 0-24-16,0 0-37 0,0 0-58 15,0 0-78-15,0 0-103 0,0 0-162 0,0 0-295 16,0 0-917-16,0 0 405 0</inkml:trace>
  <inkml:trace contextRef="#ctx0" brushRef="#br0" timeOffset="-197081.33">2630 1982 143 0,'-8'-2'234'15,"8"2"0"-15,-4-2-1 0,4 2-8 0,0 0-2 16,-6-6-11-16,6 6-1 0,-5-2-15 0,5 2-4 16,-8-3-4-16,8 3 2 0,-1-5-2 0,1 5-5 15,0 0-4-15,-4-6 1 0,4 6-6 0,0 0-2 16,-4-5 3-16,4 5-8 0,-4-5-4 15,4 3-5-15,0 2-6 0,0 0-5 0,-1-6-6 0,1 6-7 16,0-3-9-16,0 3-7 0,0 0 0 16,0 0-3-16,-4-4-11 0,4 4-12 0,0 0-8 15,0 0-11-15,0 0-11 0,0 0-9 0,0 0-4 0,0 0-7 16,0 0-4-16,0 0-3 0,8 10-4 16,-4-5 2-16,-2 0-2 0,2 0 0 0,5 2-2 15,-5 0 1-15,2 2-4 0,1 2 4 0,-1-2-5 16,5 4 0-16,0 1-1 0,1 1 7 0,1-1-5 15,0 1 0-15,5 4-2 0,-4-4-1 0,3 1 0 16,3 1-3-16,-2-5-2 0,-3 2 0 0,2 6-2 16,5 2 3-16,-2-3-1 0,-2-1-4 0,-3-4 2 15,-1 0-2-15,2 1 0 0,-4-3 1 0,1 1-1 16,0 0 0-16,1-1 0 0,-3 1 0 0,2-1-2 16,0 1 1-16,-3 0 4 0,2-1-2 0,2 0-3 15,-4 0-3-15,3 0 0 0,3 1 5 0,-3-3-5 16,-3-1 3-16,5 3-4 0,-1-1 0 0,-2 0-1 15,1 0 1-15,0-1 1 0,-3 0-1 0,2-3 3 16,0 3 1-16,1 1 1 0,1 0 2 0,2-1 2 16,-5-2-7-16,2 3 1 0,2-3 2 0,-1 3 0 15,2-2 7-15,-2 1-7 0,1-1-4 0,2 0 2 16,0 0 0-16,-1-1-6 0,-1 0 5 16,2 2 0-16,-2-3-3 0,2 1 1 0,1 1-1 15,-8-3-3-15,6 2 7 0,0-1-5 0,-3-2 2 0,-1 0-2 16,0 1 1-16,1 0-4 0,-4-3 4 0,1 4-1 15,3-1 2-15,-3-3-3 0,1 5-1 0,1-4 1 16,-3 1 3-16,2 1-6 0,2-1 3 0,-4 0 3 16,4 0 1-16,-3 1-2 0,2-1-4 0,-1 0 0 15,1 1-1-15,4-1 2 0,-3 0 1 16,0 1-2-16,0-1 0 0,-2 0 0 0,2-2 2 16,0 3 1-16,-1-1-3 0,-1 0 4 0,0 2-5 15,-1-5 3-15,2 0-3 0,-6 4 5 0,2-2-1 16,-8-4-4-16,18 5 6 0,-13-3-1 0,-5-2-5 15,13 8 4-15,-13-8 0 0,10 3-1 0,-5 1 1 16,-5-4-3-16,10 3 0 0,-10-3 1 0,12 5-1 16,-12-5-1-16,10 5-1 0,-10-5-1 0,9 5 0 15,-9-5 9-15,10 6 3 0,-10-6-10 0,10 4 0 16,-4 0 1-16,-6-4-2 0,12 7 0 0,-12-7 0 16,10 4 0-16,-10-4 1 0,12 5 1 0,-12-5 2 15,10 3-6-15,-10-3-1 0,9 2 1 0,-9-2 0 16,0 0-1-16,10 3 0 0,-10-3 4 0,0 0-1 15,12 5-2-15,-12-5-1 0,6 4 6 0,-6-4-2 16,0 0-3-16,13 3 4 0,-13-3-3 0,10 4-2 16,-10-4 1-16,9 4 2 0,-9-4-3 0,8 4 2 15,-8-4 3-15,10 4-5 0,-10-4 2 0,9 6-4 16,-9-6-13-16,9 2-8 0,-9-2-11 0,9 3-4 16,-9-3-23-16,0 0-41 0,0 0-50 0,0 0-59 15,0 0-52-15,22 0-38 0,-22 0-40 16,0 0-43-16,0 0-34 0,0 0-44 0,0 0-279 15,0 0-802-15,0 0 354 0</inkml:trace>
  <inkml:trace contextRef="#ctx0" brushRef="#br0" timeOffset="-196580.09">2916 2089 54 0,'-4'-3'61'0,"4"3"-9"0,-6-4-7 16,3 3-4-16,-1-4-10 0,4 5-9 0,-6-6 1 15,1 4-13-15,0 0-6 0,-2-2-15 0,2 2-20 16,-1 0-20-16,6 2-54 0,-13-3 25 0</inkml:trace>
  <inkml:trace contextRef="#ctx0" brushRef="#br0" timeOffset="-195714.52">2626 1978 7 0,'0'0'219'0,"-5"-5"-7"0,5 5-3 15,0 0-5-15,-3-2-6 0,3 2-6 0,0 0 0 16,0 0-13-16,0 0-2 0,0 0-14 0,0 0-6 16,0 0-10-16,0 0-15 0,0 0-9 0,0 0-10 15,0 0-12-15,0 0-2 0,0 0 13 0,0 0 3 0,4 14 4 16,0-9 0-16,1 3 5 0,2 0 0 15,0 0 4-15,1 2-3 0,4 3 8 0,0-1-7 0,-3 2-7 16,5-1-5-16,0 2 2 0,0 0-6 16,5 6 5-16,0-3 2 0,-2 2-13 0,2 0-7 15,3 0-4-15,-4-2 2 0,1 2-2 0,3 2-2 16,-2 0-7-16,1-2-2 0,0 3 3 0,1-4-7 16,1 2-7-16,0 1 0 0,0 0-4 0,1-1-4 15,-1-1-5-15,2 0-2 0,0 0 0 0,1-2-5 16,-1 1 2-16,1 1-4 0,2 0-3 0,-2-3-2 15,-1 1 1-15,-1 0-6 0,-2-1 1 0,2 1 0 16,1-4 2-16,0 2-2 0,-3-2-3 0,1 2-3 16,-4-5-2-16,-1 0-1 0,1 0 0 0,4 7-2 15,-6-5-3-15,2-4-3 0,-1 0 4 0,1 0 2 16,1 1-2-16,-3 0-5 0,1-1 0 0,0-1 2 16,0 1-3-16,-3-1-3 0,3 0 3 0,-3 1-2 15,1-2-6-15,0 3 2 0,-4-4-2 0,-1-2-5 16,1 4 1-16,3 1 3 0,-1-1-2 15,-5-3 1-15,0 0-3 0,5 4-3 0,0-1-2 0,-2-2 7 16,-3 0-6-16,0 1 0 0,2-2 0 0,-2 2 1 16,1 0 0-16,-1 0-1 0,4-4 4 0,-3 4-6 15,2-1-3-15,-6-1 5 0,6 0-1 0,0 1 4 16,1-1-5-16,-3-2 9 0,1 2-10 16,0 1-2-16,-2-2 3 0,0 1-1 0,0-2-1 15,0 2-3-15,-9-5 6 0,10 4 2 0,-10-4-4 16,12 7 1-16,-6-5-2 0,-6-2 1 0,9 4-5 15,-9-4 4-15,10 3-2 0,-6-2 5 0,-4-1-1 16,9 5 2-16,-9-5 0 0,13 3-3 0,-8-1 0 16,-5-2 0-16,10 5 5 0,-10-5-6 0,9 2 3 15,-3 2-3-15,-6-4 0 0,8 4-1 0,-8-4 4 16,8 4-1-16,-8-4-3 0,8 4-1 0,-8-4 3 16,8 2-3-16,-8-2 3 0,8 4 0 0,-8-4 0 15,8 4 1-15,-8-4-2 0,7 4 4 0,-7-4-6 16,9 4 0-16,-9-4 3 0,8 3 1 0,-8-3 0 15,5 4-3-15,-5-4-2 0,0 0 4 0,5 4 3 16,-5-4-2-16,0 0-4 0,0 0 1 0,0 0 3 16,8 5 4-16,-8-5-6 0,0 0 1 0,0 0-3 15,0 0 1-15,0 0 3 0,0 0-1 0,0 0 0 16,0 0-2-16,0 0 3 0,0 0 5 0,0 0-10 16,0 0-20-16,0 0-34 0,0 0-52 0,0 0-84 15,0 0-80-15,0 0-151 0,0 0-159 0,0 0-354 16,0 0-1015-16,0 0 450 0</inkml:trace>
  <inkml:trace contextRef="#ctx0" brushRef="#br0" timeOffset="-193396.53">2766 1973 3 0,'0'0'109'0,"0"-6"18"0,0 1-12 0,-1-2-4 16,1 7 1-16,0-9 0 0,0 4-5 0,-3-1-4 16,2 2 3-16,1-3-1 0,0 1-8 0,-1-1 5 15,1 2 3-15,0-1 2 0,0 1-4 16,-3-1-1-16,1 0-1 0,2 1-1 0,-3-1-2 16,2 1-1-16,1 5 23 0,-2-7-11 0,0 4-11 15,1-2-8-15,-2 1-10 0,2 1-2 0,-1-1-3 16,2 1-10-16,0 3 0 0,-4-8-11 0,1 5-3 15,3 3-4-15,-4-6-1 0,2 5 2 0,2 1 1 16,-3-4-3-16,3 4 3 0,0 0-7 0,-4-3-6 16,4 3-3-16,0 0-4 0,0 0-4 0,0 0-1 15,0 0-2-15,0 0-1 0,0 0-1 0,-6 10-3 16,5-5-5-16,-2 1 5 0,2 0 2 0,-2 0 9 16,3 0 6-16,-1 4-9 0,0-3 4 0,-2 1 2 15,3 2 2-15,-2 1-2 0,0-2 6 0,1 3 5 16,1 1-14-16,-4-1 6 0,3 0-7 0,-1 2 3 15,2 3-8-15,1 1 22 0,-1-2 4 0,1 2-4 16,-1-2-1-16,0 0 0 0,1 0 1 0,-1 2-4 16,4 0-3-16,-3 1 1 0,1 1 0 0,-2-2-6 15,2 0 2-15,-1 0-6 0,2 1-2 16,0-1-7-16,-2 0 3 0,1 0 0 0,0 0 4 0,0 2-1 16,2-1 2-16,-3 2 1 0,2-2 2 0,2-1-13 15,-2 1 8-15,0-2-1 0,-1 1 1 0,0 0-2 16,0 0 1-16,0-1-4 0,-2 1-4 15,4-3 4-15,-4 3-2 0,3-2-1 0,-1-2 0 16,-1 2 0-16,2-1-5 0,-3-3 4 0,0 1 4 16,0-2 3-16,2 0 6 0,-2 3 1 0,-2-2 4 15,2-2 1-15,0 1-3 0,0 0 5 0,0 1-6 16,0 0-1-16,0-2-8 0,-3 2 2 0,3 0-3 16,0-3-2-16,0 2 1 0,0 0-4 0,0-1-6 15,3-1 9-15,-6 1-2 0,3 1-4 0,-1-2-1 16,1 2 2-16,-4 0 0 0,4-1-1 0,-1 1-1 15,1 0-3-15,-3-1-1 0,2 2 3 0,-1-2 2 16,-1 1 0-16,2 0 1 0,-1 0 0 0,-1-1 3 16,3 1-1-16,-4 0 2 0,0-1-1 0,1 1-2 15,1-3 1-15,-1 4-2 0,-1 1-1 0,2 0-3 16,-1-3-2-16,-1 1 3 0,3 1-4 0,-3 2-1 16,1 0 7-16,0-2-10 0,1 0 10 0,0 0 1 15,2 1-3-15,-1 4 1 0,-2-2 0 0,2-2 2 16,-2 5-3-16,2-1 4 0,-1 1 2 0,2-2-8 15,0 1 2-15,-2 0 0 0,2 1-1 16,0-1 3-16,-1-1-5 0,0 1 1 0,-1-3 1 0,1 2-3 16,0 1 0-16,0-4 2 0,1 2 1 0,-2 1-1 15,-1-4-2-15,0 4 2 0,1 0-1 16,0-4-1-16,1 1-2 0,0-1 0 0,-2 1-1 16,1-1-2-16,-1 4 4 0,2-6-3 0,-1 6 3 15,0-3-5-15,2 2 1 0,-2 1-4 0,2-6 9 16,-2 3-9-16,2 4 7 0,-1-5 4 0,1 5-5 15,-4-4 4-15,4-1-3 0,-3 0 0 0,1 3-3 16,2-1 4-16,-4-2-2 0,1 5 2 0,2-6 1 16,0 3-3-16,-3-3 1 0,4 5 1 0,-4 0 0 15,3-4-10-15,-3 0 11 0,3 1-3 0,-3-1 1 16,3 0 0-16,-2 0-1 0,2 4 2 0,-3-2-1 16,3-2 1-16,-2 4-4 0,2-4 1 0,-2 4 4 15,2 0-4-15,0 1-2 0,-2-5 0 0,3 4-3 16,0-5 3-16,-1 1 0 0,1 2 2 0,0-2-1 15,0 5 2-15,0-8-3 0,-5 5 0 0,5-4 2 16,0 2-1-16,-4-1-2 0,4 0 1 0,0 1 0 16,0 0 3-16,-1 0-5 0,1-1 7 0,-3-2-7 15,3 2 1-15,-1-1-1 0,-3 2 3 0,4-3 2 16,-4 1 1-16,3 1-1 0,1-2-1 16,-4 2-1-16,4-1 3 0,-3-1-7 0,2 2 6 15,0-3-2-15,1 1 4 0,-4-3-3 0,4-6 2 0,0 13-2 16,0-13-1-16,-1 11-1 0,1-11 0 0,-3 11 1 15,3-11-3-15,-1 8 4 0,1-8-8 0,0 0-12 16,0 10-12-16,0-10-23 0,-2 7-28 0,2-7-47 16,0 0-59-16,0 0-92 0,0 0-108 15,0 0-489-15,0 0-948 0,2 8 420 0</inkml:trace>
  <inkml:trace contextRef="#ctx0" brushRef="#br0" timeOffset="-192397.27">2518 4780 5 0,'-3'1'189'15,"3"-1"-16"-15,0 0-1 0,-4 2-14 0,4-2-7 16,0 0 3-16,0 0-1 0,0 0 1 0,0 0 4 0,-4 4 5 15,4-4 1-15,0 0 1 0,0 0 1 16,0 0 7-16,0 0-2 0,0 0 1 0,1 5-3 16,-1-5 1-16,0 0-8 0,0 0-4 0,0 0 5 15,0 0-15-15,0 0-9 0,0 0-8 0,0 0-14 16,0 0-8-16,0 0 7 0,0 0 12 0,16-1 3 16,-16 1-9-16,15-3-10 0,-1 3-2 0,-4-1-6 15,4 0-5-15,-1-1 0 0,6 0 0 0,3 1 2 16,0 0-6-16,4-2 4 0,3-1-1 0,-3 0-1 15,5 0 4-15,-4 2 2 0,4-3 1 0,-2 0-7 16,0 1-5-16,1-2-5 0,-2 2-3 0,4-2-4 0,-4 1-6 16,4-1-5-16,7 0 4 0,-4 3-5 15,2-5-9-15,0 3-4 0,0-2-9 0,4 1-3 16,-5 0-4-16,2-1-1 0,-1 2-8 0,4 0-1 16,9-2-4-16,-10-1 4 0,-2 2-5 0,0 1-1 15,0 0-8-15,1-2 0 0,-2 0-3 0,-1 1 2 16,1 0-1-16,-1 1 0 0,-3-2-3 0,4 0-2 15,-4 1-1-15,-1-2 7 0,0 1-2 0,-3 1-2 16,3-1-15-16,-3 0 11 0,-4-2-2 0,5 6-3 16,-10-1 2-16,0 1-4 0,0-2 7 0,-1 2-2 15,0-1-2-15,-6 1-2 0,0 2-1 0,3-4 4 16,-3 4-6-16,2-3 5 0,-2 3 2 0,1-1 2 16,-1-1-1-16,1 0-3 0,-4 2-8 0,3-2-2 15,-2-1-1-15,1 2 2 0,1 1-9 0,-2-4 4 16,0 4-6-16,1 0-3 0,-3-1 0 0,1-1-2 15,-1 1 2-15,-1 1-5 0,0-1 4 0,-2 1-1 16,2 1-7-16,-2-1-5 0,-1-1-16 0,-5 2-30 16,8-1-41-16,-8 1-57 0,5-4-84 0,-5 0-105 0,0-1-133 15,0 5-418-15,-9-9-993 0,0 2 440 16</inkml:trace>
  <inkml:trace contextRef="#ctx0" brushRef="#br0" timeOffset="-191180.84">2679 4781 183 0,'0'0'202'0,"0"0"-8"0,0 0-8 16,0 0-7-16,0 0-3 0,0 0-4 0,0 0 5 16,-3 2-8-16,3-2 4 0,0 0-2 0,0 0-4 15,0 0-3-15,0 0-6 0,0 0 3 0,1 5-3 16,-1-5-1-16,0 0-4 0,0 0-8 0,0 0 9 15,0 0-11-15,10-8 3 0,-6 4-14 0,2 1 4 16,1-4-4-16,2 1-5 0,-2 3-3 0,4-3-2 16,-4-2-3-16,4 3-4 0,0-2 1 0,-1-2-3 15,-1 1-1-15,4 0-1 0,-3-1 1 0,-2-1 5 16,7-3 0-16,-3 3 1 0,2-2-1 0,-1 1-6 16,-2-2-4-16,3 0-1 0,-2 0-9 0,3-1-3 15,2-7-8-15,-1 0-6 0,-2-1-2 0,5 3-13 16,-1-1-3-16,0 1 0 0,0 0-14 0,-5 3-2 15,1-4-7-15,2 6-2 0,-5-2-4 0,3 2-6 16,-3-2 0-16,8-2 0 0,-6 2-9 0,5-4 4 16,0 1 0-16,-4 3-8 0,0-3 2 0,0 3-5 15,-1 1-1-15,6-7 3 0,-1 3-2 0,0 0-2 16,2-2-6-16,-3 2 5 0,-3 5 2 0,0 0-8 16,-1-1 1-16,2-2 3 0,-2 6-5 0,-2-2-1 15,1 0 0-15,2 1 4 0,-4-2-4 0,3 2 4 16,1-1-4-16,-2 2 4 0,-1-3-6 0,1 2 2 15,-2 1 2-15,4-4-7 0,-3 4-4 0,2-4-2 16,0 3-2-16,1-4 1 0,0 1-3 0,-1 1 2 16,0-3-3-16,2-3 3 0,-1 5 1 0,-1 0 1 15,-3 2-5-15,3-2 5 0,-6 6-2 0,6-6 1 16,-3 7 10-16,-1-3-5 0,-2 1 1 0,3 2-5 16,-2-1 3-16,-1 0 2 0,1 1-4 0,0-2 2 15,-1 2 1-15,4-1 4 0,-5 1-3 0,4-1-1 16,0 0 1-16,-1 0 0 0,5-1-2 0,-5 1 3 15,0 0-5-15,5-1 2 0,-2 2-1 0,-4-1 0 16,-1 2 2-16,3-2 1 0,0 1-2 0,1 2 2 16,-3-2 0-16,-2 1 3 0,3-1 0 0,0 1 3 15,-3 0-3-15,3 0-2 0,-1 1-2 0,-1 0 2 16,0-3 0-16,1 0 2 0,-2 3-3 0,4-3 3 16,-7 4-2-16,4-2-1 0,2-1 3 0,-6 3 0 15,2-2-4-15,1 0 4 0,-2 3 0 0,1-2 3 16,-1 1 0-16,0 2 0 0,0-2-3 0,2 1 2 15,-2 1 3-15,-3-2-2 0,2 3-1 0,-2-1 0 16,3 1 2-16,-4 2 1 0,0-6-1 0,0 6 1 16,3-4-4-16,-3 4 4 0,0 0-2 0,1-2 5 15,-1 2-4-15,0 0-1 0,0 0 0 0,0 0 1 16,0 0 0-16,0 0-1 0,0 0-2 16,0 0 3-16,0 0-2 0,0 0 2 0,5-4-3 0,-5 4 0 15,0 0 2-15,0 0-7 0,0 0-15 0,0 0-20 16,0 0-29-16,0 0-32 0,0 0-46 0,0 0-54 15,0 0-81-15,0 0-105 0,-6-5-151 0,6 5-280 16,-8-7-887-16,3 3 392 0</inkml:trace>
  <inkml:trace contextRef="#ctx0" brushRef="#br0" timeOffset="-189996.78">3701 1432 353 0,'0'0'437'0,"-3"-5"-21"0,3 5-18 16,0 0-26-16,0 0-38 0,0 0-32 15,4-4-28-15,-4 4-25 0,10 0-8 0,-1 0-31 16,1-1-17-16,6 3-17 0,0 1-21 0,3 0-8 16,-1-3-18-16,1 0-21 0,-1 0-4 0,-1 2-11 15,2-1-11-15,-6 0-22 0,0-1-41 0,-3-2-60 16,3 2-60-16,-7 2-68 0,3-1-91 0,-9-1-93 16,0 0-302-16,0 0-709 0,0 0 313 0</inkml:trace>
  <inkml:trace contextRef="#ctx0" brushRef="#br0" timeOffset="-189547.7">4126 1180 297 0,'3'-4'418'0,"-3"4"-17"0,0 0-38 0,0-6-35 15,0 6-27-15,0 0-32 0,0 0-27 0,0 0-25 16,0 0-7-16,0 0-29 0,0 0-3 15,4 13-11-15,-7-5-18 0,3-3-21 0,-5 5 3 0,1-2-17 16,0 4-12-16,-3-4-13 0,3 3-6 0,-1-2-1 16,1 0-13-16,0-1-14 0,0 0-7 0,-1-2 3 15,5 1-8-15,0-7-4 0,-5 5-5 0,2-1-7 16,3-4 2-16,0 0 23 0,8 6 9 16,-8-6 0-16,10 2 8 0,3-1-4 0,-3 1-7 15,3-4-11-15,0 1-1 0,5 0-2 0,-1 0-6 16,2 1-6-16,1 2-1 0,-3 1-4 0,2-3-2 15,-4 1-8-15,3 2 2 0,0 4-3 0,-4-4-3 16,-3 2 0-16,2-2 0 0,-1 4-4 0,-2-2 4 16,-1 2-2-16,-1 0 1 0,-3 1-3 0,-3 1 0 15,2-1 1-15,-4-1-2 0,-4 2-4 0,0-1 6 16,-1 2-1-16,-2-1 2 0,-5 0 0 0,2-1-5 16,-7 2 0-16,2-1-1 0,-2 2 1 0,-1-4-3 15,8 0 2-15,-4-3-2 0,3-2 6 0,0-1-3 16,3 1-6-16,-3 0-26 0,11-2-40 0,-11-1-54 15,11 1-89-15,-10-6-83 0,8-1-128 0,0 2-353 16,2 5-836-16,0-18 370 0</inkml:trace>
  <inkml:trace contextRef="#ctx0" brushRef="#br0" timeOffset="-189314.14">4314 1188 2915 0,'-9'-7'196'0,"-1"2"-3"0,1 0 43 15,3 0-17-15,3 2 31 0,-1 2-16 0,0-2-24 16,2 1-20-16,2 2-29 0,-4-6-15 0,4 6-13 16,0 0-18-16,7-6-3 0,0 5-9 15,3-2-9-15,3 0-6 0,0 0-8 0,0 2-14 16,6-3-3-16,0 2-4 0,1 0-6 0,9 2-6 16,-9-4-3-16,-1 3-7 0,-2 1-14 0,3-1-20 15,-7 0-24-15,-2 1-26 0,1 1-37 0,-6-2-43 16,-6 1-56-16,14 1-63 0,-14-1-62 0,0 0-79 15,4 3-392-15,-4-3-841 0,0 0 372 0</inkml:trace>
  <inkml:trace contextRef="#ctx0" brushRef="#br0" timeOffset="-188413.95">2139 3229 160 0,'-12'-3'341'0,"2"1"-17"16,0-1-10-16,1 2-9 0,0-2 0 0,1 0-15 15,0 2-12-15,1-1-12 0,2 2 0 0,0-1-4 16,5 1-9-16,-10-2-13 0,10 2-5 0,-9-1-14 15,9 1-13-15,-8 1-12 0,8-1-11 0,-5-1-14 16,5 1-10-16,0 0-18 0,0 0-13 0,0 0-14 16,0 0-13-16,0 0-7 0,0 0-10 0,0 0-5 15,13-7-9-15,-1 6-7 0,0-3-4 0,2 4-6 16,0-2-8-16,1 1-1 0,3 1-7 0,-5-3-5 16,1 2-3-16,-5 0-3 0,3-1-3 0,-5 2-2 15,1-1-8-15,-8 1 9 0,11-2-1 0,-11 2-3 16,8 0-1-16,-8 0 0 0,0 0 0 0,0 0-3 15,0 0-16-15,0 0-25 0,0 0-38 0,0 0-58 16,0 0-53-16,0 0-96 0,0 0-75 0,-15-5-99 16,15 5-386-16,-8-3-898 0,8 3 398 0</inkml:trace>
  <inkml:trace contextRef="#ctx0" brushRef="#br0" timeOffset="-187864.56">2230 3020 308 0,'-4'-4'370'0,"4"4"-4"0,-4-10-7 16,4 3-12-16,0 0-13 0,-1 0-14 0,1 2-16 15,0-1-21-15,0 1-18 0,0 5-19 0,4-10-18 16,-1 6-19-16,5-3-19 0,-4 2-20 16,4-1-18-16,1 3-11 0,3 1-16 0,0 0-15 15,-1 0-8-15,2 2-10 0,-3 0-13 0,3-1-11 16,-4 6-4-16,1-1 0 0,0 2-8 0,-2 2-9 0,0-1 2 15,-3 3-8-15,0 0-3 0,-2 1-10 0,-3-2 3 16,-7 3-2-16,5-1-2 0,-6 1-5 0,4 1-2 16,-10 0-1-16,1-1 1 0,-1-2-6 0,4 3-1 15,-2-4 3-15,1 1 3 0,-1-2 2 16,3-3 7-16,1 1 4 0,1-2-2 0,2 0 1 16,1-2 0-16,0 1 0 0,4-3 0 0,-6 3-1 0,6-3-1 15,0 0-5-15,0 0 2 0,0 0-2 16,0 0-5-16,0 0 3 0,0 0-5 0,24-3-3 0,-11 0-3 15,0 1-3-15,2 0 2 0,-2 2-2 16,1-2 0-16,0-1-2 0,-1 6-3 0,1-3 2 16,-4 2-1-16,4 1-13 0,-5 1-2 0,1 0-1 15,-2 0 1-15,-3 1 1 0,2 2-2 0,-4 2 3 0,-1-4 2 16,-4 2-2-16,1 1 5 0,-1 1-7 16,-4 0 5-16,0 1 4 0,-2-2-1 0,1 1 3 15,-10 0 3-15,3 0 9 0,-3-2 6 0,3 2 3 16,0-3 8-16,0-2 7 0,4-1 15 0,0 1 8 15,-2-1 2-15,5 0 6 0,-1-2 1 0,-1-1 4 16,9 0 2-16,-10 0-1 0,10 0-11 0,-9 0-9 0,9 0-4 16,0 0-10-16,-10-2-3 0,10 2-13 0,0 0-15 15,-4-4-24-15,3 2-35 0,1 2-44 0,0 0-58 16,0 0-75-16,7-6-104 0,-7 6-102 16,0 0-530-16,16 2-1042 0,-16-2 461 0</inkml:trace>
  <inkml:trace contextRef="#ctx0" brushRef="#br0" timeOffset="-186246.92">3152 3509 240 0,'-3'1'279'0,"3"-1"-23"0,0 0-15 16,0 0-13-16,0 0-5 0,0 0-11 0,-8 1-3 16,8-1-4-16,0 0-2 0,0 0 4 0,-7 0-2 15,7 0-4-15,0 0 9 0,0 0-1 0,0 0-4 16,-10-1 3-16,10 1-10 0,-4-4-10 0,2 0-5 15,2 4-8-15,-3-7-5 0,3 3-17 0,3-2-16 16,-1 1-4-16,-3 0-18 0,2-1-12 0,3 1-8 16,1-1-14-16,0 1-9 0,1 0-3 0,3 0-10 15,1 1-12-15,-4 0-2 0,3 2-6 0,-2 1-2 16,0-1-6-16,3 4-3 0,-1 0-5 0,-2 2-2 16,0 1-4-16,1 1-3 0,0 3-2 0,-7 0 2 15,3 1-2-15,-3 1-2 0,-5 0 1 0,2 1-5 16,-2 4 0-16,-1-4 2 0,-3 4-1 0,-5-1-1 15,7-1-3-15,-4 1 4 0,0-1-1 0,3-3 3 16,-5 1-2-16,1 0 6 0,1 0 5 0,5-4 2 16,-4 1 1-16,4-4-1 0,2 0-2 0,-2 0 2 15,2-2-4-15,1 0 0 0,1 1 3 0,1-4-2 16,0 0 5-16,-3 4-8 0,3-4 12 0,0 0 18 16,0 0 7-16,17 3 4 0,-3-5-5 0,-1-1-9 15,4-1-2-15,0 0-5 0,2 3-4 0,3-3 1 16,-3-2-5-16,2 1 2 0,-6 2-7 0,5-1-1 15,-2 0 0-15,-8 1-1 0,3 0-3 0,-3 1-1 16,-3 1-4-16,-1 0 5 0,-2-2 0 0,2 2 0 16,-6 1-2-16,8-3-10 0,-4 2-27 0,-4 1-40 15,0 0-60-15,0 0-80 0,0 0-105 0,0 0-134 16,0 0-528-16,0 0-1049 0,10 6 465 16</inkml:trace>
  <inkml:trace contextRef="#ctx0" brushRef="#br0" timeOffset="-185379.95">3823 4178 207 0,'-1'-4'424'0,"1"0"-5"15,0 4-5-15,-3-5-9 0,3 5-14 0,-1-2-22 16,1 2-22-16,0 0-26 0,-4-5-22 0,4 5-21 16,0 0-17-16,-2-2-18 0,2 2-8 0,0 0-14 0,-3-4-15 15,3 4-10-15,0 0-21 0,0-6-16 0,3 0-12 16,1 0-19-16,-2 1-1 0,3-4-6 16,-2-1-6-16,2 0-5 0,-4 2-6 0,4-3-1 15,0 0-3-15,-1 1-6 0,1 0 7 0,2 0-1 16,-6 1-12-16,0 2 0 0,2 0 2 0,-3 3-3 15,1-4 0-15,3 3-4 0,-4 1-11 0,1 3-2 0,-1-4-10 16,0 5-7-16,0 0-14 0,0 0-13 16,0 0 2-16,0 0-8 0,0 0 2 0,-1 20 0 0,-3-10-2 15,3 7 5-15,-3-1-8 0,4 4-11 16,-1-1 9-16,-3 5-3 0,4 1-15 0,-3-3 11 16,3 2 2-16,0-4-7 0,0-1 4 0,0 0 3 0,0-1-1 15,3 0-6-15,-3-1-12 0,0-1-11 0,1-3-3 16,2-1-18-16,-3 0-17 0,1-1-20 15,0-3-23-15,-1 0-20 0,3-2-15 0,-3-1-13 16,0 0-10-16,1-2 2 0,3 0-11 0,-4-3-12 16,0 0-14-16,0 0-1 0,-5 4 15 0,5-4 10 15,0 0 10-15,0 0 20 0,-12-1 17 0,12 1 4 16,-10 1 17-16,5-1 15 0,-4 0 25 0,9 0 29 0,-8-2 15 16,5 0 29-16,3 2 19 0,0 0 17 0,-9 0 20 15,9 0 12-15,0 0 12 0,0 0 11 16,0 0-2-16,0 0 4 0,-7-1 9 0,7 1 10 15,0 0-7-15,13-5-9 0,-4 3-11 0,0-3-6 0,1 0-11 16,3 1-8-16,6 0-7 0,-2-2-17 16,2 0-23-16,0-3-28 0,-1 5-38 0,2-1-37 0,-4-3-57 15,2 4-43-15,-8-2-61 0,1 4-63 16,-4-2-68-16,0 0-79 0,-4 2-346 0,-3 2-861 16,0 0 381-16</inkml:trace>
  <inkml:trace contextRef="#ctx0" brushRef="#br0" timeOffset="-184630.99">4682 3722 22 0,'0'0'375'16,"0"-8"10"-16,1 6 1 0,1-3-3 0,-2 5-8 16,0-8-9-16,0 8-11 0,-3-4-7 0,3 4-15 15,-4-7-17-15,3 5-16 0,1 2-18 0,0 0-23 16,0 0-25-16,-4-4-26 0,4 4-25 0,0 0-22 16,0 0-18-16,0 0-11 0,0 0-25 0,0 0-4 15,0 0-8-15,0 14-11 0,3-10-6 0,-3 0-9 16,1 4-6-16,2-4-5 0,-1 4-6 0,2 0-6 15,1-3-4-15,-1 0-2 0,3 1-4 0,1 1-3 16,-3-3-4-16,3 1-5 0,2 2 1 0,-6-3-6 16,5 2-2-16,-1-2 0 0,2 0-1 0,-2 2-10 15,1-1 8-15,1-1 0 0,0-1 0 0,-1 1-2 16,4 2-6-16,-3-1 1 0,-1 0-3 0,-1-2-4 16,-1 1 0-16,1-2-6 0,-3 2 3 0,3 1 0 15,-2-3 3-15,-4 1-2 0,1 1 3 0,-3 2 0 16,-3-2 4-16,1-1 1 0,-3 1-1 0,0 2 0 15,-2-2-10-15,1-2 9 0,1 4-1 0,-4-4 2 16,0 2-11-16,0-1-13 0,-1-1-22 0,1-1-39 0,3-1-33 16,-1-2-55-16,-3-1-62 0,4-2-56 15,-3-2-55-15,2 3-68 0,2-9-63 0,-1 5-283 16,-2-8-817-16,7 3 362 0</inkml:trace>
  <inkml:trace contextRef="#ctx0" brushRef="#br0" timeOffset="-184446.69">4734 3674 285 0,'0'-4'362'0,"0"4"19"0,0-6 21 0,0 3 8 16,3 1 0-16,-3 2-5 0,0 0-11 16,-3-7-26-16,6 5-35 0,-3 2-25 0,8-5-30 15,-3 2-27-15,4-3-21 0,0 1-21 0,1 0-23 16,3 0-21-16,0 0-17 0,4-2-17 0,1 3-28 16,3-1-29-16,-3-2-38 0,2 2-42 0,-1 0-42 15,-9 0-50-15,2 1-45 0,-1 0-57 0,0-1-66 16,-5 3-71-16,-2-4-76 0,-4 3-314 0,4-1-787 15,-4 4 349-15</inkml:trace>
  <inkml:trace contextRef="#ctx0" brushRef="#br0" timeOffset="-183030.2">5389 2321 199 0,'0'0'272'16,"0"0"-4"-16,0 0-13 0,0 0-11 0,0 0-7 15,0 0-15-15,0 0-5 0,0 0-13 0,0 0-6 16,0 0-4-16,0 0 0 0,0 0 1 0,0 0-8 16,0 0 2-16,0 0 5 0,0 0 1 0,0 0 7 15,0 0 5-15,0 0 9 0,0 0 5 0,0 0 1 16,0 0-20-16,0 0-23 0,0 0-17 0,0-7-9 15,-3 2-19-15,3-1-4 0,0 2-6 0,0 0-12 16,4-2-14-16,-4 2-5 0,4-2-7 0,-3 1-10 16,3 1-13-16,1 0-5 0,3-1-11 0,-3 1-1 15,0 0-11-15,4 2-2 0,1-3 1 0,-2 4-6 16,1-2-8-16,1 0-6 0,2 5 3 0,-2-1 1 16,1 2-9-16,-2-1-9 0,2 2 0 0,-5-1-5 15,4 3 0-15,-5 0 1 0,-1-1-3 0,0 1 3 16,1 5 1-16,-2-3 3 0,-3 2-4 0,0-1 3 15,0 2-3-15,-2-2 5 0,1 1-1 0,-4 1 0 16,0 0-2-16,0 1 4 0,-4 0-2 0,-1 1 1 16,1 0 1-16,-2 1 0 0,2-6-1 0,2 3-2 15,-4 1 4-15,0-3-2 0,1 1 1 0,5-3 8 16,-3 0 0-16,-1 0-2 0,4-2 0 0,4 0-2 16,-3-1 0-16,1-1 0 0,2 1 0 0,1-4 5 15,-4 6-1-15,4-6 5 0,0 2 2 0,0-2 2 16,0 0 11-16,0 0 5 0,9 1 6 0,-9-1-6 15,17-1 2-15,-11 0-2 0,7-2 1 0,1-1-13 16,3 0 3-16,-1-1-8 0,1 2 2 0,3 1-3 16,-1-4 2-16,-1 4-10 0,1-1 2 0,-2-1 0 15,1 1 2-15,-6-1-6 0,1 1 1 0,-1 1 0 16,-8 0 3-16,6 0-3 0,-4 2 6 0,0-2 11 16,-6 2 5-16,6 0 2 0,-6 0 3 0,5-1-5 15,-5 1-5-15,4-2 0 0,-4 2-6 0,0 0-4 16,0 0-8-16,7-2 2 0,-7 2 2 0,0 0-12 15,0 0-13-15,0 0-23 0,7-1-34 0,-7 1-48 16,0 0-77-16,0 0-95 0,0 0-140 0,0 0-176 16,0 0-356-16,0 0-1044 0,0 0 462 0</inkml:trace>
  <inkml:trace contextRef="#ctx0" brushRef="#br0" timeOffset="-179913.99">4619 3837 39 0,'0'0'177'0,"0"0"-7"0,0 0-10 0,0 0-8 16,0 0-1-16,0 0-2 0,0 0-1 0,12-7-3 15,-12 7 0-15,0 0-2 0,0 0-2 0,0 0-5 16,0 0 4-16,0 0-5 0,0 0-1 0,0 0-5 16,0 0-3-16,0 0-4 0,0 0 0 0,0 0 1 15,0 0-12-15,0 0-5 0,0 0-6 0,0 0 3 16,0 0-12-16,0 0-4 0,0 0 3 0,0 0-4 15,0 0-1-15,0 0 2 0,0 0 3 0,0 0 1 0,0 0-3 16,0 0 2-16,0 0 3 0,0 0-1 16,0 0 1-16,0 0-6 0,0 0-3 0,0 0-3 15,0 0-3-15,0 0 1 0,0 0-9 0,0 0-6 0,0 0-10 16,0 0 3-16,0 0-3 0,0 0-4 16,0 0 0-16,0 0-5 0,0 0-12 0,0 0-1 0,0 0-6 15,0 0-6-15,0 0-1 0,0 0-5 16,0 0-3-16,0 0 0 0,0 0-3 0,0 0 2 15,0 0-1-15,3 10 3 0,-3-10-2 0,6 5 1 0,-5-2-2 16,3 1-1-16,-1-1 1 0,0 2-1 0,1 0-1 16,0 0 0-16,0 0 2 0,1 1 2 0,-1-3 0 15,0 3-2-15,2-1-1 0,-5 0-7 16,3-2-1-16,0 0 6 0,0 0-4 0,0 0 3 16,-2-1-3-16,-2-2 2 0,5 4 1 0,-2-3-2 0,-3-1 3 15,5 5-2-15,-1-3 3 0,1-1 2 0,-5-1 2 16,9 0 6-16,-9 0 2 0,0 0 0 0,13-2-2 15,-8 1 1-15,0-2-4 0,-5 3 1 16,10-3 4-16,-1 1-8 0,0-1 5 0,-5 0-3 16,1 0 1-16,0 2-5 0,-1-4 3 0,-1 5-3 0,-3 0 4 15,6-3 4-15,-6 3 1 0,4-3 2 16,-4 3 0-16,0 0 4 0,5-2-5 0,-5 2-2 16,0 0 1-16,4-2-6 0,-4 2 2 0,0 0-1 15,0 0 2-15,0 0-4 0,0 0 0 0,0 0-2 16,0 0 2-16,0 0-2 0,0 0-1 0,0 0-3 0,0 0 0 15,0 0-11-15,2-3-15 0,-2 3-21 0,0 0-34 16,0 0-48-16,4-4-73 0,-4 4-103 0,0 0-101 16,-4-6-442-16,4 6-913 0,0 0 405 0</inkml:trace>
  <inkml:trace contextRef="#ctx0" brushRef="#br0" timeOffset="-171396.82">3377 802 67 0,'0'0'353'0,"0"0"-2"16,0 0-16-16,0 0-13 0,0 0-2 16,0 0-18-16,0 0-16 0,0 0-35 0,0 0-17 15,0 0-31-15,0 0-23 0,0 0-14 0,0 0-8 16,0 0-10-16,0 0-2 0,0 0-8 0,0 0-4 16,4 22-16-16,1-12-13 0,-1 2-10 0,1 4-5 15,0-3-6-15,2 1-13 0,-1 0-20 0,-1-1 6 16,-1-3-4-16,0 0-3 0,1-3-8 0,0 1 9 15,0-3-4-15,-1 0 14 0,0-1 19 0,1-3 22 16,3-1 10-16,3-4-3 0,5-3-6 0,3-4-9 16,5-3-3-16,4-4-6 0,-1-3-9 0,6-1-6 15,8-9-8-15,0 2-4 0,2-2-6 0,-3 2-4 16,1-1-6-16,1 1-3 0,-9 10-6 0,-1 2-3 16,1-2-2-16,-3 1 0 0,-1 0-7 0,-6 7-4 15,-4 1-2-15,-6 5 2 0,-13 5-3 0,21-9 2 16,-21 9 1-16,15-9-2 0,-15 9-3 0,0 0-4 15,0 0 1-15,0 0-4 0,0 0-15 0,17-7-36 16,-17 7-48-16,0 0-60 0,0 0-66 0,0 0-82 16,0 0-100-16,0 0-490 0,0 0-966 15,0 0 427-15</inkml:trace>
  <inkml:trace contextRef="#ctx0" brushRef="#br0" timeOffset="-167530.56">29339 10993 188 0,'16'-3'256'15,"3"2"-11"-15,-2 0-8 0,2 0-16 0,-7-1-13 16,2-1-12-16,-1 3-13 0,-1-3-6 0,-3 2-8 16,-1 0 0-16,-3 1-4 0,1-1 12 0,-6 1-1 15,9 0 8-15,-9 0 13 0,0 0 8 0,9 0 0 16,-9 0 18-16,0 0 3 0,0 0 3 0,0 0 7 0,0 0-6 16,0 0-5-16,0 0-8 0,0 0 0 15,-24 2-9-15,14 0-8 0,-2 4-7 0,-3-2-8 16,-5 6-4-16,2 0-1 0,-5 5-3 0,0-1-1 0,0 7-8 15,-2-2-23-15,2 4-13 0,3 1-9 0,-1 1-7 16,4-1-17-16,1 0-4 0,4 4-7 0,2-3-4 16,5 3-5-16,0-3-3 0,4 1-5 15,5 2-17-15,2-3-54 0,3-7 0 0,6 5 0 0,3-2 0 16,5 0 0-16,4-3 0 0,-1-1 0 0,-2-4 0 16,2-1 0-16,-2-1 0 0,-4-4 0 0,-2-1 0 15,0 0 0-15,-8-2 0 0,0-1 0 0,-2-2 0 16,-3 1 0-16,2-1 0 0,-5 0 0 0,-2-1 0 15,0 0 0-15,0 0 0 0,0 0 0 0,0 0 0 16,-1-8 0-16,1 8 0 0,-4-10 0 0,-1 6 0 16,1 2-137-16,0-1-347 0,-1-3-132 0,5 4-543 15,0 2-1257-15,0 0 556 0</inkml:trace>
  <inkml:trace contextRef="#ctx0" brushRef="#br0" timeOffset="-166330.21">29998 11112 197 0,'4'-3'354'0,"-3"1"-5"0,-1 2-1 0,0 0-15 16,4-5-2-16,-3 0-11 0,-1 2-4 0,2-1-5 15,-2 4-3-15,-3-6-13 0,3 6-13 0,-2-6-8 16,-2 3-15-16,0-1-8 0,-4 0-16 0,-2 3-12 16,-3-1-9-16,0 2-15 0,-6 1-9 0,-1 0-15 15,-1 1-1-15,-6 5-21 0,-1-3 4 0,7 0-16 16,1 2-4-16,3 0-4 0,0 0-7 0,4 0-16 15,4 0-11-15,-1 0 8 0,2 0-20 0,-1 0-12 0,4 0-12 16,4 1 6-16,-2-1-20 0,3 0 12 16,3 1-5-16,2 2-7 0,0-2-8 0,7 0 9 15,4 1-8-15,1-2-10 0,3 3-2 0,7-1-4 16,-1 2 1-16,-1-2-6 0,2 3-7 0,-1-3 2 16,-6 1 4-16,-2 0-7 0,0 0-6 0,0-1-2 0,-3 3 1 15,-3-5-9-15,-2 2-6 0,-4 1 4 16,3-1-1-16,-7-2 9 0,1 1-12 0,-4-2 12 15,-3 5-3-15,-3-3 0 0,-2-1 2 0,-8 1-6 0,4-2 12 16,-5 0 2-16,-1 0 9 0,0-3 6 16,-3 3 12-16,3-3 5 0,-10-2 8 0,2 2 1 15,4-4-34-15,5-1-17 0,0 0 0 0,3-1 0 16,-3 0 0-16,5 0 0 0,2 4 0 0,0-2 0 0,5 1 0 16,-3-2 0-16,5 1 0 0,0 0-113 0,4 2-189 15,0-6-87-15,7 3-81 0,0 3-94 0,6-5-496 16,6 1-1146-16,2-2 507 0</inkml:trace>
  <inkml:trace contextRef="#ctx0" brushRef="#br0" timeOffset="-165862.58">30482 11144 186 0,'0'-7'448'0,"0"0"-7"0,4 0 7 0,-4 2-9 15,0-1-8-15,0 1-16 0,2 0-18 0,-4 1-23 16,2 4-22-16,0-7-20 0,-2 5-23 0,2 2-27 16,-7-3-17-16,0 3-26 0,7 0-13 0,-21 3-11 15,9-1-14-15,-5 1-10 0,0 0-16 0,-1 1-7 16,2 2-1-16,-1 0-17 0,-1-1-4 0,5-1-13 16,1 2-29-16,-1-1 5 0,1 2-9 0,5-1-17 15,0-1-3-15,3 1-24 0,2 0 13 0,-1 0-9 16,3 3 2-16,3-4-18 0,1 4 2 0,3-3-1 0,6 5-4 15,3-3-7-15,1 2-6 0,1-2 7 16,0 1-10-16,0-3-3 0,4 2-7 0,-3-1-12 16,5 0-3-16,-3 2 0 0,-2-2 0 0,-4-1 0 15,2 1 0-15,-2 2 0 0,-5-3 0 0,-1 0 0 0,0 1 0 16,-1-1 0-16,-3 0 0 0,-1 1 0 16,-2-1 0-16,-2 1 0 0,-1-2 0 0,-3 1 0 15,-2 4 0-15,-2-6 0 0,-1 5 0 0,-5-4 0 16,2-1 0-16,-6 3 0 0,2-4 0 0,-7 3 0 0,4-5 0 15,-4 0 0-15,-5 2 0 0,6-3 0 0,-1 0 0 16,1 1 0-16,5-2 0 0,2 1 0 0,4-3 0 16,0 3 0-16,2 0 0 0,2-1 0 0,2-1 0 15,3 0 0-15,2 2 0 0,2-7 0 0,8 1-342 16,1 2-111-16,1 0-75 0,10-3-78 0,6-2-438 16,0 1-1131-16,0-2 500 0</inkml:trace>
  <inkml:trace contextRef="#ctx0" brushRef="#br0" timeOffset="-165430.33">30955 11204 416 0,'4'-6'477'0,"0"2"-4"0,-3-4 5 16,-1 2-12-16,2 0-12 0,1-1-15 0,-3 1-22 15,0 1-22-15,0 0-12 0,0 0-21 0,-3 2-22 16,1-2-26-16,-1 2-32 0,-3-1-17 0,-1 1-23 15,-4 2-17-15,-6 0-22 0,1 3-11 0,-2 1-18 16,-1 3-13-16,1-1-12 0,0 0-16 0,3 3-8 16,1-2-13-16,1 4-16 0,0-2-5 0,7 0-16 15,-2 2 2-15,7-2-12 0,-3 3-1 0,8-1-18 16,-3-1-46-16,3 0 0 0,1 0 0 0,4 1 0 16,8-1 0-16,-2 0 0 0,2 0 0 0,1 1 0 15,0-2 0-15,2 0 0 0,-2 0 0 0,2 0 0 16,-2 1 0-16,0-2 0 0,3-2 0 0,-6 4 0 15,-1-4 0-15,-4 3 0 0,2-4 0 0,-3 2 0 16,-2 2 0-16,0 0 0 0,-1-4 0 0,-2 4 0 16,-3-2 0-16,0-3 0 0,-1 4 0 0,-1 0 0 15,-4-3 0-15,-2 4 0 0,-4 0 0 0,0-2 0 16,-6 0 0-16,-2 1 0 0,-2-2 0 0,-2-1 0 16,-5-1 0-16,-4-1 0 0,6-5 0 0,5 1 0 15,-1-1 0-15,3 1 0 0,4 1 0 0,1-3 0 16,2 2 0-16,3 1 0 0,3-2 0 0,2-1 0 15,2 0 0-15,2 4 0 0,6-10-397 0,4 3-151 0,7-4-96 16,10 0-457-16,0 0-1192 0,2-1 528 0</inkml:trace>
  <inkml:trace contextRef="#ctx0" brushRef="#br0" timeOffset="-164914.3">31415 11261 450 0,'3'-4'531'0,"-2"0"21"0,2-1 11 15,-3 2-3-15,0 3-5 0,-3-6-27 0,3 6-31 16,0-4-51-16,0 4-38 0,0 0-42 0,0 0-29 16,-7 9-24-16,4-2-28 0,0 3-25 0,2 0-22 0,2 6-26 15,-2 1-17-15,2 2-23 0,2 0-15 0,2 1-20 16,-4-2-14-16,7 7-7 0,-4-4-18 16,-3-1-9-16,4-1-86 0,-2-3-3 0,-1 1 0 15,1-6 0-15,-2 0 0 0,3-1 0 0,-4-4 0 0,1 2 0 16,-1-4 0-16,0 0 0 0,0-4 0 0,3 6 0 15,-3-6 0-15,0 0 0 0,0 0 0 0,0 0 0 16,0 0 0-16,-4-19 0 0,4 9 0 16,-1-3 0-16,1-4 0 0,-4-2 0 0,4 1 0 0,-3-9 0 15,2 0 0-15,-4-2 0 0,1-1 0 0,3-2 0 16,-3 1 0-16,4-2 0 0,0 5 0 0,-4-3 0 16,7 1 0-16,-2 3 0 0,-2-1 0 0,2 4 0 15,-1 5 0-15,0 4 0 0,1 0 0 0,3 5 0 16,1-1 0-16,3 2 0 0,-2 0 0 0,5 5 0 15,3-1 0-15,2 3 0 0,-2 1 0 0,4 3 0 16,1 1 0-16,0 3 0 0,0 3 0 0,0 1 0 16,-4 3 0-16,-1 1 0 0,-4-1 0 0,0 0 0 15,-5 3 0-15,-2-4 0 0,-3 0 0 0,-4 0 0 16,-5 3 0-16,0-4 0 0,-5 0 0 0,-2-1 0 16,0 1 0-16,-3-4 0 0,-1 1 0 0,-1-3 0 0,2 0 0 15,0 1 0-15,2 0 0 0,-2-4 0 16,9 0 0-16,1 2 0 0,-4-2 0 0,9 0 0 15,-2-1-191-15,6-1-163 0,0 0-58 0,0 0-47 16,0 0-43-16,18 1-45 0,-7-2-408 0,2 0-1034 16,17-4 458-16</inkml:trace>
  <inkml:trace contextRef="#ctx0" brushRef="#br0" timeOffset="-164613.98">31870 10983 61 0,'4'-9'376'0,"0"0"0"0,0 1 23 0,-3 2 7 15,3 0 18-15,-3 0-1 0,2 1-15 0,-2 0-26 0,0 2-42 16,3 1-27-16,-4 2-27 0,8 0-10 16,-8 0-16-16,13 8-4 0,-3 1-19 0,3 3-13 15,1 4-19-15,2 5-12 0,1 3-14 0,-2 3-16 0,2-1-8 16,-2 3-13-16,-1-2-16 0,-4 1-7 16,0 1-6-16,-3 1-6 0,-2-3-5 0,-4 0 6 0,2-3-1 15,-7 2-16-15,0-6 11 0,-4 3 7 16,-3 4 3-16,0-13 3 0,-1 1-7 0,-6-2 1 0,0-1-1 15,-6 3-37-15,-1-3-71 0,-2-2 0 0,0 1 0 16,-4-1 0-16,4-5 0 0,6 1 0 16,0-4 0-16,2 4 0 0,1-4 0 0,7-1 0 15,-2 1 0-15,4-1 0 0,3 0-47 0,6-1-258 0,-9-2-92 16,9 2-87-16,0 0-83 0,0 0-499 0,14-12-1153 16,3 5 510-16</inkml:trace>
  <inkml:trace contextRef="#ctx0" brushRef="#br0" timeOffset="-164463.43">32222 11410 213 0,'11'-2'423'0,"2"-2"3"0,-4 2 6 16,1 1 11-16,-5 0 24 0,3-2 12 0,-4 2-3 15,-4 1-12-15,6-3-26 0,-1 2-42 0,-5 1-41 16,8-3-46-16,-7 0-74 0,-1 3-71 0,0 0-101 16,0 0-124-16,0 0-123 0,0 0-127 0,0 0-124 15,-17 8-364-15,6-4-865 0,-8 2 382 0</inkml:trace>
  <inkml:trace contextRef="#ctx0" brushRef="#br0" timeOffset="-164097.24">30153 11711 122 0,'-39'-3'438'15,"6"-5"3"-15,2 4 7 0,5 0 8 0,7 2 3 0,6 0-3 16,1 1-17-16,5-1-31 0,0 2-30 16,2-1-26-16,0 0-21 0,5 1-4 0,0 0-7 15,0 0-13-15,0 0 4 0,0 0-9 0,33 2-14 16,-11 1-24-16,11-2-10 0,7 4-18 0,16-2-20 16,5 2-12-16,4-2-15 0,26 0-18 0,-27 1-97 0,29 3-74 15,-1-4 0-15,2 0 0 0,-28 1 0 16,26 0 0-16,-2 1 0 0,-25-4 0 0,24 2 0 15,-29-3 0-15,3 2 0 0,-4-3 0 0,-4 1 0 0,1-4 0 16,-19 2 0-16,-4 0 0 0,-1 0 0 0,-11 1 0 16,-1-2 0-16,-8 2 0 0,0-1 0 15,-8-2 0-15,-4 3 0 0,0 1 0 0,0 0 0 0,-23-3 0 16,4 0-202-16,-10 3-134 0,-6-1-33 0,-6 0-30 16,-9 3-31-16,-7 0-36 0,-2-1-19 0,0 2-22 15,-3 1-327-15,-2 2-902 0,1-1 400 16</inkml:trace>
  <inkml:trace contextRef="#ctx0" brushRef="#br0" timeOffset="-163864.37">30226 11850 183 0,'-57'5'322'0,"5"-3"30"16,13 3 12-16,3-4 19 0,1 2 14 0,6-3 23 15,8 3 7-15,2-2 5 0,6-2-4 0,3 1-13 16,10 0-35-16,-8 0-29 0,8 0-28 16,0 0-26-16,0 0-17 0,40-7-28 0,-8 3-21 0,9 2-18 15,17 0-29-15,5-1-23 0,2 3-4 0,29 1-16 16,-28-6-16-16,26 8-21 0,-30-3-4 0,33-2-5 15,-31 0-12-15,32 1-8 0,-33 2-10 0,1 1-10 16,-2-3-3-16,0 0-9 0,-10 5 0 0,0-4-7 16,-16 1 0-16,1-1-10 0,-6 3-4 0,-3-1-1 15,-9-3-22-15,-6 1-22 0,0 0-37 0,-6-1-23 16,1-1-59-16,-1 1-79 0,-1-3-93 0,0 3-110 16,-5-2-115-16,-1 3-506 0,-1-7-1132 0,1 7 502 15</inkml:trace>
  <inkml:trace contextRef="#ctx0" brushRef="#br0" timeOffset="-162430.34">27894 3859 340 0,'11'-13'439'0,"0"1"3"0,-1 2 11 0,-2 3 10 16,-4-1 0-16,-1 2-14 0,-1 2-13 16,2-1-27-16,-2 3-29 0,-2-2-25 0,0 4-25 15,0 0-33-15,-14-3-16 0,5 5-5 0,-6 0-20 16,-3 4-17-16,-6 8-9 0,-2-3-9 0,-2 5-12 0,-1 5-3 16,-2 0-11-16,2 2-13 0,-11 7-12 0,4 2-8 15,7-5-8-15,-2 10-10 0,10-11-134 0,1 5-10 16,4 1 0-16,3-2 0 0,4 5 0 15,1-3 0-15,7 1 0 0,10 0 0 0,1-1 0 0,4 1 0 16,7-3 0-16,-2-2 0 0,8-1 0 0,0-1 0 16,-2-4 0-16,1-3 0 0,-1-1 0 0,-3-3 0 15,-4-6 0-15,-1 1 0 0,-7-5 0 0,-1-2 0 16,-3 1 0-16,-2-2 0 0,1 1 0 0,-1-3 0 16,-4 0 0-16,0 0 0 0,4-6 0 0,-4 2 0 15,0 4 0-15,-3-6 0 0,3 6 0 0,-5-12 0 16,1 4 0-16,2-1 0 0,1 0 0 0,-2-1-382 15,2-2-237-15,-2 1-580 0,4 1-1298 0,2-1 574 16</inkml:trace>
  <inkml:trace contextRef="#ctx0" brushRef="#br0" timeOffset="-161996.86">28354 4012 93 0,'0'-12'523'0,"3"3"2"0,-3 2-5 16,-4 1-8-16,2-4-13 0,-3 4-35 0,-2-1-30 15,2 2-34-15,-5 0-34 0,-4 1-34 0,-3 2-25 16,-1 2-22-16,2 2-20 0,-5 1-22 0,-7 5-20 16,12-3-23-16,-1 4-11 0,-1-1-20 0,1 3-19 15,2 0-10-15,2 0-16 0,-1 0-19 0,5 1 7 16,2-2-12-16,3 1-13 0,0 2 3 0,5-2-18 15,2 2-2-15,2-2-8 0,1 0 3 0,8 2-14 16,-3-1 1-16,5-1-11 0,-2 0-12 0,3-2 0 16,1 3 3-16,2-3-3 0,3 3-5 0,-4-4 1 15,-1 2-11-15,0-2 12 0,1 2-9 0,-3-2-1 16,2 2-9-16,-7-3 6 0,0-1-3 0,-1 1-5 16,-3 0-1-16,-2-1 6 0,3-1 0 0,-7 0-5 15,-1-1-3-15,0 2 1 0,-4-1 8 0,-2 0-11 16,-2-1 0-16,-5 0 0 0,0-2 0 0,-7 3 0 15,1-3 0-15,-2-2 0 0,0 2 0 0,1-1 0 16,-7-2 0-16,6 2 0 0,3 1 0 0,3-2 0 16,6-2 0-16,-4 2 0 0,4 0 0 0,2 0 0 15,0-1 0-15,7 1-142 0,-6-2-75 0,6 2-64 16,4-9-84-16,5 3-90 0,2-1-103 0,3-2-472 16,8-1-1114-16,2-2 493 0</inkml:trace>
  <inkml:trace contextRef="#ctx0" brushRef="#br0" timeOffset="-161596.62">28752 4095 2888 0,'6'-8'278'0,"-2"1"-67"0,-1 1 47 0,-1-1 21 16,2-2 13-16,-4 2-5 0,0 2-13 0,-2-3-18 16,0 2-28-16,-3 1-6 0,1-2-19 0,-2 2-11 15,-4 2-29-15,2-4-4 0,-5 4-3 0,1 0-7 16,-4 1-18-16,-2 2-17 0,-1 1 0 0,1 3-19 0,2-1-4 15,-1 4-10-15,3-4-11 0,2 3-4 16,0 5-8-16,2-5-12 0,2 4 6 0,3-1-4 16,1 2-7-16,3-2 0 0,2 2-4 0,5 0-5 15,1 2-6-15,5 2-6 0,1-2 4 0,1 0-1 16,9 4-2-16,0-3-3 0,-1 2-2 0,-4-5 0 0,7 3-4 16,-3-1-23-16,-5-1 6 0,1-2-7 15,-3 1-5-15,2-2-1 0,-2 1 0 0,-5-4-2 16,-1 0 6-16,-1 1 0 0,-3-2 2 0,0-2 0 15,-4 1 0-15,3-1 7 0,-4-3 11 0,-9 7 16 0,0-5 4 16,0-1 5-16,0 0-1 0,-5 2 5 16,-4-2 1-16,-1 1-4 0,-1 1 7 0,2-3-13 0,-1-2 2 15,0 2-9-15,6 0 3 0,0 2-4 16,-1-4 2-16,4 2-22 0,-2 0-35 0,6-1-37 0,-1 1-50 16,7 0-69-16,-9 1-62 0,9-1-93 0,0 0-103 15,0 0-96-15,0 0-450 0,17-9-1078 16,-2 7 477-16</inkml:trace>
  <inkml:trace contextRef="#ctx0" brushRef="#br0" timeOffset="-161114.45">29318 4086 225 0,'5'-9'452'0,"-2"2"-8"0,-2-3 9 15,-1 1 1-15,-4 0-5 0,0 0-7 16,1 4-25-16,-1-2-31 0,-1 1-29 0,-3 1-23 0,4 0-25 15,-1 2-26-15,1-2-28 0,-1 3-25 0,0-2-14 16,5 4-24-16,-13-1-7 0,13 1-17 16,-10 2-13-16,2 1-9 0,2-3-14 0,0 3-10 0,-1-1-16 15,3 0-14-15,-1 1-1 0,1 0-7 0,-2 2-8 16,0-4-6-16,0 1-13 0,5 0-1 0,-3 2-10 16,2 1-4-16,-1-2-1 0,1 0-3 0,0-1-7 15,-1 4-5-15,0-2 3 0,1 2-5 0,-1 0 3 16,2 1-9-16,-1 0-7 0,2 4 0 15,0-1 10-15,2 1-4 0,0-1-4 0,5 2-1 0,3 2 0 16,1-1 0-16,5 1 3 0,4 3-4 0,3-1-5 16,1-2-1-16,1 0 2 0,-7-3 9 0,2 0-10 15,-3-1-2-15,1-3 3 0,-4 2-3 0,2 0 13 16,-5-3-17-16,-1 1-6 0,-1-2 18 16,-2 0-14-16,-3-2-1 0,0 1 5 0,-3 0 1 0,-2 1 5 15,-3-1-2-15,-5 1 7 0,0-3 9 0,-5 2 3 16,-5-1-3-16,-1 0 7 0,-3-1 8 0,-4 0-15 15,-1-2 3-15,-2 1-16 0,3-1-9 0,4-1 0 16,2-1 0-16,3 0 0 0,-1 0 0 0,6-1 0 16,0 3 0-16,3-3 0 0,3 3-4 0,1-1-116 15,6 1-63-15,-5-2-82 0,5 2-82 0,13-9-74 16,-4 3-59-16,10 2-70 0,0-4-421 0,14-1-1051 16,-1 1 466-16</inkml:trace>
  <inkml:trace contextRef="#ctx0" brushRef="#br0" timeOffset="-160629.65">29622 4184 79 0,'13'-7'369'0,"2"-5"3"16,-2 1 40-16,-4 3 20 0,1 0 19 0,-6-1 21 16,1 2 21-16,3-1 19 0,-7 3-2 0,4 0-7 15,-1 1-26-15,-1 0-29 0,-2 2-38 0,0-1-33 16,-1 3-40-16,3-5-31 0,-3 5-34 0,0 0-8 16,1 10-19-16,-1-1-21 0,3 2-24 0,-6 3-174 15,7 3-26-15,-5 1 0 0,2 0 0 0,0 8 0 16,3-1 0-16,-1-9 0 0,-2 9 0 0,5-8 0 15,-4 0 0-15,5-1 0 0,-3-5 0 0,3 2 0 16,-4-2 0-16,0-2 0 0,1-2 0 0,-1-1 0 16,-3-1 0-16,2-1 0 0,-1-1 0 0,-1-3 0 15,1 4 0-15,-1-4 0 0,0 0 0 0,9-10 0 16,-6 2 0-16,1-3 0 0,-2-2 0 0,1-5 0 16,1 0 0-16,-2-7 0 0,1 1 0 0,-3-3 0 15,1-3 0-15,-1-1 0 0,0-3 0 0,0 5 0 16,1-3 0-16,2 3 0 0,-2 0 0 0,4-1 0 15,-5 7 0-15,3 3 0 0,1 1 0 0,-2 2 0 16,-2 3 0-16,8-2 0 0,-4 7 0 0,2-2 0 16,-1 5 0-16,4 0 0 0,1-1 0 0,-4 4 0 15,5 2 0-15,-1 2 0 0,4 0 0 0,-1 3 0 16,-3 4 0-16,2-4 0 0,-2 5 0 0,-2-1 0 16,-2 2 0-16,2 3 0 0,-6-2 0 0,1 0 0 15,-4 0 0-15,-2 2 0 0,-2-2 0 0,-3 4 0 16,-2-2 0-16,-3-2 0 0,-1 1 0 0,-1-4 0 15,-1 3 0-15,1-2 0 0,-3-2 0 0,-2 0 0 16,7-1 0-16,0-2 0 0,3-1 0 0,4-2 0 16,-1 2 0-16,4 0-164 0,-1-3-184 0,4 0-84 0,0 0-80 15,0 0-73-15,0 0-440 0,24-8-1111 16,-7-1 491-16</inkml:trace>
  <inkml:trace contextRef="#ctx0" brushRef="#br0" timeOffset="-160380.89">30182 3864 3337 0,'7'-11'221'0,"-4"3"-39"0,4-3 12 16,-2 1 12-16,-1 2 24 0,-2 1 18 0,0 1 16 16,-1 1-7-16,-1 2-24 0,1 0-22 0,2-1-24 15,-3 4-16-15,0 0-14 0,14 5 6 0,-7 0-23 16,2 4-7-16,3 6-3 0,-1-1-15 0,-2 3-9 16,5 10-3-16,-3-4-25 0,0 5-3 0,-1 1 0 15,-1 0-7-15,0 2-10 0,-4 0-3 0,0 4-7 16,-5-5-4-16,0 1-6 0,-6-1 12 0,1-2-16 15,-4 1-6-15,-5-4 2 0,-3-3-3 0,-1 2-9 16,-2-5 6-16,-3 1-9 0,0-3 0 0,-4-3-6 16,3-2-5-16,-3-2-15 0,0-2-39 0,0 2-43 0,0-4-51 15,6-3-72-15,1 0-92 0,-1-1-105 16,2-1-122-16,1 0-468 0,4-1-1084 0,6-1 480 16</inkml:trace>
  <inkml:trace contextRef="#ctx0" brushRef="#br0" timeOffset="-160230.53">30477 4320 473 0,'-2'-4'478'0,"2"4"-10"0,-5-5-15 16,5 5-38-16,-2-3-37 0,2 3-42 0,-3-3-60 16,3 3-111-16,0 0-108 0,-7-2-127 0,7 2-140 15,-10 4-327-15,4-1-581 0,-2 4 257 0</inkml:trace>
  <inkml:trace contextRef="#ctx0" brushRef="#br0" timeOffset="-159881.35">28016 4688 252 0,'-18'0'548'0,"5"0"-39"16,3-1-26-16,6 2 0 0,-1-1 15 0,5 0 4 16,0 0-9-16,0 0-38 0,27-1-39 0,-4 2-34 0,10 0-20 15,4 1-13-15,4 3-12 0,15-4-14 0,3-2-23 16,2 2-16-16,30 2-15 0,-24 0-19 16,25-2-23-16,0 0-18 0,-3-3-19 0,3 2-120 15,0 0-70-15,-29-1 0 0,30 3 0 0,-30-2 0 0,26 0 0 16,-26 0 0-16,-6 2 0 0,-1 2 0 0,-16-3 0 15,-3-1 0-15,0 0 0 0,-5 2 0 0,-13-2 0 16,2 0 0-16,-10 0 0 0,-2-2 0 16,-1 4 0-16,-4-4 0 0,-4 2 0 0,0 0 0 0,0 0-23 15,-21 2-378-15,-2-1-51 0,-9 1-42 0,-6-2-62 16,-13 0-42-16,-4 2-347 0,0-3-1023 0,-4 5 452 16</inkml:trace>
  <inkml:trace contextRef="#ctx0" brushRef="#br0" timeOffset="-159597.31">28277 4817 2987 0,'-59'1'384'16,"1"-1"-114"-16,21-1-2 0,3 2-3 0,3-2 0 16,9 1 16-16,6-3 5 0,2 3-2 0,5 0-7 15,2-2 7-15,2 2-11 0,5 0-3 0,0 0-7 16,0 0-4-16,28 4-16 0,3-2-14 0,6-1-21 16,20 1-22-16,6 5-18 0,2-1-15 0,31-1-65 15,-2 3-88-15,-2-1 0 0,-26-5 0 0,32 7 0 16,-2-3 0-16,-5-5 0 0,1 1 0 0,-29 1 0 15,1-2 0-15,26 2 0 0,-31-3 0 0,-4 3 0 16,-17-4 0-16,3-1 0 0,-8 1 0 0,-1-4 0 16,-5 5 0-16,-9 0 0 0,-4-1 0 0,0 0 0 0,-2 1 0 15,-7 0 0-15,1-1 0 0,-1 1 0 16,-5 0 0-16,8-1 0 0,-8 1 0 0,8 0 0 16,-8 0 0-16,0 0-70 0,10 2-479 0,-2-1-127 15,-2 0-474-15,7 2-1245 0,-2 0 551 0</inkml:trace>
  <inkml:trace contextRef="#ctx0" brushRef="#br0" timeOffset="-159446.54">30136 4963 313 0,'1'4'633'0,"-1"-4"-24"0,0 0-19 0,0 0-18 16,0 0-26-16,4 2-40 0,-4-2-43 15,0 0-56-15,0 0-59 0,0 0-75 0,8 1-96 16,-8-1-112-16,0 0-143 0,6-3-199 0,-2 0-582 15,4 0-928-15,-3-1 411 0</inkml:trace>
  <inkml:trace contextRef="#ctx0" brushRef="#br0" timeOffset="-157180.25">2502 1670 123 0,'0'0'277'0,"1"-6"-2"0,-1 6-13 0,0 0-11 16,1-5-11-16,-1 5-7 0,0-7-16 0,0 7 2 15,0-7-19-15,0 7 0 0,-1-8 9 0,1 8-1 16,-1-6-7-16,-2 6-5 0,2-5-12 0,-2 2-4 16,0-1-2-16,0 1-16 0,-2 0-5 0,-3 0-12 15,3 1-3-15,-4-4-9 0,1 2-6 0,-3 0-5 16,3 1-7-16,1 2-7 0,-1 0-5 0,-3 1-2 16,-1-1-6-16,-2 2-2 0,4 0-2 0,-2 0-4 15,-2 3-5-15,4-1-6 0,-3 2 0 0,0-1-9 16,-2 3 3-16,-2 2-5 0,1 1 0 0,-1 0 2 15,3-1-1-15,1 3 3 0,-2 0-6 0,1-1-6 16,4 3-3-16,-3-2-3 0,0 2-8 0,3 1-1 16,0 1-2-16,1-1-1 0,1 3 1 0,-2 0-4 15,2 0 2-15,3-1-4 0,0 1 8 16,1 0-8-16,2 0-1 0,-1 0 0 0,3-2-5 16,5 3 1-16,-5-4 0 0,4 0-8 0,1 1 2 0,2 0-6 15,0 1 2-15,2-6-4 0,-1 3 2 0,5 0 0 16,-2-1-6-16,2 2-2 0,2-5 1 15,-2 3 0-15,4-3 0 0,-3 2 1 0,2-2 1 0,1 0-6 16,2-1 0-16,0-2 2 0,3-3 2 16,-2-3-6-16,1 3 2 0,2-4 9 0,5-2-9 15,-1 0 4-15,1 1-5 0,-5-1-1 0,-4-2 1 16,8-2 8-16,-4 3-2 0,4-4 1 0,-8 2 5 0,8-4 5 16,0 1-1-16,-8 1 5 0,0-1 7 0,-1 1-3 15,2-3-4-15,-3 3 1 0,2-1 9 16,-2-4-14-16,-2 2 0 0,2-1 3 0,-2-1-5 15,2 0 3-15,-3 1-4 0,-4 2-5 0,4-3-4 16,-1 1 7-16,-2-1-12 0,1 0 6 0,-5 0-1 16,4-2-1-16,-3 4 17 0,-2-1-1 0,0 3 6 15,-2-3-1-15,1-5 1 0,-4 6 10 0,2-1 14 16,-1 0-19-16,-4-1 1 0,2 0-28 0,-3-1-9 16,3 0 0-16,-1 3 0 0,-3-6 0 0,3 3 0 15,-5-1 0-15,0-2 0 0,-1 3 0 0,-1-1 0 16,0 3 0-16,2 0 0 0,-4-2 0 0,-3 1 0 15,4 2 0-15,-1 2 0 0,1-1 0 0,-1-1 0 16,-3 0 0-16,3 0 0 0,-2 5 0 0,-2-3 0 16,5 3 0-16,-9-2 0 0,8 1 0 0,-7-1 0 15,2-2 0-15,1 5 0 0,-5-1 0 0,1 2 0 16,3 0 0-16,-1 0 0 0,1 1 0 0,-2 0 0 16,1 3 0-16,-3-1 0 0,6 0 0 0,-1-1 0 15,1 0 0-15,-1 1 0 0,1 2 0 0,0 0 0 16,2 1 0-16,-1-3 0 0,0 1 0 0,0 3 0 15,0 0 0-15,1 0-108 0,1-1-305 0,0 3-103 16,2 1-120-16,3-3-451 0,-3 3-1177 0,3-3 521 16</inkml:trace>
  <inkml:trace contextRef="#ctx0" brushRef="#br0" timeOffset="-156414.24">2801 1857 307 0,'-8'2'355'0,"3"3"-9"16,-5-3-18-16,2 6-15 0,3-2-34 0,-3 1-15 16,2-1-22-16,1 2-16 0,1 0-21 0,0 1-17 15,3 0-25-15,0-1-10 0,-2-1-2 0,4-1-30 16,-1-1-3-16,2-1-11 0,-2-4-4 0,7 6-7 16,-3-3-2-16,4-3-5 0,3 0-10 0,-2-4 6 15,4-1-13-15,-3 2 5 0,1-5 4 0,0 0 8 16,-2 1 2-16,0-3 2 0,0 1 0 0,-4-1-1 15,0-2 5-15,-1 3 1 0,-1-3 3 0,-2 1-3 16,-2 2-3-16,-2-1 2 0,0-1-9 0,-3 3-4 16,0 0-5-16,-2 1-1 0,-1 3-8 0,0 1-3 15,0 3-8-15,0 1-8 0,0 1-5 0,-2 0-6 16,-1 5-1-16,2 2-5 0,1-2-3 16,1 2-2-16,3 0-9 0,0 0-1 0,1 2-10 15,2-1-12-15,-1-1-12 0,6 1-10 0,-1-3-11 16,3 0-13-16,3 2-12 0,1-4-17 0,0 0-19 0,2 0-26 15,1-5-37-15,1 1-23 0,-3-2-37 0,-1 1-37 16,4-1-48-16,-4-5-65 0,0 1-67 0,-3 0-248 16,-2 2-743-16,0-2 329 0</inkml:trace>
  <inkml:trace contextRef="#ctx0" brushRef="#br0" timeOffset="-149131.3">2650 4624 191 0,'-2'-4'304'0,"2"4"-15"0,0 0-13 16,-3-5-16-16,3 5-11 0,0 0-22 0,0 0-22 0,0 0-17 15,0 0-17-15,0 0-6 0,0 0-9 0,0 0-10 16,0 13-21-16,0-8-10 0,0-5-8 16,3 6-2-16,-3-3-11 0,0-3-10 0,0 8-11 15,0-8-9-15,0 1 2 0,0-1-10 0,0 0-10 16,-3 6 1-16,3-6 1 0,0 0-17 0,5 2-4 0,-5-2 3 15,0 0-10-15,9-8 7 0,-5 5-3 0,2-3-3 16,-1-2-9-16,0 4-1 0,-2-2 14 0,1-1-8 16,0 3-13-16,0-2-19 0,-1 0-37 0,-1 1-64 15,-2 5-105-15,-2-5-146 0,2 5-190 16,-10-7-601-16,2 3 267 0</inkml:trace>
  <inkml:trace contextRef="#ctx0" brushRef="#br0" timeOffset="-147846.97">2412 2823 225 0,'0'0'223'0,"2"-3"-13"0,-2 3-19 16,0 0 19-16,0 0-11 0,0 0-13 0,0 0-3 15,-4-8-11-15,4 8-8 0,0 0-13 0,-4-2-5 16,4 2-11-16,-3-3-13 0,3 3-7 0,-7 0 0 16,7 0-11-16,-10-2-3 0,3 2-15 0,7 0-10 15,-14-2-8-15,6 1 0 0,-2-1-7 0,0 0 2 16,-3 2-7-16,4-2-3 0,-1 0-4 0,0 2-9 16,-3 0-3-16,4-1 0 0,-4 0-3 0,2 2 5 15,-1-1-1-15,0-1-7 0,0 1 13 0,-1 0-18 16,3 1 10-16,0-1-6 0,-3 0-7 0,3 1 5 15,2-1-11-15,-3 2 2 0,0 1-7 0,2 1-2 16,-2-2 1-16,2 0 5 0,0 3-8 0,0-3-1 16,-2 2 2-16,0 2 6 0,0-1-9 0,2 1-3 15,0-1 7-15,-1 2 0 0,-2-1-9 0,2-2-1 16,0 4 17-16,-3-1-15 0,0 3 7 0,2-3 9 16,-1 0 5-16,-2 4-1 0,4-4-2 0,-3 5 2 15,0 0 5-15,4-4 0 0,-1 2 5 0,0 3 6 16,1-4-11-16,1 4 8 0,3-2-11 0,-5 2-3 15,4-2 9-15,2 2-3 0,-1-1 0 0,5 0-4 16,-3 1 5-16,3 4-7 0,-1-1 3 0,2 0 3 16,0 0 2-16,1 1-11 0,0-1-4 0,2-2 3 15,3 4-1-15,-2-3 2 0,1-5-4 0,2 6 2 16,1-2 1-16,0 0-4 0,2 1-3 0,-1-2 1 16,3 1 0-16,0-3-3 0,-3 2-2 0,3-5 3 15,1 3 1-15,0-2 1 0,0 1-3 0,-1-2-3 16,1 0 0-16,1-3 0 0,2 2-11 0,1 0 6 15,0-2 9-15,2-3 0 0,-2 0-1 0,1-1-3 16,-1-1-1-16,0 0 4 0,-4-1-9 0,4-1 3 16,-4 1 6-16,0-2-5 0,0 0 0 0,4-1 3 15,0 0-2-15,-5 1-4 0,3-5-2 0,-3 5 2 16,-4-4 4-16,2 0 0 0,6-2 0 0,-7 2 2 16,3-4-9-16,1 1 8 0,-2-3-1 0,-2 2-2 15,3 0-5-15,-2 0 9 0,-1-4-5 0,-2 6 2 16,2-5-1-16,1 1 0 0,2 1-4 0,-5 0 0 15,2-2-11-15,1 0 14 0,-2 0 9 0,-3 2 4 16,-1 3-2-16,0-2 15 0,4-5 1 0,-5 6 8 16,0-7 3-16,-4 6 2 0,0-4 10 0,-3 4 0 15,2-7-12-15,-3 1 4 0,-5-1-3 0,2 1-7 16,-4 0-8-16,1 0 0 0,-8-4-4 0,-3-1-11 16,2 4-33-16,0-3-41 0,0 3-54 0,-4-2-91 15,-1 3-72-15,1 3-95 0,-8 3-379 0,4-1-817 16,2 1 361-16</inkml:trace>
  <inkml:trace contextRef="#ctx0" brushRef="#br0" timeOffset="-146364.75">4553 966 107 0,'-4'-3'247'0,"-1"1"-15"0,0 0-14 15,0-2-22-15,1 1-15 0,-1-2-9 0,1 1-13 16,-4-1-10-16,2 3-13 0,1-3-1 16,-3 3-4-16,3-2-7 0,-5-2-14 0,0 3-7 15,1-1-1-15,-4 0-12 0,1 1-2 0,0 0 1 0,-6 0-23 16,-1 0 9-16,5 3-8 0,-6-2-8 0,1 2-4 15,0-2-6-15,-3 2-5 0,4 2-2 0,-2-3-8 16,2 1 0-16,-10 1-5 0,8 0-2 0,-7 3-8 16,-1-2-10-16,1 2-13 0,5-1 6 0,4 1-14 15,-1-1 4-15,0 0 2 0,0 2-3 16,1 1-4-16,0 0 7 0,1 3 0 0,2-1-7 16,0 0-2-16,2 3 4 0,-5-2-3 0,9 0 2 15,0-1 4-15,-5 4-1 0,1 0-1 0,0 0 4 16,2 1 3-16,-1-1-7 0,0-1 5 0,0 3 3 15,2-6-5-15,0 5 6 0,1-3 1 0,0-1 0 16,2 1 0-16,-4 1-3 0,6-3 2 0,-3 3-1 16,2-1-4-16,-3-3 4 0,1 2-1 0,3 1 6 15,1 0-3-15,-1-1 3 0,-4 1-8 0,5-1 11 16,2 2-3-16,-2 0 1 0,0 2 7 16,4-2-6-16,-3 1 2 0,6 6 5 0,-3-3-7 0,4-4 3 15,1 6 9-15,-4-3 0 0,7 2-1 0,-2 2-1 16,1-3 1-16,-1 0 1 0,2 1 3 0,-2-6-3 15,6 6 0-15,-2-3 1 0,4-2-3 0,-1 3-12 16,2 0 13-16,-2-4 2 0,2 3-19 0,0-2 19 16,3-2-5-16,-1 1 3 0,3-1 3 0,1-3-2 15,-2 0 0-15,9 4 2 0,2-8 1 16,-4 4-6-16,2-2 4 0,-7-1 10 0,8 0-1 16,2-3-4-16,-2 0-3 0,1-2-4 0,-1 1 3 15,3 0 0-15,-2-5-3 0,3 2 1 0,-5 1 3 16,4-2-18-16,0-2 15 0,-4 1 1 0,4-4-2 15,-3 3 4-15,2-1-4 0,-3 0 1 0,0-3 1 16,-2 1-14-16,-7 3 20 0,0-1-1 0,-1-2 2 16,0-2-4-16,-3 1 0 0,1-1 13 0,0-3-3 15,-6 4-3-15,3-4-4 0,-4-1 3 0,4 4-2 16,-8-4-13-16,5-2 14 0,-2 2-10 0,0-1 8 16,-3 0 0-16,-4 1 8 0,4-1 4 0,0 0 0 15,-5 1 10-15,4-4-3 0,-4 1-4 0,-1-1 12 16,-3-5 0-16,0 6-2 0,-2 0-2 0,-2 0-3 15,3-5-3-15,-3 6 5 0,-6-8-11 0,0 3-4 16,0-1-1-16,-3 1 2 0,-2 1-12 0,0 1 0 16,0 2-6-16,-1 3 0 0,-2 0-3 15,-4 3-20-15,-2 3-30 0,-3 2-42 0,2 2-49 16,-6 2-66-16,1 5-64 0,3-1-78 0,-7 7-339 16,5-1-734-16,-2 1 326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04:44:29.008"/>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1330 7917 21433,'-49'10'381,"0"0"0,3 1 0,6 6 202,4 25-74,12 4 1,-1 10-1,3-3-431,3-8 1,2 5-44,2 0 1,-1 11 0,1 5 0,4 0 0,5-8-72,11 8 1,8-6 0,-1 2 36,-10-10 1,-2 2-1,4-3 1,9-7 160,24 0 1,11-8-1,-2-16-72,-8-22 0,1-12-272,4 2 0,5-5 1,-2-10 239,-7-12 0,0-12 0,-2-7 0,-1 1 1,-2 5-43,3-3 1,-3 4 0,1-9 20,-9 13 1,3-6 0,0-3-1,0-3 1,-3 1 0,-6 3-1,-7 4 86,-5-5 0,-8 3 1,-6 3-1,-6 2-232,-14-14 1,-9 5 0,-5 8 91,7 12 0,-2 7 1,-7 15 14,-2 21 1,-8 16 0,-2 9 0,2 4-1,7-3 0,-2 11 0,7 2 1,-1 2 1,4-8 0,-2 1 0,1-1 0,6-3 117,-9 20 1,13-27-56,23-83-118,24 12-28,1-22 376,18 94 1,9 34-291,-21-19 1,-1 7 0,-1 3 0,1-2-3,-1-4 0,-1 0 0,1-1 0,2 3 1,1-1 0,3 5 0,-1 0 0,-1-7 0,-4-10 47,-2-9 0,-1-4-141,19 13 1,-2-6-8344,-18-19 8436,-8 12 0,-7-10 0,-12 7 0</inkml:trace>
  <inkml:trace contextRef="#ctx0" brushRef="#br0" timeOffset="331">597 9661 25634,'57'-10'151,"0"0"0,-11 2 1,2-1-1,7-2-140,-6 0 0,6-2 0,5-1 1,3-1-1,-1 0 0,-2 1 1,-6 1-430,12-3 1,-7 2 0,2-1 0,6-1 422,-13 3 1,7-2 0,4 0-1,2-2 1,-2 2 0,-4-1-1,-6 3 1,-9 1 259,23-6 1,-9 1-98,-3 1 0,1-1 0,-17 5-930,-23 4-1103,4 0 1865,-7 8 0,-12 0 0,12 0 0</inkml:trace>
  <inkml:trace contextRef="#ctx0" brushRef="#br0" timeOffset="1531">6381 8886 21987,'-65'0'980,"-1"0"1,16 13-1,0 5 1,2 2-872,-4 5 0,1 10-25,11 4 0,-2 10 0,2 4 0,6 1-33,10-5 1,5 2 0,2 0 0,-1 0-52,-4-2 0,-2-2 0,2 2 0,5 2 31,5 1 1,2 3-1,3 2 1,5-3-1,6-6 0,12 4 1,8-5 0,5 0-13,0 0 1,4 2 0,2-2 0,1-6-7,3-1 0,1-6 0,7-6 15,6-8 0,9-5 0,1-7 0,-4-6-12,2-12 1,-2-8 0,-1 0-17,3 9 0,-1 0 0,1-8 40,-15-4 0,2-6 1,0-3-1,-3-3 1,-6 0 82,6-16 0,-7-4 1,1 1-83,5 4 0,1 0 0,-6-6-26,-12-4 0,-3-7 1,-7-1-1,-8 3-17,-14-1 0,-11 2 1,1 0-90,9-1 1,0 0 0,-11 3 65,-15 8 0,-11 0 0,-4 5 0,4 10-85,-3 7 1,-6 10-1073,0 8 0,-13 1 0,-3 4 1,1 2-1,12 4-1666,-11 7 0,2 7 2686,8-2 1,-8 2-1,4 1 1,15 1-1,-2 14 1,16-6 0</inkml:trace>
  <inkml:trace contextRef="#ctx0" brushRef="#br0" timeOffset="2032">6058 9632 25646,'18'-44'151,"1"0"0,0 4 0,2-3 0,-1 3-33,6-11 0,-1 4-20,-1 3 0,-1 1 109,-3-1 0,-8 18-207,-23 77 0,0-14 5,2 15 1,-2 15 0,2-2-654,5-18 0,1-3 0,-2 3-2629,-4 13 0,-3 2 0,-1-5 3044,-4 0 0,0-10 1,-11-2-1,0-32 0</inkml:trace>
  <inkml:trace contextRef="#ctx0" brushRef="#br0" timeOffset="2199">5922 10022 25405,'59'-11'67,"1"0"1,-12-1 0,6-2-1,-1-1 1,-5 2 0,9-2 0,-2-1-1,-5 0 1,0 1 0,0-1 0</inkml:trace>
  <inkml:trace contextRef="#ctx0" brushRef="#br0" timeOffset="3532">7214 9140 23131,'49'-18'507,"-1"1"1,3 0 0,11-1 0,5-2 0,0 0 0,-6 1-976,-4 2 0,-4 1 0,2-2 0,8-3 494,-17 5 1,5-3-1,4-2 1,3-1-1,3-1 1,0-1-1,1 0 1,0 1-1,-2 0 1,-2 0-1,-4 3-399,6-3 1,-1 1-1,-2 1 1,-1 1-1,-1-1 1,1 0-1,-1 0 1,1-1 372,1-1 1,1-2 0,-1 0-1,0 0 1,0 0 0,0 1 0,-1 1-1,-1 2 6,4-1 1,2 1-1,0 0 1,-2 1-1,-4 3 1,-6 1-1,-7 4 478,10-1 0,-4 1-477,-1-1 0,8-2 0,-2 0 0,-9 1-7,-9 3 0,-2-1-185,15-7 0,6-4 1,-13-1-1654,-10-16-1259,-43-25 2884,-20 29 668,-12 19 0,-14 3 1,5 4 600,10 5 0,1 1-905,-17-5 0,12 6 4087,34 14-4045,48 9 0,20 3-137,-22-8 1,1 2 23,10 9 0,5 5 0,-10-3-29,-2 10-35,-11-9 1,-7 4 56,-24 6 0,-8 1-73,-10 13-2489,-3-9 0,-7 8 0,3-8 2489,9-15 0,0-2 0,-14 16 0,6-6 0,20-23 0</inkml:trace>
  <inkml:trace contextRef="#ctx0" brushRef="#br0" timeOffset="4265">11236 7206 19552,'-54'17'631,"0"-1"0,-1 1 0,9 3 0,0 2 0,0 3 0,1 5-431,5 3 1,0 4-1,2 3 1,1 0-1,2-2-124,-13 9 1,3-1 0,6 6 49,11 6 0,4 7 0,5 1 0,6-4-78,7-2 1,6-3-1,1 0-46,-5 3 0,0 0 0,10 0 86,8-9 0,6 2 1,6-4-1,6-8 1,17-7 1,8-10 0,6-2-40,-12-3 1,4 0-1,2-1 1,0-2-1,-3-3-32,0-1 0,-1-2 1,-1-4-1,3-6 129,3-4 1,4-5 0,0-3 0,-3-5 0,-8-5-3,-6-8 1,-7-6 0,-2-2 0,1 2-132,5 6 0,0 2 0,0-1 0,-6-8 99,-4-7 0,-3-7 0,-3-3 0,-5 0 0,-7 3-40,-8-13 0,-10 2 0,1 1-62,10-2 0,0 0 0,-13-1-60,-10 17 1,-8-3 0,-6 1 0,-5 5 0,-3 8-682,-18 6 1,-9 12-1,-2 4 1,4-5-157,11-8 1,3-3 0,-1 2-1,-5 11 886,-8 14 0,-9 10 0,0 6 0,7 1 0,15-2 0,13-3 0,6 3 0,-22 22 0,-1 0 0</inkml:trace>
  <inkml:trace contextRef="#ctx0" brushRef="#br0" timeOffset="4830">10946 7957 25298,'33'-42'689,"1"21"0,5 9-902,1 15 0,1 5 163,-1-5 0,-8 9-107,-20 34 0,-19 10 190,-29-8 1,-10-1-31,15 2 0,-2 0 22,-24-1 0,15-9 423,42-21-369,2 4-43,51-23 0,20-13-19,-15 8 0,0-1-62,7-2 0,-4 0-4871,-18 4 1,-17 6 3202,-27 5 0,-4 1 0,-1-2 0</inkml:trace>
  <inkml:trace contextRef="#ctx0" brushRef="#br0" timeOffset="6265">6720 10501 22060,'-10'-20'2756,"19"27"-2201,16 17-330,12 2 1,16 9-1,6 2 1,-5-3-970,-2-3 0,-2-2 0,11 6 754,-21-13 1,5 4 0,5 1-1,3 3 1,3 2 0,2 0 0,1 1-1,-1 0 1,-1-1 0,-1 0 0,-4-2-490,4 3 0,-1 0 0,0 0 0,-2-1 0,1 1 0,-1-1 0,0 1 0,1-1 0,0 1 439,1-1 0,1 0 0,0 1 0,0-1 1,0 0-1,-1 0 0,0 0 0,-1 1 1,-2 0 29,3 2 1,1 2 0,-1 1 0,0 0 0,-3-2 0,-3-1 0,-5-2 0,-5-4 327,9 9 0,-10-5 0,1 0-283,2 2 1,0 0-1,-1-5-66,9 5 1,-4-15-3309,-1-40 2863,0 4-1311,-24-28 1,-13-14 4345,-19 4 0,-9-3-1073,3 9 0,-3-2 0,-1 3-1083,-5-7 1,-4 8 979,-7 5 1,6 19-1530,23 28 146,3 1 59,29 31 0,14 14-93,-13-4 0,0 1 34,10 1 0,-9 2 48,-26 8 0,-13-7 8,-19-15-17,-8-8 0,-11 2 0,5-6-39,15-10 0,2 0-3277,-10 9 0,-2 4 0,14-4 1510,19-2 1,0 13 0,19-30 0</inkml:trace>
  <inkml:trace contextRef="#ctx0" brushRef="#br0" timeOffset="6933">10289 12186 23607,'53'-27'-135,"0"1"1,-1 0-1,-14 23 1,-6 12-199,1 27 0,-16 13 334,-30-7 1,-15 3 0,0-4 496,-5 7 1,3-6-454,-1 4-34,62-36 0,26-7 0,-4 6-98,-3 19 1,-8 10 268,-5 13 0,-11 5-110,-16-8 1,-17-2-16,-22-13 1,-16-1-1,-6-4 1,5-5-1047,-15-5 0,0-6 91,16 1 0,-2-1 1,5-8 897,0-14 0,12-7 0,23-2 0,3-11 0</inkml:trace>
  <inkml:trace contextRef="#ctx0" brushRef="#br0" timeOffset="7704">10946 11887 15518,'-44'-12'1230,"0"0"1,0 1 0,3 3-27,-22 5-597,29 2 1,-2 2 406,-18 10 0,-2 3-631,13-4 1,-2 4-33,2 6 1,-6 6 0,0 2-1,7-2-214,-5 2 1,3 7-45,10-4 0,-5 7 0,0 5 0,2 1 0,8-1-81,8 3 1,6 2-1,2 0 1,-1 0-13,-12 12 0,-1 1 0,6 2-14,12-5 0,4 4 0,5-2 0,5-7-53,11 8 0,9-4 52,0-4 0,4 2 0,2-6 15,4-3 0,7-8 15,12-8 0,8-5 0,-7-6 7,-18-9 0,1-3-8,8 2 0,10 1 0,3-2 0,-5-7 32,-2-9 1,-2-6 0,0 0-45,2 8 0,0 2 0,-1-9 20,-2-11 1,0-7-1,-1-5 1,-7 0 161,-2-6 1,-6-2 0,-1-4-59,1-1 0,2-6 0,-3 0 0,-3 4-96,-1 1 0,-4 2 0,-5-3-28,-5 2 1,-3-4 0,-4 0 0,-5 5 8,-11-12 0,-3 3-76,6-7 1,-5 1-317,-14 10 1,-9 9-620,5 20 0,-6 5 1000,-10-1 0,-7-1 0,6 4 0,10 2 0,2 2 0,-16 0 0,0-1 0</inkml:trace>
  <inkml:trace contextRef="#ctx0" brushRef="#br0" timeOffset="8799">11299 12723 22666,'49'-19'754,"-1"13"0,13 3 0,10 4-673,-23 2 0,6 2 0,6 1 0,2 2 0,3 0 0,0 0 0,0 1 0,-4-2 0,-3-1-607,9 1 1,-5-2 0,-1 0-1,1 0 1,5 1 0,8 1 527,-23-2 1,5 0 0,3 1 0,3 1 0,3 0 0,1 0 0,2 0 0,0 0 0,0 0 0,0 0 0,-1-1 0,-3 0 0,-2 0 0,-3-1 0,-4-1-301,17 1 0,-4-2 0,-3 0 0,-3 0 0,0-1 0,0 0 0,0 1 0,2 0 298,-3 0 0,1 1 0,1 0 0,1 0 0,-1 0 0,-1-1 0,-2 1 0,-1-1 0,-3-1 9,13 0 0,1-1 1,-3-1-1,-4 0 0,-8 0 1,-11 0 496,-2 0 1,-4 0-569,11-1 1,5-1-1,-9 0-359,4-1-1780,-4-6 0,-8-4-1636,-27 0 989,-17-17 1,-12-5 6028,-22-5 0,-8 1-2106,12 2 1,-3 1 1873,-8 1 0,-4 1 1,15 16-1886,26 19-1059,-12-6 56,47 25 1,32 17 0,-5 0-65,-6 6 0,-9 5 369,-15-2 0,-6 7 1,-7-5-351,-6-1 1,-16-3-222,-19-7 1,-16 1 0,-3-1 0,11-2 204,13 6 0,2-1 0,-29 6 0,11-2 0,43-2 0</inkml:trace>
  <inkml:trace contextRef="#ctx0" brushRef="#br0" timeOffset="9264">16035 12257 23231,'-32'9'134,"-1"-1"1,-10 22 0,12 10 229,30 4 0,16 4-286,2-4 0,7 2 1,2-4-77,11 4 1,8-4-3,7-5 0,6 1 0,-12-1 14,-21 2 0,-6 0 70,14 0 0,-15 1 20,-51 9 0,-25-8-668,17-26 0,-5-7 0,1 1-358,-19 11 1,2-6 921,3-17 0,16-8 0,33-1 0,7-13 0</inkml:trace>
  <inkml:trace contextRef="#ctx0" brushRef="#br0" timeOffset="9468">16071 12350 23959,'50'-8'-1618,"0"-1"1,11 5 0,7 1 0,-8 0 1617,-12-3 0,-2 1 0,0 6 0,3 1 0,-11-4 0,-6-10 0</inkml:trace>
  <inkml:trace contextRef="#ctx0" brushRef="#br0" timeOffset="10066">16267 11894 17776,'-60'-12'997,"1"0"1,-1 0 0,7 15 0,-3 7 0,1 3 0,4-1-813,2-1 0,2 0 0,-1 9 115,3 7 0,-3 9 1,1 4-1,2 2 0,6-1-1165,6 1 0,6 1 1,2 1-1,-2-1 882,-4-1 0,-1 0 0,2 1 0,7 4 293,4 12 1,5 6 0,8 1 0,11-7-218,16-3 0,12-5 1,5 2-30,-4 0 0,3 2 1,3-1-1,0-6 151,3-1 0,2-6 0,4-4-138,-2-10 0,5-3 0,1-4 0,-2-6-55,5-5 0,-1-8 1,0 1-5,-4 3 1,0 1 0,3-8 69,5-8 0,7-6 0,-3-6 1,-8-5 21,-6-13 0,-9-6 0,2 0-93,8 7 0,1 1 0,-6-8 64,-13-5 0,-3-8 0,-5-2 0,-6 3-21,-9-1 0,-6 2 1,-1-1 646,7 1 0,0-1 0,-11-1-946,-13 4 1,-7-4 0,-9 5 0,-7 11 238,-12 16 0,-10 12 0,-2 3 0,6-5 0,6-15 0,5-3 0,-5 8 0,-13 19 0,-1 1 0,0-1 0</inkml:trace>
  <inkml:trace contextRef="#ctx0" brushRef="#br0" timeOffset="11533">16753 12250 23114,'43'-26'413,"0"-1"0,0 0 0,0 6 1,5-1-1,6-2 0,3 0 0,3 0 1,0-1-1,1 1-369,-4 1 0,3-1 0,1 0 0,2 0 1,0 0-1,1 0 0,0 0 0,-1 0 0,-2 0-357,-3 2 0,-2 1 1,1 0-1,-2 0 0,1 0 1,1 0-1,0-1 0,2-1 1,2-1 310,-5 2 0,4-2 0,1-1 0,3-1 0,-1 0 0,1 0 1,0 0-1,-3 0 0,-2 1 0,-2 1 0,-5 1 0,-4 1 12,15-7 0,-8 2 0,-4 1 0,0 0 1,4-1-10,0 1 1,4-1 0,1-1 0,-1 1 0,-4 0 0,-7 1-38,13-10 1,-7 1-1,-14 7-368,-10 2-392,10-8-3465,-75 31 1667,-12-2 1,-11 0 3017,0 1 0,-5 1 0,1-1 11,11 0 0,2-1 0,-1 1 1372,-14 0 0,-2 0 1,16 1 62,17-1-68,-5 1-1679,78-1 1,29 0-110,-18 2 1,4-1 0,-1 0 0,-3 1 0,0-1 0,-1 1-12,5-5 1,0 1 0,-17 13 618,-23 50-566,0-20-58,-17 4 0,-8 10 0,1-2-446,-2 11 0,0-1-157,3-5 0,0-2 605,-3-3 0,3-11 0,5-25 0,-1-6 0</inkml:trace>
  <inkml:trace contextRef="#ctx0" brushRef="#br0" timeOffset="12099">20906 10120 22940,'-58'12'805,"-1"1"0,14 14 0,1 9 1,4 2-773,0 7 1,5 8 16,10-1 1,1 9-1,4 2 1,10-4-65,16-3 1,9-2 0,-1-1 24,-11 4 1,0 0-1,12-6 46,14-11 1,11-2-1,4-7 1,-2-12 387,12-19 0,0-11-358,10 16 0,-6-10-45,-13-41 0,-26-7-124,-44 22 1,-11 1 47,17-8 1,-7 7-557,-32 19 0,-18 16 0,12 11 590,20 18 0,3 4 0,-4-19 0,-3-3 0,12 4 0,12 42 0</inkml:trace>
  <inkml:trace contextRef="#ctx0" brushRef="#br0" timeOffset="12831">21033 10071 18392,'-52'-30'840,"1"-1"0,4 4 0,-1 6 160,-5 14 0,-5 11-349,0 6 1,-6 7 0,3-1-546,10-8 0,1-1 1,-1 8 85,3 8 1,-4 7 0,-1 4 0,6 0 0,8-4-87,3 6 0,5 3 13,0 6 0,-4 10 0,3 1 0,8-9-80,8-5 1,6 1 27,0 7 0,1 11 0,1 0 1,2-10-66,2-6 1,2 0 22,4 5 0,2 8 1,1 0-1,2-10 6,0-10 0,6-1 4,7 4 0,7 8 0,5-2 0,3-6 50,15-5 1,6-8 0,0 2-60,-7 6 0,-1 1 1,8-6 37,-8-16 1,6-3 0,3-4 0,-1-4 0,-4-5-26,1-6 0,-4-7 1,0-4-1,3-1-534,4-2 0,2-4 0,2-1 0,-2-1 0,-5 1 527,-3-1 1,-2 2-1,-4-3 1,-2-7-33,-4-4 0,0-5 0,-3-4 0,-5-1 0,-8 2-474,-8-15 0,-11 0 1,1 0 473,7 1 0,1-1 0,-10-1 0,-11 2 0,-9-3 0,-4 3 0,1 10 0,-3 4 0,-7 5-230,1 6 0,-8-4 0,-5-1 1,-3 4-1,0 8 230,-13 7 0,-5 11 0,0 1 0,3-3 0,13-7 0,2-2 0,1 1 0,-1 6 0,-16 12 0,-1 0 0,1 0 0</inkml:trace>
  <inkml:trace contextRef="#ctx0" brushRef="#br0" timeOffset="14866">12060 7774 22520,'65'4'180,"-1"1"1,0-1-1,0 0 1,1 1 0,-1-1-1,0 0 1,0 0 0,-1 1-1,-7-1 1,-2 0 0,4-1-1,7 0-146,-9 0 1,8-1 0,4 1 0,3-1 0,1 1-1,0-1 1,-2-1 0,-3 0 0,-7-1 0,-7-1-1042,13-2 0,-10-3 0,-3 1 0,4 0 1028,2 3 0,4 2 1,-1-1-1,-4-1 0,-9-3 526,7-11 1,-11 1-2615,6 7 1643,-14-1-3748,12 14 3164,-37-2-2739,-13-9 8240,-42-28-3182,9 8 946,-1-3 0,0 1 477,3 3-2398,-2-2-39,17 16-583,33 10 359,3 5 47,28 3 1,7 6-231,-17 8 1,-1 3 109,13-7 0,-10 8 182,-34 31 0,-23 9-186,-7-24 0,-9-2 1,2 0 3,6 4 0,2 1 0,-2-3 0,-19 9 0,10-9 0,30-16 0</inkml:trace>
  <inkml:trace contextRef="#ctx0" brushRef="#br0" timeOffset="15631">15300 7369 16756,'-42'-12'907,"0"0"1,2 3 0,1 1-144,1 5 0,-3 5-79,-7 10 1,-4 6-1,0 5-289,8 0 0,-1 4 1,1 1-1,0 0-286,-10 4 0,1-1 1,4 9 41,9 7 1,1 9 0,6 2 0,9-2-38,10 3 1,9 0 0,0-1-115,-7 0 1,0 0 0,9 2 61,10-2 0,8 3 0,6-2 0,5-6 125,15-2 1,8-8 0,5 0-641,-10-10 1,4 0-1,2 0 1,1-3-1,-3-2 453,0-1 1,-2-1-1,1-4 1,4-5 52,5-6 1,7-4 0,0-3 0,-4-3 0,-9-2-22,2-2 1,0-7-26,-5-2 1,9-4 0,3-3-1,-1-3 1,-8-2 59,-3-8 1,-6-5 0,-2-1-1,2 2-54,2 2 0,1 2 0,0-2 0,-3-4 28,2-13 0,-2-8 0,-4 2 0,-8 7-14,-6 6 0,-6-2-38,-2-11 0,0-12 1,-3 0-1,-4 10 10,-4 6 0,-7 1-17,-4-2 0,-4-10 1,-3 1-1,-2 13-17,-3 11 1,-10 7-228,-11-3 1,-14-3 0,-6 4-1,-3 11-1108,4 14 0,-4 10 0,-3 4 1,0 1-1,2-2 1371,6-5 1,1-1-1,1 0 1,0 1 0,0 4-1,-2 2 1,-2 3 0,2 2-1,6 2 1,11 0-1,11 5 1,0 0 0</inkml:trace>
  <inkml:trace contextRef="#ctx0" brushRef="#br0" timeOffset="16000">15327 7611 25236,'-20'44'62,"0"0"0,6-12 0,-2 2-111,-3 8 0,-2 5 0,5-5-471,7 24 522,-3-23 1,11-6-518,47-19 0,17-11-4401,-1-4 1,1-3 4855,0-1 0,-3 1 1,-8 0-1,-15-1 1,-30-3-1</inkml:trace>
  <inkml:trace contextRef="#ctx0" brushRef="#br0" timeOffset="16232">15516 7979 23030,'4'-41'1144,"0"0"1,0 5-1,0 3 351,1 0-1450,-2 27-45,-2 5-6,-5 40 1,-5 27-1321,1-19 1,-2 3-1,1 1-82,0 1 1,-1 1-1,0 2 1237,-3 7 0,0 2 0,1-12 0,-1 1 0,1 6 0</inkml:trace>
  <inkml:trace contextRef="#ctx0" brushRef="#br0" timeOffset="17567">16363 7968 24710,'38'23'228,"-1"1"0,2-2 0,8 4 1,7 3-1,5 2 0,3 2 1,1 0-1,0-2-223,-11-5 1,2 0-1,1 1 1,2-1 0,1 1-1,0 1 1,2-1 0,1 1-1,0 1 1,1-1-313,-6-1 1,1 0 0,1 0 0,1 1 0,1 0 0,1 1 0,-1-1 0,2 1 0,-1 0 0,0-1 0,1 0 0,-1 0-1,-1 0 306,1-1 0,1 1 0,1-1 0,0 1 1,1 0-1,-1 0 0,0-1 0,-1 0 0,-1-1 1,-2 0-1,-1-2 0,-2 0 0,-3-2 0,7 4 0,-3-3 1,-2 0-1,-2-1 0,-1-1 1,-1 0-1,0 0 1,1 1 5,6 3 1,0 0-1,1 1 1,-2-1 0,-1 0-1,-3-2 1,-4 0-6,8 3 0,-5-2 0,-2 0 0,0-1 15,-4-1 0,-2-1 1,1 0-1,2 1 291,11 4 1,4 2-1,-1-1 1,-8-4-302,6 4 1,-4-3-6,8 1 0,-2 0 353,-7 0 0,-9-4-370,-13-7-27,7 4-427,-27-13 2614,-12-5-2899,-8-9 700,-11-16 0,-3-5 56,-9-8 41,1 1 0,-5-8 1,1 4 126,-2 0 0,2 1-87,-4-4 0,2 1 95,3 9 1,6 7-177,17 16 0,-5-1 22,48 55-207,5-14 1,7 3-38,4 10 1,1 1 218,-3-11 1,-3-3-425,6 4 517,-103-8-90,14-7 16,-1-3 1,-11 3 0,-4 2 0,4-2 9,-3 3 0,3 0 1,0-1-18,-6 2 1,0-1-1,5-1-107,-8 6 0,18-7-210,33-13 308,36-19 0,-20 9 0,24-13 0</inkml:trace>
  <inkml:trace contextRef="#ctx0" brushRef="#br0" timeOffset="17731">20545 10156 15866,'0'0'0</inkml:trace>
  <inkml:trace contextRef="#ctx0" brushRef="#br0" timeOffset="19232">15490 8641 19540,'5'64'429,"0"0"1,0 0-1,0 0 1,-2-10 0,0 2-1,1 2 1,-1 2 0,1 2-1,-1 0 1,2 1-350,-1-6 1,0 1 0,1 2 0,0 1 0,0 0 0,0 0 0,0-1 0,0-1 0,0-1-329,-1 7 1,0-2 0,0 0 0,0-2 0,0 2 0,0 0 0,2 2 303,0-7 0,0 3 0,2 2 0,-1 0 0,1 0 0,0-2 0,-1-2 0,0-4 0,0-4-2,2 18 1,-1-7 0,0-3 0,0 2-55,0-4 0,0 3 0,0-1 0,-1-2 0,1-3 194,2 18 1,0-5 0,-1-15-195,0-5 222,4 17-1880,-4-51 1658,23-58 0,-18 34 0,15-35 0</inkml:trace>
  <inkml:trace contextRef="#ctx0" brushRef="#br0" timeOffset="20031">15543 8723 18806,'-22'31'580,"0"-1"1,1 0 0,-1 2-376,-1 4 1,-2 4-1,-2-1-80,-2 1 0,-1-1 0,0 0-100,-9 17 1,0-4 1038,3-9 1,13-21-718,36-56 0,12-17-280,2-5 92,-4 16 1,7-8 0,2-2 0,-1 7 23,-1 6 0,0 5 0,1-1-150,7-5 1,1-1 0,-1 5-37,-1-1 0,-1 15-3,4 37 1,0 17 23,-9-2 1,0 5 0,-1 0-17,-3-2 0,0 0 0,1 1 29,13 10 1,3 2 0,-9-10-4,-4-6-174,11 7 146,-29-36 0,-10-3 0,8 0 0</inkml:trace>
  <inkml:trace contextRef="#ctx0" brushRef="#br0" timeOffset="20198">16439 9550 16958,'0'0'0</inkml:trace>
  <inkml:trace contextRef="#ctx0" brushRef="#br0" timeOffset="22231">10938 8950 22599,'-14'18'2654,"2"15"-2584,3 5 0,0 16 0,-2 11 0,0 6 0,1 1 1,2-5-351,1-8 1,1-1 0,0 1-1,1 1 1,0 2 0,0 2-1,-1 3 292,1-10 1,0 3 0,0 3 0,0 1 0,0 2-1,0 0 1,0 0 0,0-1 0,1-1 0,-1-2-1,1-3-398,-1 9 1,1-2-1,-1 0 1,1-2-1,0-2 1,1 0-1,0-2 1,0-2 385,2 7 0,0-2 0,1-1 0,0-3 0,-1-2 0,-2-2-9,-2 8 1,-2-2-1,0-6 1,0-7 490,1-6 0,0-1-484,-3 18 0,0 8 1,2-7-13,3-10 0,1-4 14,-2 7 0,2-2-236,2-12 1,2-9-353,-1-16 739,0 4-6105,0-59 2575,-7-7 1,-4-8 4190,-2 12 0,-4-3 1,2 2-175,-2-17 1,-3 2 2346,-14 1 0,3 6 1620,15 2-3950,-6-2 801,25 5-1120,9 30-252,-4-1 56,18 28-70,-9 28 0,-3 8-70,14 14 3,-11-12 1,1 8 0,-3-8 120,8 7-71,-11-13 1,4-12 69,29-49-79,-3-19 1,4-11 4,-12 15 0,2-2 0,0-2 0,-1 2-19,4-4 0,-1 1 0,-1-2 197,7-8 1,0-3 0,-10 10-301,-6-1-235,4-9 308,-22 29 0,-9 21 0,4-9 0</inkml:trace>
  <inkml:trace contextRef="#ctx0" brushRef="#br0" timeOffset="23298">11503 9385 23315,'-19'16'2005,"3"-8"-1825,19-20-6,4-11 44,7-9-162,0 1 0,2-1 0,10-19-9,1-5 1,0-1-311,-4 10 252,-2 45 22,-26 38-10,-1 3 1,-2 12-1,-1 5 1,1-4-746,0 2 1,1-1 0,0 0 61,-1 3 1,1 1-1,-2-1 682,-3 3 0,0-1 0,2-13 0,3-13 0,-15 27 0</inkml:trace>
  <inkml:trace contextRef="#ctx0" brushRef="#br0" timeOffset="23630">11356 9989 22582,'-27'16'4581,"5"-3"-4542,25-17 124,10-7-130,-2 1-72,51-8 39,-20 13 0,7 3 0,-3 0-87,8-3 1,2-1-992,8 1 1,6-1 0,-17-2 1077,-17-11 0,20 1 0,-65 5 0</inkml:trace>
  <inkml:trace contextRef="#ctx0" brushRef="#br0" timeOffset="24765">8063 7917 23411,'-22'-26'1131,"0"-15"-1008,18 22-59,20-16 1,14-2-116,17 13 1,5 10-59,-2 7 0,-5 14 184,-9 33 1,-13 14-54,-18-5 1,-13 3-10,-12 1 0,-10 3 0,3-10-8,-5 2 323,9-14 0,14-6 103,46-26 1,15-9-371,12 3-14,-19-3 1,10-2 0,1-1 0,-9 1-62,-6 2 0,-2 0-20,19-6 0,-9 10-9797,-26 34 8476,-27-5 1,3 13-1,-3-22 1</inkml:trace>
  <inkml:trace contextRef="#ctx0" brushRef="#br0" timeOffset="25699">6613 11092 24822,'-17'42'57,"0"1"0,-1-1 0,-3 10 0,-1 1 0,1-2-57,-3 12 0,1-2 22,-2 6 1,4-12-23,16-33 600,34-4-561,19-24 0,7-8-92,-16 8 0,2 1-356,10-4 0,7-1 0,-11 4-5316,-3 6 5725,-4 21 0,-37-10 0,-21 12 0</inkml:trace>
  <inkml:trace contextRef="#ctx0" brushRef="#br0" timeOffset="26032">6776 11517 19865,'3'-54'2214,"0"1"1,-1 16-1,-1 5-2315,6-9 101,-5 66 0,-3 21 3,1-3 1,0 4 0,-1 1-7,0 16 1,0 3-62,0-2 1,-1 4-1,1-13-821,-2-1-692,4-14 1,2-6-435,4-18 2011,27-1 0,-22-11 0,15 3 0</inkml:trace>
  <inkml:trace contextRef="#ctx0" brushRef="#br0" timeOffset="28232">12947 12007 22442,'-2'-35'943,"15"4"1,11 3-852,15 7 1,7 7-287,5 1 1,-1 5 176,-4 2 1,-10 12-10,-21 37 1,-18 10 84,-27-7 0,-8 0 145,6 6 1,9-5 226,21-9-406,32-37 0,13-11-56,3-5 1,1 4-130,12 22 1,-11 17 52,-34 10 1,-8 7 106,10-3 0,-11 1 188,-26 0 1,-17 2-1,-4-9 279,-3-17 0,-4-8 0,0 2-368,3 5 0,0 2 0,1-5 178,-26-4 0,14-7-204,36-4-5434,12-8 5361,35-10 0,-12 6 0,10-4 0</inkml:trace>
  <inkml:trace contextRef="#ctx0" brushRef="#br0" timeOffset="29166">17201 11181 23416,'17'-53'812,"-31"59"-759,-9 33 1,-1 14-52,3-12 1,2 0 280,0 15 0,17-10-54,37-37 1,9-8-145,14 12-85,-12-17 0,7-4 0,-7 5-158,-9 11 1,-5 5-8,9 13 0,-7 5 131,-7 23 177,-47-4 0,-13-5-25,-7-19-74,0-10 1,-8 0 0,3-5-1272,4-5 1,2-3 1226,-7 1 0,3 0 0,-1-1 0,37-1 0</inkml:trace>
  <inkml:trace contextRef="#ctx0" brushRef="#br0" timeOffset="29531">17205 11190 24861,'50'-31'236,"-1"-1"1,1 1 0,1-4 0,0 3-13,-7 13 0,1 3 0,-7 2-426,0 0-9629,6 7 8880,-47 15 1,-3 6 0,1-8-1</inkml:trace>
  <inkml:trace contextRef="#ctx0" brushRef="#br0" timeOffset="31398">15777 9824 25023,'59'-29'153,"1"-1"1,-16 21-1,-2 8-156,-5 4 1,-8 10 16,-17 38 0,-21 12 19,-19-9 1,-9 1 50,12-7 0,1 3 0,-2-5 179,-9 2 0,3-7-67,4 9-67,93-45-163,-13-7 36,6-4 0,13-2 0,-5 0 99,-1-3 0,-3-1-29,-11 4 1,1-2 0,-6 2 75,-6-1 1,-12 2-4803,-20 5-797,-1 1 5451,2 0 0,-5 0 0,-1-1 0</inkml:trace>
  <inkml:trace contextRef="#ctx0" brushRef="#br0" timeOffset="32468">18272 8024 20593,'-28'13'4425,"7"-16"-4137,33-27 1,13-14-247,4-8 0,2-3-25,-3 4 0,1 1 19,4-5 1,-5 16-205,-17 35 168,0 5 36,-13 45 0,-8 23-55,3-21 1,1 3-1,-1 2-79,2-2 0,0 5 0,0-1 0,0-4-175,-2 1 1,1-3-1,1-2-3698,6 20 0,-7-10-1731,-30-18 5702,14 2 2052,-17-25 1,-5-7 4041,1-1-2262,-9 1-3205,31-6 544,23-3-978,44 0 0,23 0-167,-21 0 0,2 0 1,1 0-27,1 0 0,0 0 0,-2 0 0,22 0 0,-18 0-180,-40 0 180,-17 2 0,-11 0 0</inkml:trace>
  <inkml:trace contextRef="#ctx0" brushRef="#br0" timeOffset="34165">12651 6890 22397,'45'-5'121,"0"0"1,6 2 0,6 0 0,-7 1 382,-11 0 0,-4 6-188,7 13 1,-12 11 8,-38 27 0,-19 11-266,3-9 1,-5 4 0,2-2-60,5-7 0,2-1 0,2 0 3,2 3 1,2-1 0,1-9-1438,-2 0 286,3 2 1148,3-35 0,8-10 0,0-5 0</inkml:trace>
  <inkml:trace contextRef="#ctx0" brushRef="#br0" timeOffset="34564">12660 7431 21987,'3'-30'1088,"28"-3"-881,9 24 0,5 4-148,-11-2 0,3 1 2,13 1 1,6 2-1,-4 1 211,-7 1 0,-2 0-202,7 1 0,-3-1 333,6 1-2223,-47 0 1820,14 0 0,-16 0 0,10 0 0</inkml:trace>
  <inkml:trace contextRef="#ctx0" brushRef="#br0" timeOffset="34732">13544 7389 12651,'0'0'0</inkml:trace>
  <inkml:trace contextRef="#ctx0" brushRef="#br0" timeOffset="38699">23871 7395 22049,'-46'-23'472,"-1"0"1,5 1 0,-1 8 112,-2 16 0,1 13-300,4 13 1,1 5-261,-2-11 1,8 5 86,22 37 0,24 6-84,14-33 0,11-4 0,0 0-39,-9 2 0,0 0 0,3 0-230,18 5 0,5 0 0,-9-7 39,-1 3 129,-18 3 0,-15-1 157,-43-15 0,-13-4-67,16 3 0,-5-2 16,-10-10 1,-11-3 0,-2-3-1,6-1-708,-9 1 1,4-4 674,0-10 0,5-1 0,-1 5 0,78-17 0</inkml:trace>
  <inkml:trace contextRef="#ctx0" brushRef="#br0" timeOffset="39831">24170 7714 23657,'-17'50'3,"1"0"1,21-3 0,10-2-231,12 15 1,10-16 360,-2-37 0,2-12-103,4-3 0,-11-13-57,-31-19 0,-17-13 0,-1 9 20,-11-5 84,-8 0 1,1 6-74,19 28 74,59-11-65,10 18 0,7 4-14,-9-4 0,1 2 8,19 8 1,-9 16 100,-42 25 0,-7 6-109,6-15 0,1 2-41,-6 14 0,-1 7 0,8-13 116,17-19 1,6-14 344,8-14 0,0-11-275,-4-4 1,-7-11 177,-11-21 0,-8-13 1,-5 10 40,-4 2-364,-4 9 0,-1 17 11,-3 61 0,1 20-39,5 4 31,3-16 1,2 6 0,3-11 86,13-8-1705,17-20 0,2-11 1649,-8-22-199,-10-7 1,3-9 0,-8 1 161,-10 6 1,-6-3-75,2-18 1,-3-10-1,-10 10 26,-19 18 1,-2 5-50,6-33 100,-11 63 1460,65 26 1,26 11-1559,-19-4 0,1 0 70,11-5 0,-7 6 375,-22 24 0,-16 3-316,-13-24 0,-5-1 2,-4 6 1,8-5 53,26-10 0,11-13-1785,14-33 1,3-13-916,-1 17 0,-1-3 2572,4-19 0,-11-1 0,-25 15 0,-8 5 0</inkml:trace>
  <inkml:trace contextRef="#ctx0" brushRef="#br0" timeOffset="40402">26291 7455 23702,'-35'31'295,"1"-1"0,-1 0 1,-8 4-1,7 6-241,14 7 0,6 7 1,14-4 57,27 4 0,17-4-64,-2-12 1,7-2 0,2-8-33,-3-9 1,1-5 0,3-13 32,-3-12 0,5-10 1,0-7-1,-4-4 1,-8-1 80,-5-14 1,-10-5 0,3 0-131,14 0 0,3 1 0,-19 0-20,-32-24 1,-24 25 72,-16 72 0,-7 19-53,2-27 0,4 8 7,18 15 0,2 13 0,9 4 0,15-9-130,37 6 0,20-5-1003,-13-5 0,3 0 0,3-7-325,1-12 0,1-7 1,1-6 1279,1-8 0,1-5 0,-12-1 0,-6 0 0,2-10 0</inkml:trace>
  <inkml:trace contextRef="#ctx0" brushRef="#br0" timeOffset="40831">27762 7406 24676,'10'51'92,"0"0"1,-1-6-1,0 3 1,2 0-17,4 8 1,3 0-1,-1-3 117,-3 8 1,5-5 738,14 5 1,6-25-698,-2-74 1,0-22-234,-4 25 1,0-4-19,-4-11 1,3-11 0,-2 0 0,-4 11-2671,-5 11 1,-1 3 864,9-25 1,-2 23 1820,-6 98 0,-19-30 0,4 4 0,-1 0 0</inkml:trace>
  <inkml:trace contextRef="#ctx0" brushRef="#br0" timeOffset="42100">28419 7821 23170,'36'-34'374,"0"1"0,0-1 0,-5-3 0,-3-2 0,-10 1-413,-15-1 0,-9 3 39,-12-22 36,-33 80 1,-6 23-35,34-21 1,5 5-3,-5 20 0,0 11 0,12-9 6,24 9 78,18-24 0,15-2 0,1-14 18,-5-23 1,1-14 0,3-3 35,-1-1 1,2-3 0,-1-3 0,-5 0-67,-1-5 1,-5-1 0,-6-3-14,3-28 0,-10 20-42,-15 44-20,-7 40 0,2 17-67,17-10 0,11-2 70,11 5 0,7-8-3,-5-18 0,3-18-36,-4-27 0,3-18 0,-1-10 0,-6 1-15,-8-1 1,-6-3 0,-1-2 0,1 1 37,3 3 1,1 1 0,-1 0-1,-5-2 30,-2-5 0,-2-4 0,-5 4 0,-6 10 154,-17-20-168,1 3-22,-18 72 114,14 40 1,8 20-75,0-22 0,1 4 0,0 2 0,0-2-16,-1 7 0,0-1 0,4 4-856,4 0 1,4 5-1,1-2 1,0-14 855,0-13 1,3-4-217,22 28 1,7-11 275,0-34-62,-3-26 0,7-13 0,-3-6 3,-5-14 1,-5-9 0,0 1-6,2 8 0,0 1 1,-7-3-24,-2-19 1,-8-5 0,-19 27-15,-61 50 30,37 19 1,3 9 8,-8 4 0,15 6 777,35 4 1,22 4-1,9-14-1593,7-26 0,10-15 0,-1 1 424,-4 10 0,-1 1 0,2-12-338,-10-15 1,5-9 0,-1-7 0,-5-2-1,-10 1 1508,-7-6 1,-9-2 0,0 0 374,12-10 0,-1-1 0,-23 24 258,-59 50-1336,19 2 1,-2 8-90,1 10 0,-4 10 0,1 2 0,5-10-2490,2-2 1,-1-11 2503,-33-2 0,37-25 0,20-37 0,-1-1 0</inkml:trace>
  <inkml:trace contextRef="#ctx0" brushRef="#br0" timeOffset="42299">30455 7373 26133,'46'12'302,"5"24"1,-1 8-348,-26-17 0,0 1-1962,14 14 0,6 5 0,-11-11 2007,-14-12 0,18 16 0,-44-46 0</inkml:trace>
  <inkml:trace contextRef="#ctx0" brushRef="#br0" timeOffset="42566">29586 7239 23187,'57'-29'532,"0"0"0,-4 3 0,2 3-359,-12 14 1,3 4-1,0 1-1321,17-4 0,-2 5 1148,-2 14 0,-4 1 0,-15-12 0,-13 6 0,-27 28 0</inkml:trace>
  <inkml:trace contextRef="#ctx0" brushRef="#br0" timeOffset="43067">24562 9347 25690,'44'-8'147,"-1"-1"1,-7 2 0,3 0-472,17-2 1,8-2 0,-6 1-293,-11-1 0,-8 7 616,-2 21 0,-34-13 0,-40 14 0,0-1 0</inkml:trace>
  <inkml:trace contextRef="#ctx0" brushRef="#br0" timeOffset="43266">24598 9603 25007,'58'14'58,"0"-1"0,0 1 0,6-8 0,2-3 1,-2-4-735,-7-3 0,-2-3 1,-1-4 303,2-4 0,-1-2 0,-13 1 0,-10 0 0,-3-2 0</inkml:trace>
  <inkml:trace contextRef="#ctx0" brushRef="#br0" timeOffset="43833">27078 8850 24783,'-6'34'417,"-1"-1"0,1 14 1,-1 7-1,0-4-358,1-3 0,1 4-19,1 5 1,0 10-1,0 2 1,2-11-369,-2 5 1,5-10 327,22 10 0,-16-38 0,5-60 0,0 0 0</inkml:trace>
  <inkml:trace contextRef="#ctx0" brushRef="#br0" timeOffset="45365">27385 8737 17025,'-23'-42'1850,"0"1"1,-24 0-1,-9 9-1231,12 20 1,-3 7 0,0 0-502,-14-3 0,-1 7 111,2 10 1,-3 7-1,6 5-89,17 3 1,5 4-1,0 0-114,-3-4 0,1 0 0,0 4 58,-9 16 0,0 7 0,6-1-23,15-10 1,4 0 0,0 0-60,-4-2 0,0 1 0,3 2 27,3 15 1,5 3 0,5-2 12,7 4 0,4-1-42,-3 0 0,3 2-2,6-11 0,4 2 1,3-5 15,9-4 0,5-3-9,-2-3 1,3 2 0,-1-4-4,2-1 1,4-6 25,17 2 0,5-9-28,-15-12 0,1-3-28,1 0 0,4 0 0,-4-2 28,0-1 0,-1-2 22,10-5 1,-7-1-17,-14-1-1,31-11 1,-36 8 13,4-4 1,3-2 8,18-10-28,-1-1 53,-20 7 0,-1-2-8,6-17-45,0 2 17,-13 7 0,0-3 11,7-17-6,-10 9 1,0-2-49,-3 2 1,-3 0 42,-1-7 0,-4 3-17,3-12-23,-8 12 1,-2-1 22,-1-22-22,-1-1-32,-2 28 1,-2 2 31,-10-5 16,2-1 17,-12-10-5,11 19 11,-1-2-12,-3-3 1,4 15 0,-9-11 5,8 13-45,-15-4 62,7 8-28,-1 1-5,-7-3-1,5 9-16,1 0 16,-23 0-39,9 4 45,4-4 0,0 0 0,0 2 0,-1-9 0</inkml:trace>
  <inkml:trace contextRef="#ctx0" brushRef="#br1" timeOffset="66830">23981 1665 24575,'0'0'0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52:26.076"/>
    </inkml:context>
    <inkml:brush xml:id="br0">
      <inkml:brushProperty name="width" value="0.05292" units="cm"/>
      <inkml:brushProperty name="height" value="0.05292" units="cm"/>
      <inkml:brushProperty name="color" value="#FF0000"/>
    </inkml:brush>
  </inkml:definitions>
  <inkml:trace contextRef="#ctx0" brushRef="#br0">4354 4509 279 0,'1'-16'512'0,"4"4"-7"15,-5 1 2-15,0 1-2 0,-1 3-7 0,1 0-26 16,-4 2-37-16,4 0-48 0,0 5-37 0,0-4-35 15,0 4-19-15,0 0-8 0,-1 17-15 0,2-1-28 16,-1 2-7-16,0 1-14 0,-1 11-16 0,2 0-6 16,4 3-17-16,-5 2-20 0,-1 1-15 0,2 9-15 15,-1-11-16-15,3 2-5 0,-2-5-17 0,1 4-13 16,-2-4-23-16,0-1-30 0,2-2-30 0,-1-3-35 16,-1-7-48-16,0-2-58 0,0-4-62 0,0-1-60 15,3-4-56-15,-3 0-98 0,-3-3-105 0,-2-4-464 16,5 0-1066-16,-10-5 472 0</inkml:trace>
  <inkml:trace contextRef="#ctx0" brushRef="#br0" timeOffset="199.56">4076 4570 281 0,'-19'-21'504'0,"3"7"-3"0,-5-2-8 16,4 3 4-16,1 1 14 0,3 2 7 0,4 2-13 15,3 0-30-15,-1 0-53 0,2 3-45 0,4-2-47 16,4 1-21-16,7 2-36 0,6-4-24 0,10-1-24 15,8 1-25-15,20-2-18 0,-4 1-23 0,8 4-15 16,-1 1-13-16,3-1-34 0,0 3-35 0,-4-1-37 16,0-1-34-16,-3 1-52 0,-12 3-59 0,-3 2-62 0,-3-1-51 15,-3 4-57-15,-6 0-66 0,-8 1-65 16,-2 2-84-16,-11 1-378 0,0-1-955 0,-1 4 423 16</inkml:trace>
  <inkml:trace contextRef="#ctx0" brushRef="#br0" timeOffset="1066.41">4769 4868 3733 0,'0'0'213'0,"-9"-16"-34"16,0 5 77-16,3 4-6 0,-2-6 15 0,3 3 2 16,-4-7-24-16,1-1-19 0,3 1-12 0,4-1 0 0,1-1-2 15,2 2-33-15,2-1-7 0,9 1-16 16,-4 2-18-16,9-4-4 0,0 8-19 0,1 3-7 15,12 1-23-15,-2 3-8 0,-1 4 4 0,-1 3-16 16,1 7-5-16,-5 2-20 0,0 6-14 0,-2 0-10 16,-7 3-8-16,-1 2-16 0,-5 5-5 0,-1-2-1 15,-7 2-6-15,-2 0-3 0,-3 1 7 0,-2 1 4 16,-1-5-1-16,-2-2-2 0,1-6-5 0,0-2 8 16,3-1 5-16,2-3-2 0,0-4 7 0,-1 1 6 15,1-3 11-15,4-3-20 0,0-2 16 0,0 0-8 0,0 0 2 16,13-21 3-16,-3 5-1 0,4-8-5 0,1 1 0 15,4-1 2-15,-1-1-4 0,2 1 5 0,1 1-5 16,-1 3-2-16,2 2-1 0,0 4 2 16,-8 3 0-16,-1 5 2 0,-3 0-5 0,2 4 3 15,-2 1 0-15,-1 2-1 0,-1 2 5 0,-1 3 1 0,1 3 5 16,-3 0 0-16,-1 3-10 0,0 4 4 0,-2 2 1 16,2 0-2-16,-1 2-9 0,2-3-5 0,-1 0-11 15,1-1 1-15,0-3-17 0,3 0-12 0,-2-2-12 16,4-2-8-16,-1 1-17 0,8-4-9 0,-5-2 2 15,6-4 12-15,0-2 5 0,3-3 14 0,-2-4 7 16,7-6 12-16,-4 1 16 0,-1-5 17 0,1-3 14 16,-3-1 9-16,1-3 16 0,-7 3 18 0,5-1 14 15,-8 7 12-15,-1 0 10 0,1 1 4 16,-2 3 20-16,0 4 1 0,-3 1 3 0,1-2 1 0,-3 4-16 16,-1 2-20-16,-1-2-7 0,-1 6-8 0,0 0-3 15,0 0 2-15,0 0-14 0,0 20 7 0,-2-9-12 16,1 1-4-16,-4 3-5 0,2 2-6 0,1 1 5 15,-1 1-3-15,2 5-2 0,-2 3-3 0,3-8 2 16,-1 6-13-16,1 2 9 0,0 1-11 0,0-1-17 16,0 1-14-16,-3 4 8 0,2-1-6 0,1 0-3 15,0 4-8-15,0 12-5 0,0-12 4 0,-4 10 0 16,4 4-7-16,3 2 19 0,-6-3 1 0,7 2 0 16,-4 0 4-16,0-5 0 0,0 0 5 0,-1-7 20 15,-3 8 6-15,1-12 3 0,-3 1 8 0,1 0 5 16,-3-3 0-16,-1-3 8 0,-1-3 2 0,-3-1 1 15,4-11 19-15,-5-1 11 0,-1-2 14 0,-3-4-1 16,1-3-83-16,-2-7 0 0,0 2 0 0,1-5 0 16,-1-5 0-16,5-2 0 0,-4-7 0 0,4-5 0 15,1-6 0-15,8-2 0 0,1-20 0 0,9-1 0 16,8 0 0-16,1 0 0 0,12 0 0 0,3 2 0 16,7-1 0-16,2 7 0 0,17-18 0 0,-19 23 0 15,1 8 0-15,3 3 0 0,-9 11 0 0,3 2 0 16,0 5-29-16,-6 2-117 0,-1 3 2 0,-7 3 0 15,-8 2 7-15,1 2 16 0,-4 3 11 0,-1 0 13 16,-5 1 9-16,-3-2 7 0,-2 5-9 0,-3 4-33 0,-4-4-43 16,-1 1-54-16,-7 4-60 0,3 2-64 15,-4-1-71-15,5-3-91 0,-1 1-319 0,9-7-894 16,0 2 395-16</inkml:trace>
  <inkml:trace contextRef="#ctx0" brushRef="#br0" timeOffset="2016.16">6672 4731 323 0,'-5'-11'442'0,"2"1"-20"0,2 0-30 15,1 5-20-15,0-2-19 0,0 3-12 16,4 0-11-16,-4 4-5 0,6-1 4 0,-6 1-4 16,0 0-13-16,5 17-11 0,-1-6-23 0,0 7-16 0,-4 9-12 15,-3 3-19-15,-2 2-19 0,0 1-18 0,-1 0-22 16,-2 0-13-16,4 2-13 0,-2-4-19 0,5 0-16 16,-1 1-11-16,4-3-7 0,4-4-14 0,-1-5-5 15,5-2-9-15,3-5-2 0,1-2-6 0,4-1-16 16,2-6 3-16,10-3 0 0,-1-8-13 0,2-4 3 15,-2-4-2-15,3-4-8 0,-5-6-2 0,10-10-2 16,-5-3 2-16,-2-3 4 0,-10-6-9 0,1-2-1 16,-6 1 3-16,-2-4-12 0,-7-2 2 0,-6 0-1 15,0-3-3-15,-4 6 12 0,-9 2 8 0,2 19 20 16,-3 2 6-16,-3 6-5 0,2 9-13 0,-2 5 4 16,-4 5-20-16,-6 9-3 0,-8 6 5 0,7 11-7 15,-14 11 8-15,9 8-12 0,2 3 2 0,7 2 1 16,4 5-7-16,4-1 8 0,3 0-4 0,9-1 7 15,8-2-7-15,0 0-8 0,9-4 2 0,1-11 2 16,3-2-14-16,5-5 5 0,4-2-4 0,5-3-14 16,1-4-10-16,2-2 8 0,1-7 4 0,-2-3-3 15,0-5-2-15,0-5 6 0,-1-1-1 0,0-6 9 16,-1-5-2-16,-4-4 5 0,-3-2-1 0,-1-3 6 0,-1-1 1 16,-8-4 3-16,-3 2 9 0,2 2 4 15,-4 3 5-15,-4 10 5 0,-1 1-2 0,0 4-9 16,-2 3-3-16,0 3-4 0,-2 3 4 0,0 0-4 15,-4 15-2-15,0-1 5 0,0 5-6 0,2 4 1 0,0 4 2 16,0-1-20-16,3-1-6 0,0 2-3 0,1-10-2 16,4 2-3-16,2-3-1 0,-1 1-3 0,2-5 0 15,5-1 5-15,-2-2-3 0,-2-7 7 16,4 2 1-16,-1-4 4 0,5-4-1 0,-4-4 8 0,4 1 2 16,-4-4 0-16,1-3 2 0,3-4-3 0,1-4 2 15,-5 1 9-15,4 0-7 0,0-1 9 0,-8 7 3 16,3 2-4-16,-3 4 5 0,-2 2-7 0,-3 2-4 15,0 3 4-15,2 0-1 0,-1 2 4 0,-1 4-3 16,4 4 0-16,-4 0 7 0,0 2-8 0,-1 0 4 16,4 2 1-16,-2 0-6 0,2-1-4 0,-2-1 3 15,4 0-5-15,1-2 11 0,-1 0-8 0,4-5 5 16,-1-2-2-16,3-4-1 0,1 0 9 0,0-4-3 16,3-2 3-16,-2-8 8 0,1-1 3 0,3-4 6 15,-6-2 4-15,2-6-7 0,-2-1 22 0,3-17 0 16,-3 4 4-16,0-5-3 0,-6 0 15 0,0-6 7 15,3-1 12-15,-7-2-8 0,2 1 1 0,-7 5 0 16,2 16-69-16,-3 5 0 0,-3 12 0 0,2 7 0 16,1 2 0-16,-1 4 0 0,-3 6 0 0,4 0 0 15,-9 15 0-15,1 10 0 0,-4 2 0 0,3 18 0 16,0 1 0-16,2 8 0 0,3 1 0 0,4-3 0 0,3 3 0 16,2-2 0-16,4-2 0 0,5-3 0 15,1-4 0-15,1-13 0 0,3 1 0 0,0-5 0 16,-1-2 0-16,4-2 0 0,-1-4-275 0,1-5-100 15,-7-6-65-15,-2-5-71 0,6-4-83 0,-7-2-406 16,3-5-1082-16,-2-5 478 0</inkml:trace>
  <inkml:trace contextRef="#ctx0" brushRef="#br0" timeOffset="2183.57">7826 4486 174 0,'-23'3'531'0,"5"0"-15"0,0 1-16 0,8 1-18 15,1 0-22-15,4 1-25 0,5-1-54 0,10 1-25 16,7 2-56-16,11 3-72 0,14-7-95 0,18-4-99 16,3 1-128-16,2-3-136 0,-3 0-155 0,4-7-253 0,-5-4-689 15,-2 5 306-15</inkml:trace>
  <inkml:trace contextRef="#ctx0" brushRef="#br0" timeOffset="2300.53">8760 4422 5358 0,'4'1'267'0,"-4"-1"-15"0,0 0 7 0,0 0-43 15,0 0-56-15,-17 4-44 0,10-1-29 0,2 1-19 16,-3 1-20-16,3-1-54 0,1 3-83 0,1 0-123 16,1 4-153-16,3 2-174 0,2 2-398 0,1-4-1015 15,1 6 449-15</inkml:trace>
  <inkml:trace contextRef="#ctx0" brushRef="#br0" timeOffset="3116.22">3613 5648 376 0,'-6'0'414'0,"6"0"-51"0,0 0-32 0,0 0-21 16,0 0-18-16,26 2-14 0,-11-2-6 0,7 1-21 16,9 1-3-16,-1 2-5 0,4 0-7 15,1-1-18-15,1 4-21 0,2 1-23 0,16 2-14 0,-4 1-15 16,0 1-13-16,-2 1-11 0,5 1-12 0,-2 5-14 15,-1-6-14-15,6-1-5 0,0 1-7 0,-4 0-6 16,2-4-9-16,0 1 1 0,2-3-7 0,2 1-9 16,-3-3-1-16,2-1-6 0,-1-4-8 0,2 1 5 15,-2-2 0-15,0-2-1 0,0 2 2 0,-3-4-8 16,-1-3-1-16,-1 2-2 0,2-2 3 0,-14 1 3 16,11-1 7-16,0-3 7 0,-10 5 4 0,-3-4 6 15,14 2 2-15,-13 1 2 0,3 2-5 0,-5 4 1 16,1 2 1-16,1 3-10 0,2 2 2 0,-3 2-1 15,-2 3-3-15,3 2 1 0,16 5-3 0,-3-1-2 16,-1 1-6-16,2 0 0 0,2-1-3 0,-1-2-5 16,4-1-1-16,4-4-10 0,-1 3 9 0,1-9-2 15,31 4 2-15,-25-8-4 0,26-2 2 0,-2 0-4 16,-2-5 2-16,2-1-4 0,2-5 0 0,-27 6-2 16,27-6-5-16,1-2 2 0,1 1 2 0,-4 2 1 15,-1-6-1-15,1-2-1 0,-1 0 0 0,-1-4 0 16,1 9 1-16,-28-2 1 0,30-11 8 0,-1 7 13 0,-30 4 12 15,2 5 6-15,-4 1 1 0,2 5-4 16,-2 3 1-16,-3 8-2 0,-18 1-6 0,12 2 1 16,-12 3-2-16,11 5-6 0,-14-3 2 0,0 4-2 15,-1-2-1-15,1 3-3 0,1-4-3 0,-1-1 13 16,1 2 11-16,-2-2 1 0,4-4-14 0,11 2 21 16,-7-5 0-16,8-2-3 0,2-1-6 0,-3-3-5 15,2-4 5-15,3-1-9 0,-16-1-3 0,17-5 0 16,5 1-4-16,-5-4-6 0,-3 1 3 0,2-3-7 0,-2 1-5 15,-3-1 6-15,1-2 3 0,1 0 16 0,-15 3 4 16,0 2-38-16,-2 1-6 0,-6 1 0 16,-5 5 0-16,-4-1 0 0,2 1 0 0,-8 4 0 15,4 3 0-15,-5 2 0 0,2 0 0 0,-2 4 0 0,4-2 0 16,-3 5 0-16,3-2 0 0,1 2 0 0,1 0 0 16,4-3 0-16,1 4 0 0,4-4 0 15,5 0 0-15,-2-3-144 0,4-1-144 0,1-4-130 16,0-3-170-16,-1-3-538 0,-2 0-1220 0,-1-3 541 0</inkml:trace>
  <inkml:trace contextRef="#ctx0" brushRef="#br0" timeOffset="3217.31">10894 5606 4671 0,'12'2'235'16,"-4"-2"-121"-16,1 1-53 0,-4 1 17 0,-1 2-45 0,-2 1-132 16,-2 2-191-16,0-7-511 0,-6 12-867 0,3-6 383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52:46.693"/>
    </inkml:context>
    <inkml:brush xml:id="br0">
      <inkml:brushProperty name="width" value="0.05292" units="cm"/>
      <inkml:brushProperty name="height" value="0.05292" units="cm"/>
      <inkml:brushProperty name="color" value="#FF0000"/>
    </inkml:brush>
  </inkml:definitions>
  <inkml:trace contextRef="#ctx0" brushRef="#br0">16182 592 355 0,'-3'-12'436'0,"3"12"9"0,-4-25-10 0,4 25-18 15,-5-15-24-15,5 15-37 0,0 0-36 0,0 0-23 16,0 0-8-16,0 0-19 0,0 0-9 0,0 0-16 15,0 0-11-15,7 65-12 0,-5-35-22 0,-1-2-20 16,1 4-16-16,1-2-13 0,-1 2-7 0,0 1-20 16,-2-2-9-16,0-3-14 0,-2 3-16 0,0-5-12 15,0-6-30-15,-1-3-38 0,2-5-41 0,-1 0-39 16,0-2-22-16,0-6-51 0,-2-1-46 0,4-3-67 16,0 0-42-16,-17-13-30 0,8 0-27 0,-4-11-28 15,2 0-307-15,-2-4-752 0,2-1 333 0</inkml:trace>
  <inkml:trace contextRef="#ctx0" brushRef="#br0" timeOffset="416.36">16040 633 475 0,'-7'-32'130'0,"1"5"36"0,-2 2 38 16,3 10 17-16,4 2 21 0,1 13 19 0,-7-18 10 16,7 18 5-16,-3-15-13 0,3 15-15 0,0 0-26 15,0 0-7-15,0 0 9 0,0 0-5 16,0 0-5-16,0 0-16 0,0 0-7 0,43 3-11 16,-43-3-8-16,41 19-9 0,-14-7-9 0,-2 1-15 15,5 1-12-15,-1 4-11 0,-1 0-13 0,3 4-12 16,-3 1-7-16,-2-1-9 0,-1 3 1 0,-3 1-11 15,-3-1-8-15,-2 0-6 0,-3 2 2 0,-8 1-8 0,-6 1-4 16,-2-3-1-16,-7 3-2 0,-3-4-9 16,-7 3 2-16,-1-2-5 0,-6-3 1 0,1-3-4 15,-5-3 0-15,2-2-2 0,1 0-2 0,0-5 3 16,0 2 8-16,8-7 22 0,6-2 19 0,2-2 9 16,-1-1-8-16,12 0-7 0,-9-5-17 0,9 5 1 15,2-14-7-15,9 1-1 0,7-7-4 0,5-1-8 16,5-3-1-16,3 3-3 0,16-8-3 0,-2-1-4 15,4 2-2-15,-6 3-4 0,3 2 1 0,-13 10 3 16,2-2-10-16,-5 6 2 0,-3 0-3 0,-6 4-6 16,-1 2 5-16,-20 3 3 0,27-1-7 0,-27 1 3 15,0 0 0-15,29 12 0 0,-29-12-1 16,12 19 1-16,-7-4-1 0,-4 2 3 0,2 0-1 0,-3 3-2 16,-3-1 3-16,3 8-2 0,0-8 3 0,0 2-7 15,0-1 3-15,4-2 0 0,0 0 2 0,0-6-4 16,2-1-14-16,-2-2-18 0,5-5-29 0,-4-3-35 15,-5-1-43-15,0 0-55 0,27-12-50 0,-17-4-69 16,0 0-67-16,7-8-66 0,-7-4-431 16,0-2-948-16,-2-4 420 0</inkml:trace>
  <inkml:trace contextRef="#ctx0" brushRef="#br0" timeOffset="549.54">16837 573 319 0,'0'0'404'0,"0"0"5"0,-16-15-6 0,16 15-10 16,0 0-26-16,0 0-25 0,0 0-37 0,0 0-26 15,0 0-21-15,0 0-24 0,0 0-31 0,0 0-59 16,0 0-101-16,0 0-131 0,0 0-146 0,16 42-397 16,-16-42-682-16,18 16 302 0</inkml:trace>
  <inkml:trace contextRef="#ctx0" brushRef="#br0" timeOffset="982.34">17010 949 137 0,'-5'-6'457'0,"6"3"-17"0,0-3-19 0,2 0-15 16,-3 6-30-16,0 0-26 0,14-27-26 0,-14 27-25 16,15-20-28-16,-5 8-19 0,-10 12-8 0,14-22-15 15,-5 15-14-15,-9 7-7 0,18-17-9 0,-10 7-7 16,-8 10-12-16,0 0-6 0,11-15-10 0,-11 15-23 15,0 0-12-15,0 0-9 0,0 0 9 0,0 0-2 16,0 0 5-16,12 17-4 0,-15-4-3 0,2 3 6 16,-3 10-16-16,-2 0 9 0,1 3-13 0,2 4-4 15,2 1 5-15,-2 1-32 0,2 15 14 0,1-5-24 16,0 0-3-16,1 4-10 0,-2 0-4 0,2-1-2 16,-2 2-1-16,1 0 0 0,0-1-10 0,-2-2 2 15,0-11-8-15,-2 9 4 0,0-12-8 0,-2-2-1 16,1-1 5-16,-6-4-3 0,0-3-1 0,1-6-3 15,-1-1-13-15,-3-2-13 0,3-7-1 0,-3 1 0 16,0-4 0-16,-4-2 0 0,-1-4 0 0,5-6 0 16,-1-2 0-16,-3-11 0 0,5 0 0 0,0-5 0 15,4-3 0-15,4-5 0 0,7-15 0 0,1 0 0 16,6-3-26-16,5-2-120 0,-2 4-47 0,7 0-70 16,4-1-70-16,1 1-93 0,2 0-86 0,8 0-537 15,-4 2-1137-15,-1 3 504 0</inkml:trace>
  <inkml:trace contextRef="#ctx0" brushRef="#br0" timeOffset="1133.34">17351 638 3259 0,'-9'-30'240'0,"1"14"-29"0,2 8-16 0,6 8 35 16,-17-21-12-16,12 12-11 0,5 9-16 0,-9-13-21 16,9 13-40-16,0 0-12 0,-14-13-22 0,14 13-24 15,0 0-40-15,0 0-60 0,0 0-94 0,0 0-133 16,0 0-147-16,0 0-359 0,0 0-823 0,0 0 364 15</inkml:trace>
  <inkml:trace contextRef="#ctx0" brushRef="#br0" timeOffset="2099.03">17240 548 19 0,'0'0'413'0,"16"-24"2"0,-3 10-10 16,-8 3 2-16,-5 11-15 0,14-18-11 0,-14 18-15 16,13-12-18-16,-13 12-18 0,0 0-26 0,10-9-24 15,-10 9-16-15,0 0 5 0,0 0-6 0,0 0-11 16,0 0-7-16,8 48-17 0,-12-20-15 0,-3 2-21 15,0 3-15-15,-2 3-16 0,0 9-16 0,0 2-14 16,0 0-8-16,3-13-13 0,2-1-15 0,0 2-7 16,0-1-24-16,2-4-20 0,1-4-28 0,-1-7-60 15,0 1-58-15,0-10-84 0,1 1-60 16,0-3-75-16,-2-4-98 0,3-4-102 0,0 0-363 16,0 0-957-16,0 0 424 0</inkml:trace>
  <inkml:trace contextRef="#ctx0" brushRef="#br0" timeOffset="2448.96">17545 662 2981 0,'17'-11'358'16,"-17"11"-127"-16,14-8-49 0,-14 8-15 0,0 0-5 15,0 0 0-15,17-6 21 0,-17 6 11 0,0 0-2 16,0 0 7-16,0 0-9 0,0 0-11 0,0 0-18 16,0 0-12-16,-7 39-8 0,7-39-12 0,-14 16-16 15,14-16-9-15,-23 21-15 0,5-10-9 0,1-3 0 16,2 0-6-16,-2 0-15 0,17-8-10 0,-24 9 0 15,24-9-5-15,-25 8-3 0,25-8-8 0,0 0-2 16,-22 5-5-16,22-5-3 0,0 0-3 0,0 0-5 16,0 0-1-16,0 0-7 0,0 0 5 0,0 0-3 15,0 0-4-15,0 0-1 0,70 4 0 16,-70-4-1-16,42 11 2 0,-21-4 1 0,-6 3-5 0,3 0 3 16,4 5-2-16,-3-1 3 0,3 3 0 0,-8-4-8 15,2 0 2-15,-3 2 3 0,1-1-5 0,-3 1-8 16,-2-2-9-16,1-2-5 0,1-1-8 0,-2 1-4 15,-4-4-2-15,4 2-19 0,-5-4-21 0,0-1-25 16,-4-4-15-16,5 7-29 0,-5-7-40 0,9 0-46 16,-9 0-46-16,0 0-44 0,19-10-43 15,-10 2-40-15,2 1-343 0,-2 1-812 0,6-3 359 16</inkml:trace>
  <inkml:trace contextRef="#ctx0" brushRef="#br0" timeOffset="3499.06">18149 826 163 0,'17'-14'271'0,"-3"4"17"0,-1-1 22 0,0-3-4 15,-3 2 23-15,-1-4 3 0,-9 16 11 0,5-25-5 16,-5 13-3-16,0 12-9 0,-5-22-6 0,5 22-24 16,-14-16-14-16,14 16-22 0,-18-12-23 0,18 12-21 15,-23-2-13-15,23 2-22 0,0 0-21 0,-40 3-17 16,40-3-9-16,-20 15-13 0,11-4-17 0,9-11-10 16,-13 21-8-16,12-9-11 0,1-12-1 0,9 34-12 15,0-17-3-15,1-3-4 0,4 2-11 0,6 3-1 16,1-1-5-16,2-1-3 0,0-3-3 0,2-1-5 15,-3 1-1-15,-4-4-6 0,-1 0-4 0,-1 0-7 16,-4-3-2-16,3 1-5 0,-6 0 2 16,-2-1-2-16,-1 2 4 0,-2 0 1 0,-4-2-4 15,-4 4 3-15,0-4-3 0,-9 4 3 0,-2 0-3 16,-2-3 5-16,-8 2-3 0,5-5-1 0,-1 1 3 16,1 1 1-16,-1-4-4 0,6 0 5 0,1-1-3 0,2-1 2 15,3-2-2-15,9 1-1 0,-10-5-5 16,8-2-5-16,6-2-12 0,1-3-15 0,11-2-17 15,6-11-12-15,2 3-22 0,18-11-19 0,-5 1-22 16,6-3-7-16,1-5-5 0,4 3-2 0,-2 4 12 16,-3-3-2-16,6 6 24 0,-7-1 10 0,-10 9 11 15,-1-1 6-15,-6 3 18 0,-1 2 26 0,-2 2 28 16,-8 3 21-16,-6 4 23 0,-8 9 23 0,14-16 9 16,-14 16 6-16,6-16 11 0,-6 16-4 0,0 0-1 15,0 0 1-15,-19-17 5 0,19 17-2 0,0 0-5 16,0 0 1-16,0 0-1 0,-56 19-3 0,40-8-4 15,2 4-7-15,-5 6-3 0,10-5-4 0,-5 8-5 16,5 4-4-16,4-2-5 0,1 5-1 0,4-3-4 16,4 1-4-16,5 0-5 0,4-3-9 0,0 2 11 15,1-3-9-15,6-2-6 0,-1-2-5 0,1-2 0 16,-3-6-4-16,-1-3-7 0,2 0-3 0,-3-4 2 16,4-1 1-16,-6-2 0 0,1-2 4 15,-1-3-1-15,-2-1-1 0,1-3-5 0,-2-3 3 16,-10 9-1-16,20-27 5 0,-12 10-5 0,0-2 4 15,-6-8-3-15,1 2-3 0,-1 6 1 0,-2 0-2 16,-2-1 1-16,-2 3 10 0,4 17 0 0,-8-22 0 16,8 22 5-16,-5-15 1 0,5 15-5 0,0 0-5 15,-2-13-3-15,2 13 3 0,0 0 1 0,0 0-5 16,0 0 2-16,0 0 1 0,0 0 2 0,0 0-5 16,28 41 1-16,-7-26-1 0,4-1-3 0,-3 0-4 15,3-2-16-15,2 0 6 0,-3 1 5 0,3-3-2 16,-10 0-3-16,-1-1 2 0,-3 1 2 0,-4-3 2 15,0 3 4-15,-3-3-1 0,-2 2 19 0,-3 2 4 16,1-1 0-16,-4-1 4 0,-1 1 6 0,0 1-7 16,2-3 1-16,-1 2-7 0,1-4-1 0,2 1 8 15,1 0-8-15,3-1 3 0,4-2-6 0,9-1 1 16,11-2-4-16,3-2 7 0,1-3-19 0,4-1 2 16,1-5-7-16,2 0 0 0,9-8 1 0,-16 4-1 15,-1-5 1-15,-1 3 4 0,-3-3 2 0,-6-1 0 16,-1-1-4-16,-9 5 6 0,-2-4 3 0,-4 2 2 15,-6 1 15-15,0 17 4 0,-12-30 8 0,3 22 11 16,-5-1 1-16,14 9 0 0,-32-5-6 0,32 5-5 16,-41 11-2-16,15-2-2 0,1 4-1 0,4 2-11 15,-1 4 8-15,10-3-6 0,0 3 2 16,5-1-10-16,0 0 12 0,5 0-5 0,3 0-2 16,3-4-5-16,1-2 3 0,1 0-9 0,8-1 1 15,4-1 5-15,1-6 4 0,-2-1-7 0,2-3-2 16,3-1 7-16,-2-4-4 0,1-3-4 0,-2 0 4 15,-4-1 13-15,3-2-10 0,-4-1-4 0,0 0-12 16,-14 12 6-16,20-18 7 0,-12 9-1 0,-8 9-2 16,0 0-13-16,14-11 0 0,-14 11-1 0,0 0 10 15,11 4-2-15,-11-4 8 0,1 15-16 0,4-6-8 16,-4 2-27-16,2 0-41 0,-2 1-35 0,3-1-47 16,-3-1-51-16,3 0-50 0,1-2-60 0,-1-3-72 15,4-1-74-15,-2-3-86 0,-6-1-354 0,0 0-987 16,27-13 437-16</inkml:trace>
  <inkml:trace contextRef="#ctx0" brushRef="#br0" timeOffset="3648.97">20101 549 3623 0,'9'-31'399'0,"-5"3"-109"16,-1 3 32-16,-1 9 1 0,-2 4-21 0,0 12-28 16,-4-22-31-16,4 22-33 0,-4-13-32 0,4 13-4 15,0 0-23-15,0 0-29 0,0 0-5 0,0 0-22 16,0 0-60-16,0 0-79 0,-43 35-108 0,35-20-108 15,2 3-134-15,1 8-149 0,-2 0-369 0,2-8-986 16,-1 8 437-16</inkml:trace>
  <inkml:trace contextRef="#ctx0" brushRef="#br0" timeOffset="3949.03">20278 822 207 0,'6'-32'509'0,"-4"16"-6"0,1-1-13 0,-2-2 0 15,1 1-14-15,-2 18-12 0,2-28-29 0,-2 14-23 16,0 14-41-16,3-15-37 0,-3 15-31 0,0 0-38 16,0 0-31-16,0 0-21 0,0 0-28 0,0 0-16 15,0 0-15-15,0 0 5 0,0 0-33 16,-35 49-17-16,30-30-2 0,2 0-17 0,1 1-11 16,1 4-5-16,3 4-11 0,3-5-3 0,6 2-6 15,1-2-6-15,2 0-8 0,4-3-10 0,0 2 1 16,1-3-6-16,-6-5 0 0,1 0-12 0,-5-6-9 15,0 2 0-15,1-3-2 0,-3 0-2 0,-6-1 1 16,-1-6-5-16,-9 8-10 0,-5-4-14 0,-6 0-20 16,-15-4-22-16,-15-3-27 0,-5-2-40 0,-1-3-60 15,-1-5-64-15,-6-5-96 0,-21-11-95 0,21 8-498 16,-18-16-1027-16,26 12 455 0</inkml:trace>
  <inkml:trace contextRef="#ctx0" brushRef="#br0" timeOffset="4115.35">19067 527 70 0,'-18'-6'591'0,"18"6"-13"0,-24-11-7 0,24 11-28 15,-18-6-53-15,18 6-50 0,0 0-43 16,0 0-43-16,0 0-36 0,0 0-41 0,37-26-87 16,-6 21-119-16,7-1-151 0,17-2-197 0,0 0-479 15,9 2-818-15,-1-5 361 0</inkml:trace>
  <inkml:trace contextRef="#ctx0" brushRef="#br0" timeOffset="4648.95">21595 534 492 0,'17'-11'503'0,"-17"11"-17"0,0 0-14 15,11-11-21-15,-11 11-9 0,0 0-14 0,0 0-15 16,0 0-23-16,0 0-16 0,-21 70-31 0,9-39-33 15,-2 2-29-15,-6 13-23 0,1-3-28 0,-1 3-25 16,1-1-16-16,9-12-21 0,-3 2-15 0,4-3-13 16,1-3-18-16,3-3-14 0,-5-1-13 0,5-8-13 15,2-7 5-15,2 0-5 0,0-4-8 0,1-6-5 16,0 0 0-16,0 0-16 0,0 0-5 0,9-36-3 16,-3 10-1-16,4-3-7 0,-2-4-4 0,6-11-4 15,-1-4 0-15,1-4-13 0,1 1 4 0,1-3-3 16,2 1-12-16,-4 2 7 0,2 3 12 0,-5 15 18 15,1 5 4-15,-7 9 4 0,3 3-7 0,-5 7-8 16,-3 9-5-16,0 0-13 0,0 0-17 0,0 0 0 16,0 0 0-16,0 0 0 0,20 52 0 0,-19-19 0 15,4 0 0-15,2 15 0 0,-2 2 0 0,1-4 0 16,6 4 0-16,-3-3 0 0,2 1 0 16,2-3 0-16,-4-10 0 0,4-4 0 0,1 1 0 15,0-4-32-15,-5-1-114 0,0-3-43 0,-3-9-46 0,-2-4-31 16,0-4-27-16,-3-2-44 0,-1-3-43 0,0-2-43 15,0 0-14-15,-23-8-42 0,8-2-350 0,-12-7-899 16,0 1 398-16</inkml:trace>
  <inkml:trace contextRef="#ctx0" brushRef="#br0" timeOffset="5549.25">21527 889 948 0,'-25'-20'141'0,"3"-1"44"0,0 7 22 0,7 4 20 16,6 5 15-16,9 5 5 0,0 0-12 0,-21-13 4 16,21 13 10-16,0 0 17 0,0 0 5 0,0 0-5 15,0 0-10-15,0 0-17 0,53-3-23 0,-21 1-16 16,3-1-21-16,3-2-16 0,13-4-20 0,0-4-8 15,-2-1-13-15,-1-3-12 0,-12 5-10 0,1-6-9 16,9-2-9-16,-14 2-7 0,-3-5-8 0,1-1-5 16,-7-1-7-16,-1-3-5 0,-3 0-6 0,-3-1-3 15,-3 4-6-15,-8 5 8 0,-1 3 7 0,-4 4 6 16,0 13-7-16,0 0-6 0,-5-20-4 0,5 20-5 16,0 0 4-16,0 0-2 0,-50 33 0 0,35-10 5 15,-2 0-2-15,6 6-5 0,-3 5 11 0,7 0-4 16,3 3 3-16,2 8 6 0,7-10 7 0,4 0 7 15,8 8 5-15,3-12-7 0,2-1-4 0,3-4 0 16,2-2-2-16,5-2-9 0,12 1-3 16,-8-10-3-16,3-4 1 0,13-2-5 0,-16-4-2 15,1-5-3-15,-2-2-4 0,-1-7 2 0,-2 1-7 16,0-4 8-16,-9-4-10 0,0-3 6 0,-6-3-7 16,-2-3-9-16,-5 0 3 0,-2-4-8 0,-4 3 7 15,-9 3-6-15,1 7 8 0,-5 1-6 0,-4 6-5 16,-5-2 7-16,-9 2-12 0,-1 6 3 0,-2 4-1 15,30 1 1-15,-63 15-3 0,34-4-2 0,2 1 9 16,1-1-6-16,10 3-4 0,0-3 2 0,5 4-1 16,0-2-3-16,6 1-1 0,5-14 0 0,-3 24 4 15,8-13 8-15,2 0 2 0,6-1-6 0,5-2 1 16,-18-8-2-16,46 7 4 0,-24-7 0 0,-22 0 1 16,51-2-1-16,-31 0-2 0,-20 2-2 0,41-11 16 15,-23 4-10-15,1-2-7 0,-6 1 9 0,-13 8 19 16,23-8 8-16,-23 8 8 0,0 0-8 0,18-8-9 15,-18 8-9-15,0 0 3 0,0 0 0 16,0 0-4-16,10 33 1 0,-11-10 3 0,2 9-20 16,-2 2 0-16,0 11 0 0,-1 4 0 0,4 2 0 15,-2 0 0-15,1 1 0 0,0-1 0 0,-1-1 0 16,0 4 0-16,0-2 0 0,0-1 0 0,-4-4 0 0,2-14 0 16,-5 2 0-16,1-4 0 0,-2-2 0 15,3-4 0-15,-4 0 0 0,0-9 0 0,0-1 0 16,-5-3 0-16,-2-5 0 0,-3-2 0 0,-1-4 0 15,-9-5 0-15,2-5 0 0,0-6 0 0,2-3 0 16,3-7 0-16,2 2 0 0,-1-19 0 0,10 11 0 16,5-21 0-16,8-1 0 0,9-3 0 0,8-3 0 15,21-21 0-15,5 8 0 0,-8 21 0 0,23-15 0 16,-17 26 0-16,7 1 0 0,0 12 0 0,2 3 0 16,2 6 0-16,-4 3 0 0,1 6 0 0,-15 6 0 15,0 5 0-15,-1 2 0 0,-9 3 0 0,1 2 0 16,-9-1 0-16,-3 2 0 0,-1 3 0 0,-2 4 0 15,-5-2 0-15,0 5 0 0,-2-5 0 0,-3 1 0 16,0-3 0-16,0-2 0 0,-2 1 0 0,0-3 0 16,1 1 0-16,3-1 0 0,-1-1 0 0,3-1 0 15,3-1 0-15,1-1 0 0,8 0 0 0,0-4 0 16,1-2 0-16,-2-3 0 0,6-2 0 0,-4-1 0 16,-1-3 0-16,5-5 0 0,-3-3 0 15,-5 3 0-15,0-9 0 0,-5-1 0 0,0 0 0 16,-3-2 0-16,-4 8 0 0,-3-1 0 0,-6 6 0 15,6 14 0-15,-15-27 0 0,1 19 0 0,-4-2 0 16,-4 6 0-16,22 4-79 0,-61 3-245 0,26 7-111 16,0-3-166-16,1 1-525 0,0 3-1219 0,-1-1 540 15</inkml:trace>
  <inkml:trace contextRef="#ctx0" brushRef="#br0" timeOffset="7449.36">24532 943 394 0,'13'-7'411'0,"-7"2"6"0,-2-1 2 16,-4 6-11-16,0 0-12 0,19-25-14 0,-12 14-16 15,-3-4-7-15,-1-2-9 0,1 0-12 0,-4 17-11 16,0-25-14-16,0 25-10 0,-11-21-35 0,3 12-19 15,8 9-22-15,-26-10-11 0,26 10-25 0,-37 2-9 16,37-2-21-16,-49 17-8 0,24-1-13 0,2 1-19 16,-1 1-7-16,2 4-10 0,4-1-14 0,2 1 0 15,4-1-26-15,6-3 0 0,1-4-5 0,2-1-3 16,6-2 0-16,4-2-11 0,2-2-5 0,7-2-8 16,-1-4 6-16,3-3-9 0,2-7 1 0,7 0-9 15,-1-7 3-15,-1-2 0 0,2-1 8 16,-6-1-18-16,2-3 5 0,-2-3 5 0,-1-3-16 15,0-3 6-15,4-8-5 0,-10 8-9 0,0-1 0 16,3-12 0-16,-8 10 0 0,-3 1 0 0,-1 1 0 0,-1 6 0 16,-3 6 0-16,2 6 0 0,-3 15 0 0,1-21 0 15,-1 21 0-15,0 0 0 0,0 0 0 16,0 0 0-16,0 0 0 0,-42 47 0 0,29-20 0 16,3 7 0-16,-3 11 0 0,4 3 0 0,4-15 0 15,1 14 0-15,1-12 0 0,8 0-95 0,-1 0-57 16,3-4-40-16,3-1-34 0,1-6-46 0,0-9-22 15,5-1-50-15,1-4-27 0,4-3-14 0,-1-5-7 16,10-7 15-16,-9 0 16 0,6-4 33 0,-1-3 34 16,-2-5 40-16,0 1 62 0,-2-3 58 0,-4-2 54 15,0-1 56-15,-12 5 68 0,7 0 49 0,-3 1 48 16,-5 2 27-16,1 2 40 0,-6 12 24 0,2-17 9 16,-2 17-6-16,0 0-10 0,0 0-4 0,0 0-2 15,0 0-15-15,0 0-3 0,0 0-12 0,-36 38-26 16,31-22-14-16,0 4-8 0,0 5-12 0,1-5-6 15,4 4-15-15,3 3-14 0,4-5 1 0,0-4-19 16,4-1-3-16,2-1-2 0,1-3-9 0,6-4-10 16,-1-2 3-16,2-4-25 0,-1-2-2 0,1-4-7 15,-2 0-4-15,2-6-8 0,-2-2 1 0,-4-2 3 16,-1-3-6-16,0-6 13 0,-3-4-14 0,-2 0-7 16,-4-3 4-16,-3-2 6 0,-2 0-4 0,-5 1-8 15,-4 4 1-15,1 2-2 0,1 6 5 0,-5 3 4 16,2 4 2-16,10 11 3 0,-28-10-5 0,8 9 0 15,20 1 5-15,-34 12-3 0,19-2-4 0,0 3 10 16,2 2-3-16,1 3 1 0,6-1-4 16,1 1 2-16,3 1-7 0,6 8 3 0,7-5 3 15,4-1 0-15,4-2 5 0,2-2-6 0,4-1 6 16,4-4-8-16,5-1 1 0,0-3-3 0,1-3-6 16,3-2-6-16,0-1-6 0,2-4-5 0,-3-2 4 0,-2-1 1 15,0-2 5-15,-3-2 4 0,-2-4-7 16,-1-3 2-16,-6-2 4 0,0-2-1 0,-4-2 0 15,1 1 4-15,-7-2-1 0,-2 0 5 0,-5 8 0 16,-3 4 9-16,-3 11 8 0,6-21-2 0,-6 21-1 16,0 0-1-16,-5-16-2 0,5 16-5 0,0 0-4 15,0 0-7-15,0 0 16 0,0 0-2 0,-54 44 2 16,40-23-5-16,5-3 1 0,4 9 9 0,-4-1-1 16,9 1 10-16,5-8-18 0,0 9 3 0,7-5-3 15,3-2 3-15,3-2-5 0,6-2 10 0,2-4-6 16,5-4-5-16,-1-2-2 0,2-5-2 0,0-1 10 15,0-5-15-15,1-2 9 0,-3-3 0 0,-2-1-4 16,-3-5-2-16,-3-3-1 0,0-3 7 0,-3-3-3 16,-5-1-1-16,0-1-4 0,-5-4 12 0,-1 4-13 15,-3-2 0-15,-4 3 4 0,-1 7-1 0,-2 2 4 16,2 16-6-16,-8-21 3 0,8 21 0 0,-13-11 0 16,13 11 6-16,0 0-12 0,0 0-3 15,-38 6 5-15,38-6 7 0,-17 19-7 0,17-19 2 16,-5 29-6-16,6-11 7 0,7 6-2 0,1 0 5 15,9-3 3-15,-1 0-4 0,6 0-12 0,0-2-4 16,2-3-12-16,2-1 5 0,-3 0-2 0,-6-4 1 0,1 0 12 16,-2-4-8-16,-2 4 8 0,-6-5-2 0,0 2 3 15,-2-2 0-15,-4 1 2 0,-3 1 2 0,0-1 6 16,-6 2 8-16,-2-2 1 0,-3 1-12 16,-3 0 3-16,-2-1 5 0,-1 1-1 0,6-3-2 15,-3-2 5-15,1 1-1 0,6-3 11 0,0 0 2 16,7-1-2-16,-8 0-8 0,8 0-5 0,1-8 6 15,6 1-1-15,2-3-10 0,7-4 10 0,9-4-2 16,2-1-8-16,1-2 3 0,12-9 3 0,2 3 1 16,-13 6-1-16,3-1-8 0,0 3 6 0,-4 1 13 15,2 1-18-15,-6 3-3 0,-5 8 8 0,-2-2 8 16,-17 8-9-16,24-5 9 0,-24 5 4 0,0 0 0 16,0 0 3-16,42 18-3 0,-37-7-2 0,-1 1-2 15,1 5-7-15,-1 1 6 0,-2-2 0 0,0 2-4 16,-2 0-14-16,0-1-8 0,0-5-7 0,-2 0-4 15,2 0-12-15,0-6 2 0,2 2 3 0,-2-3 6 16,0-1 6-16,1-1 7 0,-1-3-2 0,0 0 1 16,0 0 6-16,18-8 3 0,-9-1-1 0,1 1 1 15,2-6 8-15,3-1-3 0,6-2 16 16,-1-3-12-16,1 3-1 0,-5 4 10 0,5-3-2 0,-5 5 2 16,-1 4 5-16,-15 7 2 0,25-8 5 0,-25 8 4 15,24 1-5-15,-14 2-1 0,-1 3 17 0,3 2 0 16,-3 3-7-16,0 3-15 0,0 2 2 0,-3 3 14 15,4-1-9-15,-3 0 3 0,-1 1-10 16,4-1-12-16,-1-2-39 0,-1-2-14 0,-2-3-36 16,1-2-38-16,0 1-45 0,1-4-55 0,-2-3-71 15,2-1-57-15,-8-2-80 0,15-6-55 0,-11 1-462 16,3-3-1028-16,-3-3 456 0</inkml:trace>
  <inkml:trace contextRef="#ctx0" brushRef="#br0" timeOffset="7616.36">27185 573 254 0,'0'0'544'0,"-11"-20"7"0,11 20-9 16,-9-14-7-16,9 14-5 0,0 0-13 0,-9-15-31 15,9 15-46-15,0 0-44 0,0 0-42 0,0 0-27 16,0 0-45-16,0 0-29 0,0 0-71 0,0 0-99 16,0 0-128-16,0 0-123 0,-15 42-151 0,15-42-159 15,2 37-400-15,-4-10-951 0,0-1 420 0</inkml:trace>
  <inkml:trace contextRef="#ctx0" brushRef="#br0" timeOffset="7949.03">27261 1198 87 0,'0'0'596'0,"0"0"-15"16,0 0-24-16,-11-9-19 0,11 2-14 0,0 1-26 15,4-5-27-15,3 3-17 0,0-8-38 0,7 1-39 16,4-6-39-16,0 0-37 0,5-1-31 0,-2-3-20 15,2 0-22-15,0 0-30 0,-2-3-7 0,-1-2-36 16,6-11-12-16,1-1-7 0,-8 9-23 0,-1-10-9 16,4 1-15-16,-13 9-9 0,1 5-10 0,-5 3-7 15,-2 7-3-15,-2 2-9 0,-1 16-5 0,3-20-11 16,-3 20-8-16,0 0-6 0,0 0-2 0,-17-11 1 16,17 11-1-16,0 0-11 0,-32 30 6 0,19-9-5 15,3 6 9-15,-3-1-4 0,8 5-12 0,-3 1-2 16,3 0 0-16,5 2 0 0,-2-2 0 0,6 1 0 15,-1 0 0-15,3 0 0 0,4-3-45 0,4-4-31 16,1 2-21-16,3-4-32 0,0-4-29 0,2-2-33 16,-3-6-31-16,-3-3-32 0,3-3-26 0,-1-3-32 15,-2-4-42-15,-3-1-46 0,0-7-71 0,-3 0-396 16,-2-7-940-16,-5-1 416 0</inkml:trace>
  <inkml:trace contextRef="#ctx0" brushRef="#br0" timeOffset="8132.37">27475 758 3284 0,'0'0'375'16,"-30"-6"-191"-16,30 6-56 0,0 0 0 0,0 0 55 16,0 0 45-16,0 0 7 0,0 0-5 0,0 0-17 15,0 0-11-15,0 0-19 0,0 0-14 0,81 17-13 16,-46-13-15-16,-2-1-14 0,-1-2-13 0,1 2-28 16,-3 0-32-16,-3-2-46 0,-27-1-69 0,39 1-72 15,-39-1-81-15,30-2-93 0,-30 2-104 0,0 0-473 16,0 0-958-16,0 0 425 0</inkml:trace>
  <inkml:trace contextRef="#ctx0" brushRef="#br0" timeOffset="9965.74">24473 728 267 0,'0'0'420'0,"0"0"9"0,-23-16 19 16,23 16 0-16,-11-13-5 0,11 13-5 0,0 0-9 15,-14-11-12-15,14 11-23 0,0 0-18 0,-9-12-28 16,9 12-19-16,0 0-32 0,0 0-31 0,0 0-38 16,0 0-19-16,0 0-21 0,0 0-10 0,0 0-4 15,0 0-8-15,101 26-8 0,-45-11-9 0,35 7-7 16,7-2-13-16,4-1-12 0,8 1-6 0,1-3-9 16,2 2-4-16,10 5-10 0,-3 1 6 0,1-1 6 15,3 0-89-15,-4-3-11 0,-6 4 0 0,-8 1 0 16,-13-5 0-16,-2-1 0 0,-32-11 0 0,-6 4 0 15,-3-6 0-15,-14-1 0 0,-8-1 0 16,-5-2 0-16,-10 0 0 0,-1 0 0 0,-5-1 0 16,1-1 0-16,-2-2 0 0,-6 1 0 0,0 0-153 0,0 0-162 15,-19-12-57-15,1 7-57 0,-15-5-54 0,2 2-53 16,-17-4-449-16,11 1-1065 0,-17-2 472 0</inkml:trace>
  <inkml:trace contextRef="#ctx0" brushRef="#br0" timeOffset="10282.67">24689 816 381 0,'-41'-5'407'0,"8"0"21"16,4-2 8-16,9 2 9 0,20 5 9 0,-29-7-15 16,29 7-31-16,-16-6-36 0,16 6-32 0,0 0-13 15,0 0-5-15,0 0-5 0,64-16-11 0,-10 14-24 16,10 4-2-16,36 0-23 0,6 7-10 0,3 0-12 15,4 2-7-15,6 3-19 0,5 2-13 0,5-2-12 16,11 2-17-16,0 1-10 0,3 1-16 0,2-2-16 16,-1 1-24-16,3 3-101 0,-5 1 0 0,-8 1 0 15,-7-6 0-15,-15-5 0 0,-7 1 0 0,-16-1 0 16,-27-5 0-16,-11 1 0 0,-14-4 0 0,-8-1 0 16,-11-2 0-16,0 1 0 0,-9-4 0 0,1 1 0 15,-7 0 0-15,-3-3 0 0,-8 1-147 0,-8-5-143 16,-11 1-43-16,-3-1-34 0,-7 2-40 0,-16-3-32 15,-1-2-42-15,0 3-23 0,-11 4-367 0,-4-1-943 16,-23-1 417-16</inkml:trace>
  <inkml:trace contextRef="#ctx0" brushRef="#br0" timeOffset="10599.71">24523 1010 336 0,'-27'-3'371'0,"9"-3"10"16,4 1-19-16,8 0-19 0,-2-1-21 0,8 0-11 16,0 0-5-16,8-1 0 0,3 0 0 0,7-1-4 15,13 0 1-15,5 1-8 0,16-1-7 0,8 1-8 16,31 2 1-16,-2 4-13 0,10 1-7 0,2-2-18 16,6 5-10-16,11 0-6 0,1 2-23 0,8 1-15 15,8 2-19-15,4 2-19 0,-4-2-11 0,1 2-24 16,0-3-13-16,-1 1-4 0,-2 2-6 0,-2-5-11 15,-9 5 2-15,-10-3-21 0,-8-1-9 0,-10-2-3 16,-35-3-1-16,-4 0-1 0,-17-2-11 0,-5 0-1 16,-6 1 1-16,-11-3 0 0,-3 2-21 0,-2-3-17 15,-5 2 0-15,-2-1 0 0,0 0 0 0,-4 3-68 16,0-8-74-16,0 8-78 0,0 0-99 0,-11-5-113 16,11 5-113-16,-21 0-533 0,21 0-1168 0,-25 2 518 15</inkml:trace>
  <inkml:trace contextRef="#ctx0" brushRef="#br0" timeOffset="12148.98">15545 1864 252 0,'-4'-2'340'0,"4"2"-36"0,0 0-22 16,0 0-9-16,0 0-13 0,-15 7-23 0,12 0-25 15,1 2-19-15,-1 1-17 0,3 2-19 16,-2-2-17-16,2 3-8 0,0-2-12 0,-2 0-14 0,2-1-10 16,2-1-9-16,0-1-3 0,-2-3-1 15,2-1 6-15,-2-4 14 0,5 6 14 0,-5-6 16 16,6 1-13-16,-6-1 4 0,8-8 2 0,-5-1-11 15,0 1-4-15,-2-7-4 0,3-1-3 0,-6 1-5 16,-1-1-7-16,0-1-1 0,0 6-4 0,-5-4-5 16,3 6-3-16,-3 0-9 0,-3 3-6 0,-7 2-5 15,-2 2-6-15,-7 6-1 0,-4 5-7 0,-1 8-2 16,-9 12-5-16,1 1-5 0,1 7 1 0,4 0-7 16,1 6 3-16,7 1-4 0,4 2 0 0,1 1-2 15,4 2-9-15,11-15 5 0,2 12 0 0,5-10-1 16,7-3 3-16,9 0-2 0,2-2 0 0,6-1 5 15,17 0-5-15,-8-11 2 0,18 0-5 0,7-6 0 16,0-4 0-16,6-9-4 0,-1-1 1 0,-2-6-3 16,-2-4-4-16,-4-2 2 0,-6-3 2 0,-15 2-2 15,-2-4 0-15,0-4 0 0,-5 2 4 0,-8-2-2 16,-4-3 8-16,-3 0 10 0,-8 9 13 0,-3-1 6 16,-5-1 5-16,-1 4 1 0,-4 3-1 0,0 4-1 15,-6-3-6-15,-4 7-3 0,-2 3 5 0,-1 1-15 16,3 2-1-16,0 5-1 0,1-2-6 0,2 7-1 15,-1-2-6-15,3 1-4 0,4 1 2 0,2-4-6 16,2 4 3-16,3-2-5 0,3 0 0 16,3-1-2-16,4 0 1 0,2-2 2 0,1-1 0 0,2-2 1 15,2-2 4-15,1 0-9 0,3-2 4 0,0-2 0 16,-4 1-2-16,0-3 0 0,3-1-2 0,-5 0-1 16,-1-3 4-16,0 0 11 0,2-6 4 0,-1 2 2 15,-5 1 3-15,5-6-4 0,-5-1-6 0,-1 7-4 16,0-2 3-16,-1 6 0 0,-1 1-5 15,-2 0-2-15,-2 5-6 0,0 0 2 0,0 0-2 16,0 0 2-16,13 15 1 0,-8 1-2 0,-3-1 3 16,3 5-4-16,1 4 3 0,-1 3-6 0,2-1 4 0,-1-1-4 15,0-6 5-15,-1 6-1 0,3-8-3 16,1-4 2-16,0-1 2 0,-4-3 1 0,4 0 2 16,0-5 2-16,1 1-3 0,-2-3 0 0,2-2 12 15,-10 0 13-15,24-9 2 0,-12 2 10 0,2-5-3 16,-1 1-2-16,1-3 8 0,-3-2-6 0,-2-2 3 15,7-2-7-15,-7 2-3 0,2-5 2 0,-5 4-9 16,2 7 3-16,-4-3 2 0,1 7-13 0,-1-1-8 16,1 4-10-16,-4 1-3 0,-1 4 14 0,8-4-10 15,-8 4-1-15,0 0 4 0,10 13-1 0,-3-3 0 16,0 6 0-16,-3-5 0 0,2 4-8 0,1 2 3 16,-1-2-14-16,1-3-18 0,-2-1-2 0,0-1-7 15,0-1-4-15,1-2 3 0,-2 0 1 0,3-3 22 16,-7-4-5-16,11 1 1 0,-11-1 2 0,0 0 0 15,23-12 3-15,-15 3 1 0,3-3 6 0,1-3-1 16,-2 1 2-16,5-7-5 0,-2 3 7 0,1-6-1 16,-1 11 1-16,-3-1-1 0,-3 4-1 0,0 2 3 15,1 3 8-15,-3 1-4 0,2 3-5 16,-7 1 8-16,0 0 0 0,16 15 6 0,-11-3 2 0,0 5-4 16,0 0-3-16,3 2 2 0,-2 1 2 0,1-2-29 15,1 0-50-15,0-1-53 0,1-3-63 0,-1-4-76 16,0-1-85-16,-1-5-89 0,6-4-104 0,-13 0-390 15,14-12-1011-15,-5 2 446 0</inkml:trace>
  <inkml:trace contextRef="#ctx0" brushRef="#br0" timeOffset="12299.04">16910 1953 4105 0,'-5'-15'343'15,"1"3"-81"-15,3 3 59 0,-8-2 21 0,5 3-41 16,-4-2-43-16,3 3-52 0,1 3-37 0,3-1-47 15,1 5-11-15,0 0-27 0,0 0-55 0,0 0-88 16,0 0-109-16,1 17-127 0,7-7-149 0,0 0-505 16,3 5-1026-16,-2 3 454 0</inkml:trace>
  <inkml:trace contextRef="#ctx0" brushRef="#br0" timeOffset="12632.3">17116 2488 4509 0,'0'4'572'0,"-3"-1"-231"15,-1 1-55-15,4-4-5 0,0 0-36 16,0 0-42-16,0 0-18 0,3-18-16 0,2 2-37 0,4 0-10 16,6-11-14-16,2 3-14 0,6-7-5 0,5-8-15 15,-1-1-3-15,2 3-12 0,-3-5-14 0,2-1-14 16,-1 1-14-16,-8 11-12 0,5-16-10 0,-7 3-4 16,-1-1-2-16,-5 13 2 0,-1 0-1 0,-2 4 3 15,-5 8 6-15,1 8 0 0,-4 0 1 16,2 3-4-16,-4 7 5 0,2 2 0 0,0 0 5 0,0 0 9 15,-16 20 1-15,7 2 3 0,0 2 6 0,0 3 13 16,0 4 3-16,1 1 10 0,2 3 3 0,-3-1 8 16,5 1-10-16,3 14 4 0,3-2-12 0,-2-13-3 15,7-2 1-15,-2 0-8 0,3-5-22 16,2 2-12-16,2-4 0 0,1-3 0 0,3-7 0 16,-2-2 0-16,2-4-88 0,4-1-54 0,0-3-51 0,-5-3-52 15,6-4-53-15,-1-5-57 0,-1 0-60 0,-1 0-70 16,-2-5-70-16,-5-3-348 0,-2-2-977 0,-3-1 432 15</inkml:trace>
  <inkml:trace contextRef="#ctx0" brushRef="#br0" timeOffset="12766.38">17346 2103 290 0,'-31'-1'422'0,"11"0"25"0,-1-1 34 0,7 1 6 16,3 0-21-16,4 1-38 0,1-3-47 0,6 3-31 15,0-3-40-15,0 3-29 0,33-3-32 0,-1 1-71 16,22 1-101-16,1-9-145 0,2 8-163 0,-1-3-195 15,5-5-261-15,-5 3-745 0,2-6 329 0</inkml:trace>
  <inkml:trace contextRef="#ctx0" brushRef="#br0" timeOffset="13299.53">18679 2124 3492 0,'-30'8'220'0,"10"-3"-23"0,1-4 16 0,6 1 12 16,-1 0-32-16,10-2-52 0,-2-2-33 0,3 0-29 15,3-5-3-15,5-4 14 0,7-4 12 0,1-1 6 16,8-5 0-16,0-2-3 0,2 1 15 0,1-3-10 16,0 0-2-16,-4 0-8 0,-1-5-4 0,-3 0-6 15,0 0-2-15,-1-2-3 0,-5 1 1 0,-1-1-1 0,-2 1 2 16,-4 3-7-16,0 2 4 0,-3 9-6 15,0 1 1-15,-3 5 3 0,2 4-16 0,-3 4-12 16,4 3-6-16,0 0 2 0,-24 25-4 0,12 0-5 16,1 5 0-16,-6 17 2 0,4 0 4 0,0 2-1 15,2 2-6-15,0 2-5 0,2 1 0 0,1-6-2 16,-1 1 5-16,7 1-11 0,-2-14-2 0,0 10 2 16,3-13-7-16,1-3 1 0,1-3-2 0,3-7-2 15,-2-2 0-15,0-4-2 0,0-4 3 0,1-1 0 16,-2-3 4-16,2-2-7 0,-3-4 1 0,0 0 7 15,0 0-12-15,24-11 4 0,-16-1 2 0,3-2-7 16,4-10-4-16,0-1 3 0,0 0-4 0,-2-2 1 16,3 2-5-16,-2 1 1 0,-1 8-2 0,-3 1-17 15,2 2 20-15,-1 1-3 0,-2 5 2 0,1 3-3 16,1 1-8-16,-2 4 5 0,2 5 1 0,-1 2-1 16,2 4 4-16,-1 1-3 0,1 2 3 0,2 9 2 15,0 0-2-15,-3-2-12 0,1-4-16 0,1 6-22 16,-3-7-25-16,-1-1-28 0,1-1-32 0,-1 0-49 15,-4-7-39-15,8 0-59 0,-3-1-31 0,-1-6-48 16,5-2-49-16,-1 1-69 0,1-3-400 0,1-3-951 16,3-1 420-16</inkml:trace>
  <inkml:trace contextRef="#ctx0" brushRef="#br0" timeOffset="14732.22">19430 2272 123 0,'21'-7'285'16,"-5"1"33"-16,2-2 6 0,-9 0 32 0,0 1 20 15,1-1 6-15,-1-2 14 0,-2-2 6 0,-3 2 5 16,-2-1-6-16,-2 1-11 0,0-6-26 0,-1 8-12 15,-4-4-27-15,-3 4-22 0,-5-1-11 0,3 4-21 16,-3 0-28-16,-5-1-22 0,0 5-27 16,-1 1-12-16,-2 5-23 0,3 1-16 0,-7 6-15 0,2-1-9 15,3 2-10-15,2 5-18 0,-1 5-15 0,3 1-3 16,5-2-4-16,3-4-17 0,5 1-4 0,1-1-11 16,2-2-4-16,4 0-4 0,3-7-10 15,4 0-2-15,-2-2 2 0,9-1-16 0,-7-7-1 16,2 4 9-16,0-5 1 0,0 0-8 0,4-4 2 15,-1-2 2-15,-1-2-3 0,-6 2 3 0,4-5-4 0,2-2-4 16,-4-1 0-16,1 1 0 0,-3-3 0 0,-1 2 0 16,-3-1 0-16,4 3 0 0,-7 4 0 0,2 1 0 15,-1 3 0-15,-2-1 0 0,-1 7 0 0,4-8 0 16,-4 8 0-16,0 0 0 0,0 0 0 16,0 0 0-16,4 24 0 0,-3-12 0 0,-2 5 0 0,2 1 0 15,-1-2 0-15,0 3 0 0,4-4 0 0,1 1 0 16,-4-5 0-16,3 1-24 0,1-1-1 0,3-4-1 15,-3-2 2-15,5-2 10 0,-3-2-2 0,-7-1 7 16,19-3-4-16,-9-1-3 0,0-1 10 16,4-3-2-16,0-6 0 0,3 1 6 0,-3-1-8 15,5-2-3-15,-2 0 10 0,-2 1 6 0,-1 1 8 16,3 0-2-16,-4 0-3 0,-1 2-2 0,-4 4 3 0,1 2 1 16,-2 1 2-16,-2 0-23 0,1 3 1 0,-6 2 9 15,0 0 7-15,14 7-3 0,-9 2 1 16,-1 0 5-16,1 8-3 0,-2-7-2 0,-3 9-1 15,2-1 3-15,-1 1-11 0,-1-1-17 0,2-1-17 16,0 1-15-16,2-3-4 0,-3-5-5 0,1-3 3 16,0 3 9-16,2-5 6 0,1-2 7 0,3-2 4 0,-8-1-3 15,15-2 12-15,-3-3-1 0,0-2 6 16,1-5 2-16,5 1 5 0,-4-3-3 0,8-3 4 16,-3 0 3-16,-5 2 7 0,0 2 1 0,-1 2 3 15,0 0 0-15,-4 3 0 0,-2 0-2 0,0 5 0 16,2-1-4-16,-2 2 1 0,-7 2 4 0,17 3-1 15,-7 3 1-15,-1 3-6 0,0-3 7 0,1 3-5 0,3 3-23 16,0 2-23-16,2-3-36 0,-2 0-37 16,5 3-42-16,7-2-33 0,5-2-52 0,2-5-25 15,-3-2-34-15,1 0-31 0,0-3-15 0,0-3-17 16,-1 0 2-16,3-2 8 0,-3-3 38 0,-2-1 39 16,0 1 49-16,-3-4 51 0,-3 5 55 0,1-7 51 15,-5 2 50-15,0 0 47 0,-3-3 41 0,-2-2 31 16,0 3 30-16,-1-3 32 0,-4 4 28 0,2-1 29 15,-4 3 25-15,-3-1 16 0,-2 2 23 0,0 1 4 16,-2-1-6-16,-2 5-15 0,-1-1-22 0,-5 3-22 16,0 3-11-16,-4 3-17 0,-4 6-9 0,0-1-16 15,0 3-14-15,-5 6-9 0,0 3-21 0,4 1-17 16,-1 2 5-16,2-1-12 0,5 1-9 0,1 1-13 16,4-9-3-16,4 3-6 0,2-5-16 0,2 3-10 15,4-5-6-15,3-3-5 0,1 1-2 0,4-6-8 16,7-2 8-16,0-2-6 0,2-5-5 0,-1-1-3 15,7-5 0-15,-4-1 1 0,1-6 0 0,-2-4-2 16,-1-3 3-16,0 0 0 0,-3-4-6 0,0 2 0 16,-3-5 6-16,7-10-9 0,-9 9 3 0,-3-1 2 15,7-9-3-15,-11 11 7 0,2 1 15 0,-6 6 5 16,5 2 14-16,-5 8 8 0,-2 5 9 0,0 4-13 16,-1 3-10-16,1 4 1 0,0 0-12 0,-18 11 4 15,9 5 1-15,-5 8-8 0,5 0-7 0,-1 5 4 16,-3 3 5-16,4 2-2 0,1-2-8 0,2 4-11 15,1-2-19-15,5 2-2 0,0-1-24 0,4-3-19 16,-3 0-28-16,8-4-5 0,0-4-9 0,-1-7-13 16,3-1 1-16,1-4 3 0,3-2-1 0,-1-4 4 15,5-5 7-15,-1 0 7 0,4-3 10 0,-3-4 6 16,0-1 8-16,0-5 7 0,4-5 6 0,-6-5 9 16,6-5-2-16,-5-2 11 0,-1 0 1 0,-1-2 4 15,0-2 0-15,3-11 7 0,-5 0 2 0,1-1 1 16,-1-4 0-16,-5 1 8 0,2 4 9 0,2 0 21 15,-11 13 24-15,0 5 27 0,-6 4 11 0,3 5 8 16,-1 2 5-16,0 4-10 0,-2 5-10 0,-1 4-3 16,5 2-3-16,0 0-5 0,-23 19 0 0,13-1-11 15,-1 6 2-15,2 6-6 0,1 2 1 0,-1 1-9 16,3 3-2-16,4-1 3 0,1 12-5 0,1-12-2 16,3 0-4-16,1-1-3 0,-1-1-8 0,6 1-8 15,-1-3-11-15,0-3-14 0,3-5-5 0,3-2-3 16,3-6-5-16,-2-2 7 0,0-5-8 0,3 2 9 15,4-6 5-15,-4-4-1 0,5 0-1 0,-3-5 4 16,2-2 4-16,2-3 5 0,-4-2 2 0,4-5 1 16,0-2 2-16,-5 0 9 0,0-2-3 0,1-2 7 15,-1-3-2-15,-5 0 1 0,1-2 4 0,-3 3 0 16,3-1 12-16,-6 0 4 0,-5 7 17 0,1 3 14 16,-4 4 1-16,-2 2 1 0,-2 1-13 0,-2 7-5 15,-4-1-7-15,9 3 3 0,-28 12 0 0,8 4-8 16,-1 7-5-16,2 1-4 0,0 2 12 0,5 3-14 15,-3 0 5-15,10 5-5 0,0-2-5 0,7-3 5 16,2 1-4-16,3-4-1 0,7 1 1 0,-3-9 3 16,7-4-4-16,0-1-17 0,11-2-8 0,4-5-12 15,-2-2-15-15,3-4-28 0,1-4-34 0,-1-3-49 16,-4-3-55-16,-1-4-63 0,1-4-103 0,-5-2-104 16,-2-2-539-16,-2-3-1096 0,-7-3 485 0</inkml:trace>
  <inkml:trace contextRef="#ctx0" brushRef="#br0" timeOffset="15166.44">22722 2070 425 0,'-5'-3'512'0,"0"0"0"0,0 0-5 0,1-1 12 16,2 2-23-16,2 2-36 0,-3-5-46 0,3 5-44 16,0 0-30-16,9-6-35 0,-4 6-24 0,9-2-32 15,9-1-24-15,4-1-23 0,4 3-22 0,1-1-42 16,1-3-44-16,5 2-65 0,-2-2-73 0,1-1-83 15,3-4-75-15,-3 4-85 0,-1 0-74 0,-2-4-87 16,-2 2-351-16,-4 1-864 0,-9-2 382 0</inkml:trace>
  <inkml:trace contextRef="#ctx0" brushRef="#br0" timeOffset="15449.12">23285 1898 270 0,'-2'-5'380'0,"1"1"25"16,1 4 4-16,-1-5-2 0,1 2-8 0,0 3-19 15,0 0-18-15,0 0-23 0,0 0-20 0,0 0-14 16,0 0 19-16,0 0-18 0,2 20-23 0,0-8-18 15,2 6-21-15,-1 0-17 0,1 6-20 0,3 2-19 16,-1 0-19-16,0 0-11 0,1-2-24 0,-1 2-5 16,4 1-11-16,-3-3-14 0,1-1-10 0,-3-4-9 15,0-3-2-15,-2-5-21 0,0-1 0 0,0-2-9 16,-1-1-1-16,-1-2 3 0,-1-5-6 0,4 6 23 16,-4-6-5-16,0 0-7 0,0 0-6 0,0 0-13 15,0-23 11-15,3 6 3 0,-2 0-1 0,3-1-1 16,2-8-8-16,2-2 4 0,0-1-10 0,2-1-12 15,0-1 5-15,-1 2-9 0,0 2-13 0,2 5 12 16,-3 4-26-16,0 3-48 0,-2 6-65 0,-1 4-86 16,0 1-74-16,2 3-65 0,-1 2-100 0,-6-1-99 15,16 9-494-15,-10-2-1119 0,2 3 495 0</inkml:trace>
  <inkml:trace contextRef="#ctx0" brushRef="#br0" timeOffset="15748.85">23712 2253 211 0,'1'6'450'0,"0"-1"2"0,-1-5 12 16,3 6 6-16,-3-6-3 0,0 0-46 0,9 0-37 16,-9 0-32-16,0 0-28 0,19-17-25 0,-3 6-17 15,-2 0-28-15,4-2-13 0,4-3-24 0,0-2-23 16,-2 3-11-16,-3 3-20 0,-2-1-12 16,3-8-3-16,-4 8-10 0,-2-3-12 0,-3 0-10 15,-3-1-5-15,0 1-5 0,-3 5-2 0,-3 0-6 0,-3 1-14 16,2 2-4-16,-4-1-9 0,-4 5-7 0,0 2-7 15,-2 2-11-15,-9 5 0 0,0-1-9 0,-6 7-1 16,0 3-1-16,1 3-8 0,0-3 1 0,6 5-3 16,6-5-7-16,5 2 3 0,-1 1-11 15,7 2 0-15,2 0 4 0,6-3 4 0,3 2-8 0,11 2-10 16,2-1-33-16,5 0-32 0,2-4-53 0,5-2-51 16,-1-3-67-16,5-1-88 0,2-5-107 0,12 3-141 15,1-6-381-15,-16 1-1032 0,0-8 457 16</inkml:trace>
  <inkml:trace contextRef="#ctx0" brushRef="#br0" timeOffset="16616.64">24909 1867 452 0,'-4'-3'612'0,"2"-1"-34"0,0 1-38 16,2 3-46-16,-1-4-52 0,1 4-29 0,0 0 9 15,0 0-15-15,0 0-24 0,1 23-30 0,3-8-32 16,-4 2-34-16,1 9-23 0,-1 0-24 0,-1-2-26 16,2 1-14-16,-2-1-24 0,1 3-17 0,-2-2-20 15,2 0-16-15,2-5-19 0,-2-3-17 0,5 0-15 16,-2 0-14-16,-2-6-7 0,3-2-9 0,0 1 1 16,1-4-7-16,1-2 1 0,2-1-2 0,2-2-20 15,-10-1 20-15,26-7-2 0,-10 2-14 0,1-3-1 16,0-3 6-16,-1-2-4 0,7-3 6 0,-2-2-7 15,-9 5 8-15,6-1-4 0,-5 3-2 0,-4 3 7 16,1-1-8-16,-3 2 1 0,-1 3-14 0,-1 1-1 16,-1-1-2-16,-4 4-6 0,10-3 4 0,-10 3-4 15,9 8 11-15,-2-3-7 0,0 0 0 0,0 4 8 16,0-2-12-16,4 7 1 0,1-3-11 0,0 1-12 16,3-2-24-16,-5-3-1 0,5 5-9 0,-3-7-9 15,-2 2 8-15,8 1 1 0,-5-5 6 0,-4 1 4 16,1-3 6-16,2-2 7 0,-12 1 5 0,14-6 4 15,-8-1 0-15,2-1 3 0,-3-3 3 0,-1 2 6 16,-3-3-1-16,2-1 8 0,-4 1 2 0,2-4 5 16,0-1 5-16,-1 5 1 0,-1 0 0 0,2 0 3 15,2-1-2-15,0 1-3 0,2-4-5 0,4 2 4 16,2-1-3-16,4 3-2 0,8-8 2 0,0-2-5 16,3 3 4-16,0 1 1 0,4-1 2 0,-2-4-1 15,-1 2-1-15,-3-2 0 0,0-1-2 0,-1 0 7 16,-5-1-4-16,-2-2-2 0,0 6 3 0,-7-2-2 15,-4 4 12-15,-1 4 13 0,0-1-1 0,-7 0 4 16,3 5 9-16,-1 1-4 0,1 2 0 0,-4 2-1 16,-1 3-8-16,0 1-2 0,5 2-1 0,0 0 8 15,-23 11 2-15,10 1 3 0,-1 10 6 0,1 0-7 16,4 5-1-16,-1 3-15 0,3 1 9 0,0 2 2 16,2 2-1-16,1-2-4 0,2 1 4 0,0-1 1 15,2-1-1-15,2 0-18 0,3-3-9 0,0 0 0 16,0-3 0-16,0-7 0 0,0-1 0 0,0-2 0 15,3-6 0-15,-2-1 0 0,-2-2 0 0,1 2 0 16,1-3 0-16,-3-4 0 0,4-1 0 0,-7-1 0 16,0 0 0-16,20-5 0 0,-10-2 0 0,-1-1 0 15,3-1 0-15,2-3 0 0,-4-2 0 0,7-1 0 16,-6 2 0-16,6-1 0 0,-3 2 0 0,1-2 0 16,-1 3 0-16,-3 3 0 0,1 1 0 0,-2 3 0 15,1-1 0-15,0 3 0 0,-2 2 0 0,1 2 0 16,3 3 0-16,-4-2 0 0,6 10 0 0,1-3 0 15,-3 5 0-15,3 5 0 0,-3-4 0 0,0 1 0 16,2 5 0-16,-4-5 0 0,0 1 0 0,0 6 0 16,-2-10 0-16,-2 2 0 0,-4-2 0 0,1-3 0 15,-2-1 0-15,0 0 0 0,-4-4 0 0,2-6 0 16,-7 10-52-16,3-6-40 0,-8 0-35 0,0-2-44 16,-1-4-52-16,-5-4-61 0,-1-3-64 0,-4-5-90 15,-4-5-95-15,-1 1-455 0,1-7-1069 0,3 0 473 16</inkml:trace>
  <inkml:trace contextRef="#ctx0" brushRef="#br0" timeOffset="16765.91">25713 1802 81 0,'-3'-6'445'0,"-3"-1"6"16,3 2-4-16,0-2-5 0,-1 0-31 0,1 0-21 16,3 1-36-16,3 1-38 0,1 1-31 0,6-3-23 15,3 3-30-15,8 0-31 0,7-2-58 0,4 3-75 16,2 0-94-16,1 1-131 0,4 0-128 0,-3-1-392 15,17-2-734-15,-14 1 326 0</inkml:trace>
  <inkml:trace contextRef="#ctx0" brushRef="#br0" timeOffset="16916.36">26581 1848 3127 0,'4'6'305'0,"1"-1"-72"0,2-2-4 0,-4 1-58 15,-1-1 7-15,2 0-9 0,0 1-32 0,-3-2-31 16,3 1-20-16,-2 0-10 0,4 1-9 0,0 1-35 15,-1-2-80-15,0 2-88 0,2 3-91 0,-4-1-122 16,-3 2-344-16,2 1-751 0,-6 1 332 0</inkml:trace>
  <inkml:trace contextRef="#ctx0" brushRef="#br0" timeOffset="17249.09">24321 2709 3637 0,'-59'-5'288'0,"6"-1"-94"16,18 4-3-16,5-3 20 0,3 4 20 0,10-2-5 16,4 2-12-16,6 1-12 0,-1 0-4 0,2 0 5 15,6 0 15-15,0 0 11 0,0 0 5 0,35 2-14 16,1 0-22-16,17-1-19 0,4 0-16 0,7 1-16 15,4 0-19-15,35 2-9 0,-8-4-12 0,-2 0-8 16,3-1-11-16,-1 1-7 0,3-1-12 0,-1 0-11 16,-9-4-12-16,-21 1-33 0,0 0-13 0,-3-1 0 15,-1-2 0-15,-7 1 0 0,-16 0 0 0,-7 1 0 16,-5 0-3-16,-9 3-37 0,-6 0-7 0,-1 0-21 16,-5 0-62-16,-3-2-76 0,-3 2-80 0,-1 2-58 15,-15-6-54-15,-7 3-54 0,-8 2-61 0,-10 3-438 16,-14 2-1030-16,1 3 456 0</inkml:trace>
  <inkml:trace contextRef="#ctx0" brushRef="#br0" timeOffset="17532.16">24271 2863 56 0,'-28'3'413'0,"10"0"10"16,6-2 2-16,1 1-2 0,5-1-11 0,-2 0 2 15,5 1-10-15,3-2-12 0,0 0-18 0,0 0-26 16,21-4-26-16,2 3-30 0,6 1-18 0,7-2-22 15,4-1-14-15,16 1-17 0,-1 2-20 16,10 0-14-16,27-2-19 0,0-2-13 0,-26 4-14 0,33 1-18 16,-8-2-5-16,0 6-17 0,-27-4-10 0,29-3-7 15,-30 2-15-15,1 0-6 0,-2-2-4 0,-2 1-10 16,-6-1 3-16,-2 2-10 0,-19-2 10 0,-1 1-16 16,-10-1-1-16,-5 0 1 0,-3 2 1 0,-4-1 6 15,-2 1 18-15,-1-1-1 0,-7 1 1 16,10-1-14-16,-10 1-13 0,4-3-22 0,-4 3-46 0,2-4-57 15,-2 4-76-15,0 0-98 0,0 0-109 0,-9-6-145 16,9 6-556-16,-8-6-1166 0,8 6 516 0</inkml:trace>
  <inkml:trace contextRef="#ctx0" brushRef="#br0" timeOffset="17699.53">25966 2811 3860 0,'0'0'367'0,"0"0"-32"0,0 0-22 0,0 0-19 15,0 0-47-15,1-8-47 0,-1 8-45 16,0 0-39-16,0 0-22 0,0 0-24 0,4-3-53 16,-4 3-69-16,5-5-96 0,1 4-123 0,-6 1-137 15,12-6-458-15,-7 4-936 0,5-2 415 0</inkml:trace>
  <inkml:trace contextRef="#ctx0" brushRef="#br0" timeOffset="18732.34">26947 2269 152 0,'0'0'518'16,"0"0"17"-16,0 0 6 0,0 0-7 0,0 0-12 15,0 0-11-15,0 0-22 0,0 0-31 0,0 0-22 0,15-2-43 16,-15 2-31-16,0 0-37 0,0 0-34 0,3 3-17 15,0 3-13-15,-1 2-15 0,1 3-24 16,0 4-21-16,-2 1-18 0,-1 2-16 0,-3 0-17 16,1 1-13-16,-3 1-9 0,-3 6-12 0,-5-1-77 15,0-1-39-15,-2-2 0 0,-5 0 0 0,-2-3 0 0,0-2-45 16,-1-2-170-16,-4 1-83 0,8-11-83 0,-6 6-82 16,6-11-107-16,-3 2-467 0,5-4-1123 0,8 0 497 15</inkml:trace>
  <inkml:trace contextRef="#ctx0" brushRef="#br0" timeOffset="19349.09">27603 1872 3468 0,'10'-14'202'0,"-1"-3"-54"0,0 3 9 0,-1-2-12 15,-3 4 38-15,1-6-21 0,-2 1 1 0,-4 2-8 16,-2 3-14-16,0-4-11 0,-3 4-13 0,-2 2-8 15,-1 1-10-15,-2 2-13 0,-7-2-7 0,0 5 0 16,-4 1-16-16,-9 2 4 0,7 3-7 0,4 0-6 16,-3 4-6-16,5 1-6 0,1 4-7 0,2-1 1 15,4 5-9-15,4-1 2 0,4 3-2 0,2 1-1 16,5 1 1-16,2-1-7 0,11 10-4 0,0-2 1 16,7-1 2-16,2-1-5 0,-3 4 0 0,4-1-1 15,0-3 0-15,-1-2-2 0,-5 3-1 0,0-2 0 16,-2 2-1-16,-8-3 2 0,-5-6-3 0,2-1-2 15,-9 2 7-15,2 0 0 0,-9-6 0 0,-2 3 7 16,-7-5 11-16,-2 0-3 0,-9-2 3 0,0-2-9 16,-3 0 5-16,-1-6-5 0,0-3-6 0,3-1 4 15,7 0 0-15,0 1 3 0,3-5-2 0,6 3-5 16,3-1-2-16,3-3-1 0,2-1-10 0,4 1-1 16,5-1 3-16,6-4-2 0,9-1 4 0,4-5-5 15,7 2 4-15,2 2-5 0,13-4-3 0,-11 7 0 16,-2 0-6-16,0 3 5 0,-1 1-5 0,-8 4 3 15,-5 3-1-15,2 1-1 0,-6-2-1 0,-2 3 5 16,0 0-7-16,-4 3 1 0,-1 1 9 0,-5 1-4 16,0 3-1-16,-2 1 6 0,2 2 2 0,-7-1-1 15,1 3 3-15,-2 0-1 0,0 5 1 0,0-2-4 16,0 1 1-16,2-1-1 0,1-4 1 0,-1 6-1 16,7-4 3-16,0 0 2 0,4-3-2 0,4 2 3 15,6-2 7-15,3-2 9 0,-2-3 12 0,10-4 20 16,-1-2 14-16,3-3 14 0,-3-1 4 0,2-5 13 15,-5-1-5-15,-7 0 0 0,-1-1-5 0,4-7-5 16,-10 1 0-16,0 2-10 0,-3-2 2 0,-6-6-16 16,-2 4-5-16,0 2-12 0,-5 0-17 0,0 0-36 15,-8 2-55-15,-12 2-80 0,-5 2-102 0,-2 7-97 16,-20 1-138-16,-2 4-177 0,-2 8-347 0,-8-1-1088 16,1 5 482-16</inkml:trace>
  <inkml:trace contextRef="#ctx0" brushRef="#br0" timeOffset="21415.55">14884 3084 334 0,'-10'-9'378'0,"0"3"5"0,0-1 11 15,-2 2-12-15,1 3-12 0,-2 0-23 0,-1 2-21 16,-4 2-22-16,0 4-18 0,-6 6-11 0,-3 4-6 16,0 2-13-16,-2 6-11 0,3 2-25 0,-7 10-17 15,4 2-19-15,7-9-17 0,3 1-17 0,2-1-13 16,4-2-15-16,4 2-14 0,3-1-4 0,2-3-9 16,5-7-14-16,8 0-8 0,0-2-7 0,4-3-3 15,6-3 2-15,8-1-13 0,5-4-1 0,1-6-10 16,2-2-1-16,-1-5-5 0,1 1-2 0,-2-6-5 15,0 1-1-15,-3-4-1 0,-3-2-1 0,-2-1-4 16,-1-4 1-16,-7 0-4 0,1-1 0 0,-4-1 0 16,0-1 9-16,-9 7 8 0,0 2 10 0,-1-1 9 15,-4 7 0-15,0 2-6 0,3 1 1 0,-6 2-4 16,3 2-5-16,0 0-9 0,0 4 0 0,0 0-8 16,0 0-4-16,-10 15-3 0,7-3 3 0,2 1-6 15,2 4-2-15,-1-2 3 0,4 2-1 0,1-2-11 16,-1-1 6-16,6 0 3 0,-2-3-5 0,1-4-5 15,2 1 3-15,1-1 0 0,-1-2 6 0,3-4-4 16,2 0 5-16,4-6-6 0,-1 1 3 0,-2-3-4 16,-1-3-1-16,1 0 2 0,-3-2-1 0,3-1 1 15,-6-3 2-15,-2 0 0 0,-1 0-2 0,-4-2 0 16,-2-1-4-16,0 1 7 0,-5-2-2 0,-2 2-3 16,-3 1-2-16,-2 1-2 0,-4 3 1 0,4 5 0 15,-7 1-5-15,3 1 1 0,-5 6 0 0,2 5 0 16,-2 5-4-16,-1 6 5 0,-1 4 3 0,1 4-4 15,3 2 5-15,3 3-4 0,3-3-2 0,-1 1-4 16,7-2 2-16,5-7 0 0,4 1 1 0,1-2 0 16,5-1 6-16,3-3 0 0,5-3-2 0,-1-3 2 15,4-1 0-15,9-5 0 0,4-2 6 0,-2-2-5 16,0-3-2-16,5-5 1 0,-4 2 0 0,-2-5 0 16,-2 1 3-16,2-2-1 0,-3-1 1 0,-5 0 6 15,-1-1-9-15,-3-1 3 0,-5 3 2 0,-4 1-5 16,2-5 3-16,-2 3-3 0,-5 5 5 0,0 2-4 15,0 0 7-15,-2 5-7 0,1 0-6 0,-2 0-2 16,-2 4 7-16,0 0 1 0,0 0-7 0,3 18 4 16,-6-6-2-16,3 5-1 0,0 2 1 0,0-2 6 15,-2 1-7-15,4 0 4 0,-2 1 5 0,0-2-5 16,4 0-5-16,-3-5 1 0,5 4-3 0,-4-5 5 16,2-1 0-16,2-2 2 0,3-2 0 0,0-1 2 15,0-1-3-15,1-3 7 0,-2-2 2 0,5-1-1 16,1-2-5-16,-4-1 2 0,7-7-1 0,-3 2 4 15,-1-1-4-15,2-3-1 0,-1-1-3 0,0 0 9 16,-2-1-7-16,0 4 4 0,-3 1-6 0,-2 2-1 16,-1 1-6-16,-2 3 4 0,2 0-6 0,-2 1 4 15,-1 4-3-15,-3 0 6 0,0 0-9 0,11 9 17 16,-7-1-5-16,-3 3-2 0,4 0-2 0,-3 1 2 16,1 0 3-16,4 3-6 0,-5-5 6 0,6 2-11 15,-4 0-4-15,2-3 2 0,-2-1-7 0,1-1 0 16,3 0 3-16,0-3 2 0,-1-2 5 0,1-2 2 15,0 0 4-15,-1-2-2 0,5-2-2 0,-2-2 1 16,2 1 2-16,-1-2-2 0,2-4 0 0,1-2 6 16,-4 0-7-16,2 0 2 0,0 0 5 0,-1 1-2 15,-4 2-2-15,0 3-3 0,-1 1 2 0,-1 1 3 16,-4 1-4-16,6 2-3 0,-3 2-1 0,-4 0 5 16,7 6 2-16,-3 0-2 0,1 2 5 0,-1 5-3 15,3-2 0-15,-1 3 0 0,4-1 3 0,3 3-3 16,1-3-1-16,1-1 5 0,2-3-1 0,1 0 1 15,2-4 1-15,3 1-1 0,-1-4-4 0,9-3 0 16,-3-3-1-16,-7-1 2 0,0 0 1 0,6-3-4 16,-9 0 2-16,-1-4 2 0,0 2 4 0,0-2-1 15,-4-1-3-15,1-1-1 0,-4-2 3 0,-4-1 1 16,2 1 2-16,-3 1-3 0,-4-1-1 0,-2 4 0 16,-3 0 5-16,3 2 0 0,-3 1-4 0,-1 3 11 15,-3 4-17-15,3 2 4 0,-8 3 2 0,3 5-1 16,-1 3-4-16,-1 4 4 0,1 2-4 0,3 1 2 15,-1 6 0-15,7-5 0 0,2 0 3 0,2 0-2 16,3 2 2-16,5-5 0 0,3 0 2 0,2-4 0 16,3-1 2-16,8-1 2 0,2-5-4 0,1-2 5 15,1-6-2-15,-3 0 3 0,1-2-4 0,1-3 3 16,-6-4-2-16,3 1 0 0,-2-4 0 0,-1 0-4 16,0-6 4-16,-5 2 5 0,-4 4 4 0,0-6 2 15,-1-2-3-15,-2 0 7 0,-3-3-6 0,-1 0 0 16,-4 8 0-16,2-1 0 0,-5 1 2 0,0 4 1 15,-3 4 2-15,-1 1-7 0,1 3-3 0,-2 2 4 16,-1-2 2-16,-2 6-9 0,-2 6-2 0,1-2-5 16,1 2 3-16,2 5-5 0,-1 1-2 0,5 0 4 15,1 1-1-15,2 4 1 0,3 0 1 0,4 0-4 16,3 0-8-16,5 2-8 0,-3-3-7 0,8 2 2 16,-10-4 0-16,2-1 2 0,-3-2 1 0,3 1 1 15,-8-2 5-15,-1 0 7 0,-2 1 3 0,-2 0-2 16,-6 3 2-16,1-3 4 0,-8 3-2 0,-1-3 4 15,1 3-5-15,-2-4-33 0,-2 2-55 0,1 2-82 16,3-5-109-16,-1 1-118 0,6-3-142 0,-1 0-398 16,5-2-1019-16,4-5 451 0</inkml:trace>
  <inkml:trace contextRef="#ctx0" brushRef="#br0" timeOffset="21699.34">17908 3069 5151 0,'6'-19'208'16,"-2"0"-49"-16,1 1-6 0,-2 8 72 0,-2-1 42 15,-1-1-6-15,4 3-7 0,-4 1-18 0,0 4-26 16,0-1-15-16,2 3-22 0,-2 2-16 0,0 0-13 0,0 0 2 16,-2 21-2-16,-3-2-36 0,1 9-108 15,-1 3 0-15,1 3 0 0,-6 1 0 0,0 10 0 16,0 0 0-16,-6 1 0 0,10-13 0 0,-1 1 0 0,2-5 0 15,-1 0 0-15,1-1 0 0,0-4 0 16,1-5 0-16,3-6 0 0,1-2 0 0,1-2 0 0,3-2 0 16,1-3-256-16,3-2-181 0,0-4-76 15,3-1-70-15,-1-5-484 0,3-3-1157 0,0-4 512 16</inkml:trace>
  <inkml:trace contextRef="#ctx0" brushRef="#br0" timeOffset="22166.35">17991 3198 328 0,'3'-18'227'0,"-2"-2"27"16,-1 5 21-16,-1-2 13 0,-2 3 26 0,6 3 29 15,-3-1 17-15,0-2 11 0,-3 4 6 0,3-6-8 16,0 4-10-16,3 0-29 0,-2 1-29 0,3 2-26 0,2 0-29 16,1 0-25-16,-1 0-23 0,6 1-19 0,-1 3-22 15,6-2-13-15,2 3-15 0,1 4-5 16,0 1-20-16,1 3-9 0,-2 4-10 0,4 5-15 0,2 4-14 16,-10-3-15-16,-2 1-11 0,-5 2-9 15,0 0-4-15,-5 1-3 0,-2 8-2 0,-3-7 0 0,-7 5-2 16,-3 2 0-16,-3-3 1 0,-6-1-2 0,-2-3 0 15,-1 1-1-15,2-2 4 0,-3-5 14 0,6-3 16 16,2-1 18-16,0-2 11 0,6-2 14 0,0 0 8 16,4-3 11-16,-2 3-7 0,4-4 0 15,0 0-16-15,5-1-7 0,0 0-9 0,0 0-8 0,15-14-3 16,-3 8-9-16,3-3-8 0,3 0 6 0,1 3-15 16,1-1-6-16,0 0 4 0,0 1-5 15,1 2 3-15,-2 6-9 0,1-1 9 0,-3 1-19 16,2 1 5-16,-1 6 3 0,-4-1-10 0,1 3-11 15,-4 2-6-15,-1 3-4 0,0 0 2 0,-2 3-4 0,-3-2 3 16,-4 2 0-16,0-2 4 0,-3 1-4 0,-3-3 4 16,-2 2 1-16,-2-3 7 0,-1 0 1 0,-3-2-1 15,-3-2 3-15,0 0 5 0,-3-4 5 16,0 1 7-16,1-3-1 0,-1-3 11 0,-1-1-7 16,0 0-3-16,4-2 2 0,-2-2 0 0,5-3-2 0,2 2-6 15,0-1 0-15,0-4-7 0,4 2-2 0,1-2-43 16,3 2-37-16,1 2-53 0,2-1-73 0,1 1-84 15,3 0-81-15,1 2-83 0,4-2-91 16,-4 4-453-16,4 0-1079 0,0 0 478 0</inkml:trace>
  <inkml:trace contextRef="#ctx0" brushRef="#br0" timeOffset="22699.6">18695 2966 118 0,'4'-7'506'15,"-2"1"10"-15,-1 1-1 0,-2 0-4 0,2 3-23 16,-1 2-45-16,0 0-36 0,0 0-15 0,0 0-10 16,1 18-7-16,-1 1-16 0,-5 7-26 0,1 3-16 15,-2 0-23-15,-2 4-18 0,3 0-23 0,4 2-28 16,-3 0-20-16,-4 10-22 0,7-13-11 0,-3 0-17 15,4-1-18-15,-1-2-15 0,-2-1-9 0,2-9-36 16,2 1-34-16,-1-5-49 0,0-1-60 0,0-4-55 16,-1-1-53-16,-2-2-28 0,3-3-55 0,-2-3-77 15,2-1-71-15,0 0-71 0,-8-11-44 0,3 1-373 16,0-5-968-16,2-1 429 0</inkml:trace>
  <inkml:trace contextRef="#ctx0" brushRef="#br0" timeOffset="22900.07">18635 3178 65 0,'7'-30'217'16,"-6"-1"35"-16,2 5 22 0,-3 5 10 0,3 1 37 15,1 4 27-15,0 1 27 0,-1 3 6 0,-1 1 7 16,2 0-10-16,1 0-11 0,-1 1-22 0,5 1-25 16,-3 2-15-16,3 0-15 0,0 1-18 0,4 1-12 15,4 0-28-15,2 1-22 0,0 1-20 0,10-2-19 16,-1 2-11-16,1 2-17 0,0 0-13 0,0 3-17 16,-2-3-35-16,1 4-35 0,-5-3-48 0,-2 2-54 15,-1 2-61-15,-1-3-66 0,-6 1-62 0,0 3-66 16,-7-3-49-16,-2 5-64 0,-4 0-62 0,-4 0-295 15,-5 1-849-15,-7 5 376 0</inkml:trace>
  <inkml:trace contextRef="#ctx0" brushRef="#br0" timeOffset="23049.7">18686 3212 360 0,'-11'8'383'0,"10"-3"17"0,-4 0 18 16,1-3 6-16,1 3-1 0,3-5-9 0,0 2-1 15,0-2-16-15,0 0-26 0,13 2-32 0,-2-2-27 16,1-2-33-16,7 1-28 0,2-1-27 0,8-3-32 15,0 0-60-15,3 2-96 0,4-4-122 0,-1-1-168 16,3 0-210-16,-2 0-364 0,0-2-896 0,-4 4 397 16</inkml:trace>
  <inkml:trace contextRef="#ctx0" brushRef="#br0" timeOffset="23183.04">19507 3348 215 0,'5'4'531'0,"-4"-1"5"0,-1 1 7 0,3-2 1 15,-3-2-22-15,4 5-30 0,-4-5-42 0,0 0-47 16,0 0-61-16,6 2-77 0,-6-2-99 0,12-4-132 16,-2 2-143-16,-4 0-176 0,2-5-491 0,-2 4-838 15,2-4 370-15</inkml:trace>
  <inkml:trace contextRef="#ctx0" brushRef="#br0" timeOffset="24031.85">19732 2925 3466 0,'0'-13'79'0,"-3"3"1"16,3-2 0-16,0 3 30 0,0-3 38 0,0 0-17 16,-1 1 2-16,-3-3 9 0,3 3 1 0,-4-4-2 15,-3 1-12-15,-1-2-19 0,-13-1-9 0,0 3-6 16,-5 0-12-16,-8 3-8 0,-12-5-8 0,-11 6-9 15,0 0-4-15,-8-1-9 0,-30 0 0 0,4 0-5 16,-5 5-6-16,5 2-3 0,-6 0-4 0,6 3-2 16,0 0-1-16,-3-2-5 0,30 3 4 0,-29 4-8 15,28-3 6-15,3-1 5 0,-4 2 10 0,3 1 1 16,0-2-2-16,4 2 1 0,5 1 3 0,3-1 6 16,13-1 7-16,2 0 3 0,2 2 1 0,1-1 1 15,5 0-4-15,10-2-5 0,1 3-6 0,5-3-2 16,4 1-9-16,-3 1 0 0,5-1-6 0,-3 3-3 15,5 0 3-15,-2 2-3 0,2 1 3 0,0 2 0 16,-1 5 9-16,3 1 9 0,-2 9 1 0,1-5-4 16,-2 5-1-16,2 5 0 0,0 1 0 0,-1 4 6 15,0 12-1-15,2-2-2 0,-3 6-2 0,-2-4-11 16,3 1 7-16,-1 2-6 0,2 2-3 0,-2-6 1 16,-2 4-8-16,0-2 2 0,-1-2-3 0,3-11 2 15,-3 12-2-15,1-1 1 0,3-11-12 0,0 11 6 16,-1-13-1-16,-1 4 3 0,3-6-5 0,-2 2 3 15,2-5-3-15,0 0-1 0,-2-3 6 0,4-6-15 16,0-1 8-16,2-1-2 0,0-5 2 0,0-1-2 16,2-2 0-16,0-2-3 0,6 0 5 0,-1-1 3 15,6-3 4-15,6 1-2 0,8-1-4 0,5-3 0 16,5-1 4-16,14-1-3 0,-1-3-2 0,5 3-7 16,4-2 1-16,2 0 12 0,6 0-13 0,22-3-2 15,-25 4 1-15,1-2 1 0,31 2 4 0,-5 0-6 16,-27 3 8-16,35-1 1 0,-10 0-10 0,-28-1 2 15,31 1-1-15,-29 3-1 0,2-1 0 0,-1 0 0 16,-2-2 10-16,2 3-11 0,-6-3-3 0,-5 2-5 16,-12-1 2-16,-1-3-3 0,11-1-1 0,-1-2 0 15,-17 3 4-15,5-3-1 0,-2-2-7 0,0 0 1 16,-3-1-2-16,-1 0 5 0,1-3 4 0,-2 4 0 16,-4-3 0-16,-3 2-3 0,-6 1-1 0,1 0 8 15,-3-1 2-15,-2 1-2 0,-5 2 5 0,1-2 4 16,-1 3 2-16,-2-4 4 0,-1 1 0 0,-1 2-2 15,0-3 5-15,-2 1-2 0,0-2 3 0,-2 1 3 16,1-5 4-16,0 2-10 0,-2-1 9 0,-2-6 3 16,-1 0 1-16,-2-8 4 0,-1 0 21 0,-1-1-1 15,2-4-7-15,1-4 3 0,-1-12-3 0,3-2-3 16,-1 0-4-16,3-2-5 0,-1-1-7 0,2-3-4 16,0-1-2-16,3 3 8 0,-3-3-14 0,3 6-4 15,0 6-7-15,0 14 13 0,-1 3-8 0,-2 10-3 16,0 2 6-16,0 4-10 0,1 2-48 0,-1 0-57 15,0 5-75-15,-1-1-105 0,3 3-113 0,-3 3-160 16,-4-6-539-16,4 6-1189 0,0 0 526 0</inkml:trace>
  <inkml:trace contextRef="#ctx0" brushRef="#br0" timeOffset="24199.51">20081 3057 320 0,'-5'5'524'0,"-1"-1"-21"16,1 0-45-16,-2-1-44 0,3-1-40 0,0-1-53 16,4-1-78-16,-6 2-121 0,3 0-154 0,3-2-195 15,0 0-277-15,0 0-545 0,0 0 241 0</inkml:trace>
  <inkml:trace contextRef="#ctx0" brushRef="#br0" timeOffset="45582.7">19733 4928 369 0,'0'0'413'0,"0"0"-5"15,5-3-20-15,-5 3-11 0,0 0-14 0,0 0-28 16,0 0-24-16,0 0-4 0,7 7 5 0,-3-1-17 15,4 2-23-15,0 2-27 0,1 3-23 0,6 2-16 0,-2-1-26 16,4-2-18-16,2 6-16 0,3-1-11 0,3-3-14 16,-2 0-15-16,8-3-4 0,0-3-14 15,-1-1-8-15,5-1-7 0,-1-4-7 0,-1 1-7 16,2-4-2-16,-2-2-8 0,3 0-2 0,-3-4-6 16,3-1-2-16,-4-1-5 0,6-1-6 0,-6-1-2 0,3-2 1 15,-3-1-6-15,4-2 3 0,-5 3-7 16,0-1 1-16,1-1 2 0,-1 2 2 0,-2 4 4 15,-2 3-1-15,-5 2-3 0,-2 2 3 0,-1-1-4 0,4 3-2 16,-5 0 1-16,4 2-6 0,-2 2 0 0,1 0 0 16,-2 4 0-16,-1-1-3 0,0 1-3 0,2 0-2 15,-3 1 1-15,3-2-1 0,-3 4-2 0,2-5 2 16,0 4 2-16,2-2-1 0,-1-1-3 0,2 0 7 16,-2-3-4-16,9 3 1 0,-9-4-4 0,9-2-2 15,1-2 3-15,-9 1 0 0,11-4-2 0,0 0-1 16,0-4 3-16,-2 0-5 0,3-2 8 0,1 1-4 15,2-4-1-15,0 1 0 0,0-1 1 0,-2 5-6 16,-2-3-1-16,-2 1 2 0,-3 3 1 0,-7 4-3 16,-5-2-2-16,-1 2 2 0,-2 3 0 0,-2 2 2 15,-2 1 0-15,-2 0 1 0,3 4 1 0,0 1-3 16,-4 0 5-16,0 1-2 0,0 1 3 0,2 2 1 16,-1-2-2-16,0-1 1 0,2 2-6 0,0-2 8 15,3 1-8-15,0-3 2 0,6 1 11 0,0-1-7 16,2-1-4-16,9 0 3 0,4-3 2 0,-10-1-1 15,9-2-5-15,1-1-6 0,-2 0-15 0,2-1-22 16,0-1-33-16,-2 0-36 0,-1-2-44 0,2-1-42 16,-3-3-49-16,-1-3-36 0,-6 7-39 0,0-1-28 15,-1 1-18-15,-2 0-13 0,5 0-15 0,-10 2-273 16,-3 3-725-16,4 2 320 0</inkml:trace>
  <inkml:trace contextRef="#ctx0" brushRef="#br0" timeOffset="45699.09">22444 5038 808 0,'6'4'115'0,"1"0"42"0,-2-1 16 0,2 1 22 16,0-1 31-16,-3 0 1 0,1-1 2 0,-1 3 20 15,-1-1 4-15,4 0 3 0,-1-2-8 0,-2-1-14 16,1 0-24-16,0 0-19 0,0 2-20 0,3-1-39 0,-8-2-67 16,10 0-101-16,-6 1-123 0,1 0-156 15,-5-1-291-15,0 0-655 0,0 0 291 0</inkml:trace>
  <inkml:trace contextRef="#ctx0" brushRef="#br0" timeOffset="47198.98">8470 6031 50 0,'0'0'288'0,"4"-6"-6"0,-4 6-10 0,8-2-10 15,-2 2-12-15,-6 0-13 0,15 4-5 0,-4 1-24 16,0-1-12-16,4 3-14 0,1 3-12 0,-1 0-7 15,3 2-13-15,-3 0-1 0,3-4-15 0,-5 3-3 16,5-3-7-16,-4 0-9 0,0-1 23 0,-5-2-20 16,5-1 9-16,-4 0 2 0,2 0 2 0,2-2 7 0,-1-2-8 15,1-1-7-15,0-3-2 0,2-2-9 16,1-2-11-16,2-1-5 0,-1-1-8 0,0-3-10 16,1 2-1-16,-2 0-10 0,7-6-11 0,-7 4-3 15,-1 1-4-15,2 0-4 0,-4 2-6 0,1 1-4 0,-2 3-5 16,-5-1-2-16,2 5 0 0,-1 1-8 0,0 0 4 15,0 2 0-15,1 1 1 0,-1 3-6 0,0 1 6 16,1 0-5-16,-2 3-4 0,0-1 4 0,1 2-8 16,1-2-3-16,1 4-28 0,1-4-38 0,1 2-63 15,-1-8-62-15,8 3-93 0,-8-5-126 0,4 0-415 16,2-6-883-16,-2 0 391 0</inkml:trace>
  <inkml:trace contextRef="#ctx0" brushRef="#br0" timeOffset="48382.8">3868 2860 190 0,'1'-7'313'0,"3"1"-3"16,-4 0-9-16,4-1-8 0,-3-3-13 0,3 4-5 15,1-1-10-15,2 2-8 0,-6-1-8 0,4 0 2 16,-4 3-14-16,3-1 0 0,-1 2-10 0,-3 2-16 16,0 0-16-16,0-5-13 0,0 5-1 0,0 0 5 15,-3 13 9-15,2-3-1 0,-2 7-12 0,-3 8-13 16,-4 1-11-16,-1 8 0 0,0-1-15 0,-2 16-8 16,2-4-9-16,-2 0-9 0,5-9-8 0,0-1-4 15,2 11-10-15,-1-12-3 0,3-1-8 0,0 1-3 16,1-3-7-16,5 0-6 0,-1-3 0 0,1 1-9 15,4-3-5-15,-3-7-8 0,6 0 0 0,-4-2-15 16,3-1 6-16,2-2-2 0,3 2-4 0,-7-8-8 16,7 6 3-16,0-6-2 0,-4 0-3 0,0-2 0 15,1 0-1-15,-1-2-3 0,-5 1-4 0,4-2 1 16,-3 0-2-16,-2-1-3 0,3-1-15 0,-4 2-14 16,-2-3-32-16,0 0-65 0,0 0-79 0,0 0-91 15,0 0-80-15,-9-12-106 0,2 9-111 0,-1-4-321 16,1-1-981-16,-3-1 433 0</inkml:trace>
  <inkml:trace contextRef="#ctx0" brushRef="#br0" timeOffset="49066.21">4423 2992 291 0,'7'-8'390'16,"1"1"15"-16,-2-4-9 0,1 2 0 0,-3 2-6 15,-1 1-14-15,0 1-10 0,0 1-15 0,-1-5-21 16,-2 6-29-16,-2-1-26 0,2 4-29 0,-9-1-23 0,-2 1-21 16,-1 3-19-16,-2 2-18 0,-3 3-17 15,-6 4-13-15,-1 2-13 0,2 1-14 0,-1 2-6 16,5-5-7-16,4-1-7 0,0 1-13 0,4-1-9 16,-1 0-7-16,3-2-6 0,3 0-5 0,1-1-3 15,2 2-5-15,2-3-4 0,3 0-1 0,2-1-5 16,5 0 1-16,0 0-4 0,3-1-3 0,6 0-2 0,3-1 1 15,9 4-6-15,-4-1-4 0,1-3 0 0,-9 1-2 16,3-1-6-16,4 3-1 0,-5 0-4 16,-2 1-1-16,0-1-7 0,-5 0 1 0,-1-1 2 15,1 4 1-15,-5 2 3 0,-5-4-2 0,1 4 7 16,-5 0-2-16,0 2 0 0,-6-1 8 0,-3 3 6 0,0-2 18 16,-8 0 9-16,3-1 11 0,-1 0 9 0,-12 2-2 15,4-1 13-15,-4-2 5 0,7-6-3 16,-7 4 15-16,8-5-9 0,-2 0-3 0,2-1-4 15,5-2-8-15,-4-2-7 0,5 0-8 0,2 2 0 16,1-5-36-16,-1 0-56 0,6-3-69 0,-4 1-86 0,6-5-114 16,0 1-122-16,2-4-132 0,5-4-467 0,4 0-1116 15,6-4 495-15</inkml:trace>
  <inkml:trace contextRef="#ctx0" brushRef="#br0" timeOffset="49498.98">5127 2998 380 0,'0'-7'467'0,"-3"0"-6"0,2-2-4 16,-5 0-14-16,1 0-16 0,-2 2-14 0,-2 1-26 16,7 0-26-16,-5 2-31 0,2-3-27 0,-1 5-28 0,-1 1-25 15,-4-4-24-15,-1 6-19 0,-2 2-18 16,3-2-20-16,-8 1-11 0,2 6-14 0,-1-1-2 15,0 1-19-15,-1 2-10 0,4 2-13 0,-1-2-8 16,2 0-13-16,2 2-4 0,4-2-12 0,0-2-15 16,1 3 6-16,0 0-13 0,6-1-2 0,1 0-2 0,1 3 0 15,3-2-1-15,7 1-12 0,0 0 6 16,3-1-7-16,1-1-2 0,2 0-4 0,-1 1-1 16,11 2 6-16,-4-1-5 0,-5-2-8 0,4 0-2 15,-4-1-4-15,-2 1 0 0,1-1-10 0,-4 2 1 16,-3-4-1-16,0 4 2 0,-1-5 1 0,-5 3 6 0,-1 0 0 15,-5 1 0-15,-2 1 1 0,-2-1 3 0,-4 4-6 16,-6-4 14-16,1 0 9 0,-4 3-2 16,-7-3 6-16,-3 0 10 0,-2-2 2 0,5 2-4 15,0-6 9-15,4 2-13 0,2-2-1 0,3-2 3 16,2 1-4-16,3-3-7 0,3 0-9 0,2 0-42 16,-1 0-62-16,4-2-98 0,4 2-92 0,4-9-106 0,4 1-102 15,2-2-551-15,13-7-1125 0,2-1 497 16</inkml:trace>
  <inkml:trace contextRef="#ctx0" brushRef="#br0" timeOffset="49898.7">5735 3007 126 0,'3'-10'465'0,"-3"1"22"0,-1-1-10 0,-6 1-19 16,2 0-18-16,1 1-7 0,-1 0-19 0,-3 1-28 15,3 2-35-15,-1-1-27 0,-2 5-31 0,2 0-34 16,-7 2-25-16,3-1-19 0,-4 5-20 0,-3 2-24 0,3 2-20 16,-4 2-10-16,3 2-16 0,-2-1-13 15,-1 9-9-15,5-7-14 0,2 1-11 0,2-2-7 16,4 1-5-16,0 0-9 0,3-2-4 0,4 3-6 16,0-2-5-16,6 1-1 0,4 0 0 0,2-2-9 15,1-2-2-15,4 0-3 0,3-2-2 0,6 3-4 16,0 0-3-16,-1-2-9 0,0-1-9 0,-7-2-6 15,7 4-8-15,-9-2-3 0,1 0-3 0,-6-3-6 16,1 5 2-16,-5-3 3 0,-1 1 4 0,-1 1 4 16,-3-1 3-16,-5 0 5 0,-2 0 6 0,-3 2 10 15,-3-2 9-15,-7 2 5 0,0-2-2 0,-3 1 5 16,-2-2 4-16,-5 3-2 0,-4-6-1 0,8 3-5 16,-4-2-1-16,5-2-6 0,-1-1-1 0,7-1-1 15,-3-1-27-15,2-1-40 0,5-1-68 0,5-2-82 16,1-4-94-16,1 1-101 0,5-11-111 0,2 1-433 15,7 0-1018-15,5-6 451 0</inkml:trace>
  <inkml:trace contextRef="#ctx0" brushRef="#br0" timeOffset="50132.32">6242 2972 466 0,'7'-2'481'0,"-2"2"8"0,-1-1 6 16,1-2-1-16,-5 3-14 0,0 0-15 0,9 4-27 15,-9 1-14-15,0 5-21 0,-3 1-21 0,2 5-27 16,1 0-33-16,-2 2-27 0,-1 10-20 0,3-2-21 16,0 1-26-16,3-1-20 0,-1 2-22 0,6-2-20 15,-7 3-15-15,3-2-14 0,-3-1-16 0,3-7-34 16,-1 0-33-16,-1-1-53 0,2-2-67 0,0-2-56 16,-3-4-70-16,-1 1-69 0,0-3-65 0,3-2-47 15,-3-2-61-15,0-3-57 0,0-1-61 0,0 0-288 16,0 0-910-16,-8-20 402 0</inkml:trace>
  <inkml:trace contextRef="#ctx0" brushRef="#br0" timeOffset="50382.53">6281 3094 178 0,'-4'-17'328'0,"-1"1"16"0,-1-4 36 0,-1 5 17 0,2-2 11 16,0 0 8-16,1 0 8 0,0 6-8 0,-2 0-19 16,3-1-20-16,2 1-33 0,1 0-29 0,0-1-30 15,1 3-26-15,7-1-25 0,-3 2-32 0,4 1-11 16,0 0-25-16,5 3-16 0,-1-1-15 0,5 3-17 15,1 1-8-15,-1 2-10 0,1 3-17 0,-2 2-5 16,2 2-15-16,-4 1-14 0,-1 1-12 0,-5 0-4 16,0-2-3-16,-3 6-2 0,-1 1-5 0,-2 2 2 15,-3 1-2-15,-5-1-7 0,-4 0-4 0,-2-1 7 16,0 0-7-16,-8 2 6 0,-1 0-3 0,-1 0-6 16,5-6 2-16,-1 1-13 0,0-5-24 0,2 0-38 15,4-2-46-15,-1-2-72 0,4-3-90 0,2-1-101 16,1-1-98-16,1-3-96 0,4-5-299 0,0-1-937 15,5-2 415-15</inkml:trace>
  <inkml:trace contextRef="#ctx0" brushRef="#br0" timeOffset="50649.78">6639 2805 2942 0,'6'-2'298'0,"1"-2"-86"0,-1 0-17 0,-1 1-13 0,-1 0-2 15,2 1 4-15,-2 1-3 0,-4 1 13 0,10 0 7 16,-2 2 13-16,2 1 8 0,3 0-18 0,5 5-12 15,-1 0-10-15,2 3-19 0,5 3-2 0,0 4-10 16,3 0-14-16,-3 1-15 0,3 0-6 0,-4 7-14 16,-1-1-11-16,0 2-8 0,-3-2 1 0,-5-3-15 15,0 1-2-15,-5 1-9 0,-5-3-1 0,1 5-12 16,-6-7 3-16,-3 1-3 0,-4 4-1 0,-7-3-7 16,-3 4-1-16,-4-5-5 0,-6 0-1 0,1 0-2 15,-6-1-1-15,0-2-9 0,-1-1-24 0,-1-3-28 16,3-1-39-16,2-2-48 0,3-1-63 0,7-5-88 15,6 3-102-15,-6-2-114 0,7-7-526 0,0 1-1098 16,7-2 486-16</inkml:trace>
  <inkml:trace contextRef="#ctx0" brushRef="#br0" timeOffset="50815.32">7450 3142 261 0,'11'-2'566'16,"-1"0"1"-16,-4 1-8 0,-1-1-36 0,-2-1-37 15,-1 1-56-15,-2 2-47 0,0 0-34 0,-7-5-44 16,7 5-66-16,-13 0-85 0,13 0-126 0,-18 2-139 16,4 1-157-16,-4 4-166 0,-2-4-240 0,-2 3-728 15,-4 1 323-15</inkml:trace>
  <inkml:trace contextRef="#ctx0" brushRef="#br0" timeOffset="51132.38">5330 3768 4032 0,'-31'3'383'0,"10"0"-194"0,4-2-28 16,3 0-54-16,5-2-25 0,3 3 4 0,6-2 35 15,-6-3 64-15,6 3-3 0,0 0 4 0,27-10-6 16,0 2-16-16,5 1-14 0,18-5-16 0,-10 5-10 15,15-5-8-15,5 3-15 0,1-3-10 0,3 1-5 16,31-4-8-16,-32 4-3 0,29-5-15 0,-26 5-8 16,32-2-8-16,-34 2-16 0,1-2-17 0,-1 5-12 15,1-3-21-15,-2-2-16 0,-8-1-19 0,1 5-21 16,-7-2-15-16,-15 1-17 0,-6 3-10 0,-9 4-17 16,-6-1-30-16,-3-1-23 0,-6 3-51 0,-7-2-46 15,3 4-53-15,-24-3-54 0,-4 3-48 0,-9 1-307 16,-14 4-811-16,-4 2 359 0</inkml:trace>
  <inkml:trace contextRef="#ctx0" brushRef="#br0" timeOffset="51298.98">5408 3806 84 0,'-50'16'442'0,"16"-7"1"16,6 0 3-16,10-4-1 0,4-3-11 0,5 0-19 16,0 1-24-16,2-1-30 0,3-1-11 0,4-1 0 0,0 0-15 15,22 4-26-15,10-8-26 0,6 1-25 16,20-4-26-16,1-3-21 0,30-6-25 0,-26 6-18 15,33-11-36-15,-2 3-39 0,3-4-53 0,-5-4-68 16,-1 3-66-16,1-3-99 0,-1-1-104 0,-31 9-104 16,1-5-116-16,25-11-296 0,-26 10-881 0,-4 1 389 0</inkml:trace>
  <inkml:trace contextRef="#ctx0" brushRef="#br0" timeOffset="51466.71">7330 3429 505 0,'5'3'547'0,"3"-1"-2"0,-3-1 3 0,-1 1 20 16,-4-2-1-16,5 1-23 0,-5-1-38 16,5 2-55-16,-5-2-44 0,0 0-46 0,0 0-55 15,8 0-68-15,-8 0-103 0,5 1-122 0,-5-1-141 16,0 0-189-16,0 0-226 0,5-4-333 0,-5 4-948 0,0 0 419 16</inkml:trace>
  <inkml:trace contextRef="#ctx0" brushRef="#br0" timeOffset="54415.5">14447 6016 329 0,'-7'0'386'0,"-4"-3"14"0,3 1 0 16,-1 0 6-16,2-1-9 0,-2 2-10 0,3-1-15 0,2 1-15 16,4 1-22-16,-8-2-25 0,8 2-24 15,-6 0-16-15,6 0-23 0,0 0-15 0,-4-2-26 16,4 2-16-16,0 0-10 0,0 0 0 0,0 0 3 16,18-1-13-16,0 0-11 0,2 0-9 0,12-3-3 0,5 2-13 15,17-1-2-15,2 2-9 0,8 0-9 0,27-2 17 16,-26 3-19-16,32 1-3 0,2-3-6 15,0 3-18-15,1 0 5 0,2 2 1 0,6 0-14 0,-1-2-5 16,3 1-6-16,-3-1-10 0,-1-1-39 0,-5 0-17 16,-2 0 0-16,-6 1 0 0,-27 1 0 0,26-2 0 15,-35 0 0-15,1 1 0 0,0-2 0 0,-20 1 0 16,3-2 0-16,-8 2 0 0,-2-1 0 0,-8 0 0 16,-5-1 0-16,-4 4 0 0,-4-2 0 0,-2 0 0 15,-3-2 0-15,3 4 0 0,-8-2 0 0,11-2 0 16,-11 2 0-16,7 0 0 0,-7 0 0 0,5-1-6 15,-5 1-212-15,0 0-41 0,0 0-83 0,0 0-57 16,0 0-56-16,0 0-53 0,0 0-56 0,0 0-343 16,-21-2-982-16,7 4 434 0</inkml:trace>
  <inkml:trace contextRef="#ctx0" brushRef="#br0" timeOffset="54898.98">14547 6182 343 0,'-10'-4'346'0,"-2"1"6"0,2 0 10 15,5 1-17-15,-3-1-3 0,3-1-25 0,0 2-18 0,-3 0-11 16,8 2-15-16,-6-4-15 0,2 3-12 0,4 1-15 15,-5-2-10-15,5 2-13 0,0 0-11 16,0 0-6-16,0 0-8 0,0 0-6 0,13-6-8 16,-2 5 1-16,7-2-10 0,12 1-10 0,3-4 1 0,21 3-10 15,3-3-5-15,3 3-12 0,32-2-3 0,0 0-2 16,4-1-9-16,5 5 2 0,4 2-17 0,2-1-2 16,9 0-8-16,-1 0-7 0,1 0-10 0,-3 0-3 15,-7 1-16-15,5 4 8 0,-6-3-10 0,-4-2 11 16,-5 4-17-16,-31-5-5 0,-1-2-9 0,0 3 2 15,-6-2 4-15,-7 2-15 0,-16-1 3 0,-3-1-6 16,-10-1 0-16,-10 2 7 0,2 1 36 0,-3-2 26 16,-3-1 17-16,-3 2-7 0,-1-3-34 0,0 3-60 15,-3-2 0-15,3-1 0 0,-4 4 0 0,0 0 0 16,0-6 0-16,0 6 0 0,0 0 0 0,0 0 0 16,1-4 0-16,-1 4 0 0,0 0 0 0,5-1 0 15,-5 1 0-15,7 0 0 0,-7 0 0 0,11-1 0 16,-3 2-204-16,-3 0-78 0,0-1-59 0,-5 0-57 0,8 2-54 15,-8-2-59-15,4 2-74 0,-4-2-318 16,0 0-979-16,0 0 433 0</inkml:trace>
  <inkml:trace contextRef="#ctx0" brushRef="#br0" timeOffset="57483.32">22696 6095 47 0,'0'0'321'0,"-16"-3"4"0,16 3 4 0,-9-4 3 15,2 4 17-15,3-2 6 0,-1 1-2 0,5 1 5 16,-12 1-2-16,12-1-10 0,-8 0-6 0,8 0-10 16,-6-1-14-16,6 1-19 0,0 0-11 0,0 0-34 15,-5-2-13-15,5 2-20 0,0 0-14 0,0 0-6 16,23 0-4-16,1-2-10 0,12 2-18 0,18-4-7 16,3 3-10-16,7 0-6 0,1-2-12 0,2 6-14 15,29-1-17-15,-29-1-2 0,0 3-8 0,23 2-12 0,-28 0-10 16,-2-1-4-16,-6-1-8 0,-2 0-3 0,-14-1-10 15,2-1-3-15,-8 0-23 0,-5 4 19 16,-5-4-6-16,-5-2-31 0,-9 0 0 0,2 1 0 16,2 0 0-16,-6 0 0 0,-6-1 0 0,5-2 0 0,-5 2 0 15,0 0 0-15,0 0-79 0,-18-9-76 0,4 7-42 16,-6 2-51-16,2-3-62 0,-4 0-36 0,-7 2-41 16,-7 2-51-16,0 2-45 0,0-2-53 0,-17 0-300 15,1 2-904-15,0 0 400 0</inkml:trace>
  <inkml:trace contextRef="#ctx0" brushRef="#br0" timeOffset="57748.98">23011 6164 166 0,'-34'6'247'16,"4"-2"12"-16,4-1 1 0,6 1-6 0,8-1 1 16,0-3 1-16,4 2 9 0,2-2 17 0,1 2-4 15,5-2 12-15,0 0 9 0,-5 2 3 0,5-2-3 16,0 0-2-16,20 2-26 0,-6-2-18 0,7 0-18 16,0 0-14-16,11-2-18 0,0 1-16 0,4-2-9 15,2 3-20-15,0-5-16 0,15 2-16 0,-16-1-11 16,3 0-8-16,-2-2-11 0,-1 3-8 0,-5-1-10 15,-2 2-8-15,0 1-2 0,-12-1 8 0,-4 2-6 16,-2-2 12-16,-1 2 17 0,-4 0 19 0,-1 0 7 0,-1-1 0 16,-5 1-6-16,5-2-16 0,-5 2-9 15,0 0-7-15,0 0-16 0,-1-5 2 0,1 5-17 16,0 0-5-16,0 0-18 0,-8-4-33 0,8 4-43 16,0 0-49-16,0 0-54 0,-4-2-55 0,4 2-58 0,0 0-61 15,8-4-62-15,-1 3-56 0,3-2-84 16,-1-1-409-16,2 0-1008 0,1-2 445 0</inkml:trace>
  <inkml:trace contextRef="#ctx0" brushRef="#br0" timeOffset="60699.28">9546 8231 181 0,'-9'-6'314'16,"3"-1"-4"-16,-2-1-3 0,2 1 8 0,2 1 0 15,0 1-7-15,0-1-5 0,-1 1-1 0,4 0-4 16,-2 0-11-16,2 0-11 0,1 2-9 0,-1-2-20 15,1 5-18-15,-4-3-25 0,4 3-22 0,0-5-12 16,0 5-4-16,0 0-5 0,5 11-17 0,-1 0-5 16,2-2-12-16,2 6-14 0,-2-1-9 0,5 2-8 15,0-2-10-15,6 6-9 0,-2-6-7 0,9 1-6 16,-3 3-7-16,4-7-8 0,2-1-5 0,0-3 0 16,6-1-7-16,-3-4-2 0,2-2-3 0,1-2-1 15,1-7-5-15,2 0 3 0,0-1-2 0,2-4 3 0,11-4 1 16,-13 5 2-16,12-6 5 0,-15 2 2 0,2-1 9 15,-2-1-7-15,0-1 0 0,-4 2 3 0,1 1 3 16,-2-1 6-16,-1 2-9 0,-4 3 0 0,-5 4-9 16,0 2-5-16,-4 1-1 0,1 2-3 0,-4 3-7 15,0 1 6-15,0 3-7 0,1 3 0 0,5 2-2 16,-3 2 2-16,2 1 2 0,-2 3-10 0,5 4 0 16,-2-4 4-16,1 0-2 0,0-2-4 0,4 3 7 15,3 0-11-15,-1-5 3 0,2 1 2 0,-1-4-4 16,6-2-3-16,-3 0 5 0,3-4-5 0,-4-2 2 15,6 0 1-15,0-3-6 0,-2-2 5 0,3-2-4 16,1-2 0-16,-2-1 3 0,3-1-1 0,-3 1-3 16,1-4 3-16,-2 4-2 0,-2-4-6 0,1 5 11 15,-4 1-13-15,-7 5 2 0,2 0 13 0,-4 2-12 16,1 3 4-16,-6 0-2 0,-1 1 1 0,1 3 10 16,-3 3-10-16,1-1-2 0,1 5 3 0,-3-2 2 15,4 4-3-15,-3 0-3 0,2-2 3 0,2 1 3 16,-4-1 1-16,4-1 4 0,3 0-13 0,2-2 8 15,6 1 1-15,4-4 2 0,-9-4-1 0,7 1 3 16,-4-3-5-16,5-3 5 0,4-1 3 0,0-2-11 0,-1 0 3 16,1-4 0-16,0 0 2 0,-2-3-7 15,1-1 5-15,0 1-2 0,-3-1 1 0,-2 0-1 16,-1 0 17-16,-3-1-7 0,-3 6 9 0,-3 1 4 0,2 0 7 16,0 1 0-16,-8 3-6 0,3 2 9 0,1 2-7 15,-2 1 9-15,-2 2-12 0,3 3 5 16,-4-1-5-16,2 4-1 0,-1-1-2 0,1 3-6 15,1 1 4-15,1-2 0 0,0 3-9 0,2-1 6 0,-2-1-4 16,1-2-14-16,4 0-2 0,1-2 1 0,0-2-10 16,11 1-1-16,-11-5-9 0,3-1 7 0,0 0-3 15,-1-3 6-15,7-1 0 0,-1-3-4 0,-7 2 6 16,1-1 2-16,-2-3-8 0,0 1 10 0,-5 0 3 16,5-2-1-16,-4-2 10 0,-2 4-5 0,2-1 10 15,-5 2-2-15,0 1 3 0,-1 1 2 0,0 0-11 16,-3 1 2-16,2 2 9 0,-4 0-10 0,1-1 0 15,0 1 0-15,0 1-1 0,4-1-7 0,-1 2-20 16,-3-2-8-16,3 1-22 0,3 0-38 0,-3 1-46 16,2-2-56-16,3 0-66 0,-2-3-88 0,3 2-91 15,4-6-100-15,0 1-414 0,-1 1-1036 0,3-2 459 16</inkml:trace>
  <inkml:trace contextRef="#ctx0" brushRef="#br0" timeOffset="60849.55">13307 8002 3433 0,'4'0'320'0,"-1"3"-86"16,-3-3 19-16,5 1 24 0,-5-1 15 0,4 2-16 16,-4-2-26-16,0 0-36 0,0 0-45 0,0 0-15 15,0 0-26-15,0 0-41 0,0 0-53 0,0 0-85 0,0 0-107 16,0 0-117-16,0 0-142 0,0 0-453 0,0 0-943 16,0 0 417-16</inkml:trace>
  <inkml:trace contextRef="#ctx0" brushRef="#br0" timeOffset="79765.53">6603 13036 45 0,'-1'-3'240'0,"1"3"5"16,-2-4 0-16,2 4 3 0,0-4 0 0,0 4-4 15,3-9-2-15,1 5-10 0,-4 1 12 0,1-1-2 0,-1 4 4 16,3-8 3-16,-2 6 5 0,0 0-5 0,-1 2 2 15,0 0-11-15,3-5-14 0,-3 5-13 0,0 0-12 16,0 0-10-16,0 0-10 0,-3 14-16 0,6-2-10 16,-3-1-12-16,4 1-16 0,-1 4-9 0,1 2 10 15,4 0-12-15,2 0-11 0,0-2-11 0,2 0-13 16,7 2-8-16,-1-4-2 0,4-1-9 0,-3-1-23 16,8-2-5-16,-1-4-3 0,5-1 2 0,-3-1-10 15,4-4 0-15,0-2-4 0,0-2 3 0,-1-1-3 16,1-2 5-16,0-6-10 0,-2 1-6 0,1-3 4 15,-3-1 0-15,0-1-3 0,-1-1 1 0,-1 3-2 16,-2 0-1-16,-1-2 2 0,1 2 4 0,-10 6 6 16,0-1 2-16,3 3 1 0,-2-1 0 0,-2 4 5 15,5-1-9-15,-5 4 2 0,0 1 2 0,4 3 2 16,2 3-5-16,0-1-2 0,0 3 1 0,-1 0-4 16,7 3-1-16,2 2-1 0,-4 0 5 0,5-1-8 15,0 0-1-15,0-2 2 0,0 1 0 0,1-2-2 16,0-3-4-16,0 1 2 0,1-1 2 0,3-4-8 0,-5 1 5 15,0-6-2-15,2 2 1 0,-4-3-2 0,3 0 2 16,-4-6 0-16,3-3 1 0,-6 0-1 0,5-3 1 16,-2 2-2-16,0-3 3 0,-2 0-3 15,-3 1-1-15,-1-1 2 0,-1 5 2 0,-1 0-6 0,-1 5 0 16,-4 1 1-16,1-1-5 0,1 5 3 0,1-3-1 16,-1 7-1-16,-1-2 3 0,5 3 1 0,0 2 12 15,-2 3-5-15,1 1-3 0,2 3-1 16,-1 0 4-16,1 4-6 0,4 1 5 0,-1-1-3 0,-2 2 9 15,3-2-12-15,0 2 4 0,1-4-4 0,3-2-2 16,0 1-5-16,4-2 0 0,0 0-1 0,-1-4 8 16,1 0-6-16,2-5 1 0,-1-5-6 0,0-2 0 15,0 1-3-15,-5-4-1 0,7-3-1 0,-4-4 2 16,-2-2 3-16,5-4-3 0,-9-4 1 0,3 3 1 16,-1-2 6-16,-2 1-5 0,-2 1 2 0,-3 3 5 15,-5 8-2-15,-4 1 6 0,-1 5 0 0,1-4 5 16,-3 7 2-16,0 0-1 0,1 2 2 0,-8 0-3 15,7 8 6-15,0-2-2 0,-3 2 5 0,2 4-2 16,2-1 1-16,2 2-4 0,-1 3 0 0,3-1-2 0,2 0 1 16,0-2-1-16,8 4-2 0,-7-6 4 15,8 2-5-15,2-1 7 0,1-1-8 0,2-3-2 16,4-2-1-16,-4-2 2 0,3-3 0 0,-2-1-6 16,-1-4 6-16,-1 1-5 0,0-2 2 0,1-1-2 0,0-6 0 15,-2-2 2-15,-2 1-2 0,-2 0 4 16,2-4 0-16,-2 3-3 0,1 0 8 0,-9 0-7 15,1 6 14-15,2-3-2 0,-8 4 5 0,1 0 3 16,-1 1 1-16,0 3 6 0,5 2 3 0,-5 1-1 0,4 1 2 16,-3 2-6-16,2 0 1 0,-1 2-7 0,4 6 8 15,1-2-7-15,-2 0-2 0,2 1 1 16,-2 1-1-16,4 1-2 0,-1-2-2 0,-1 0-3 0,9 4 3 16,-6-5 2-16,0-4-3 0,2 1-7 0,0-3 2 15,9 4 0-15,-10-7-4 0,1 1 0 0,3-1 2 16,-4-1-1-16,3 0 0 0,-3-3 1 0,-1 1-4 15,-3 1 3-15,3-5-3 0,-1 4 3 0,-1-4-1 16,1 1-3-16,-5 0-2 0,3 0 1 0,-3-2-2 16,1 2 10-16,-1 2-8 0,-3-1 4 0,4 0-8 15,-1 1 5-15,1 3-1 0,-1 0-1 0,0 2 3 16,1 0 13-16,-3 0-16 0,1 3 7 0,3 2 9 16,-2 0-10-16,-2 0-2 0,-2 2 1 0,6 1-2 15,1-3 3-15,-5 1-2 0,6 0 0 0,1 1 13 16,-5-5-18-16,7 3 5 0,-1-2 2 0,2 0-3 15,0-3 4-15,0-1-2 0,-1-1-7 0,3-2 0 16,0 0 2-16,3 0-4 0,1-5 5 0,-7 1-3 16,2 2 6-16,-4-2 1 0,2-1-7 0,-3 1 4 15,2-3-2-15,0 4 6 0,-9 1 2 0,2 0-6 16,-2 1-4-16,-2 0-2 0,-3 2 4 0,3 0 6 16,-2-1 5-16,-1 2-2 0,0 1 4 0,-5 0 6 15,9 0 1-15,-9 0-1 0,9 2-14 0,-4 0 5 0,-5-2-1 16,10 1 12-16,-4-1-13 0,-1 1 4 0,1 0-9 15,-6-1-3-15,13 0-5 0,-7-1-5 16,2 2-6-16,2-3-1 0,-2 1-2 0,0-1-7 0,-2 1 5 16,3 1-2-16,-3-2-1 0,3 1 5 0,-4 0 5 15,4-1 7-15,-5 0-9 0,1 0 1 0,-1 0 6 16,-4 2 2-16,5-2-1 0,-5 2-1 0,0 0 9 16,9-1-24-16,-9 1-7 0,0 0-11 0,1-5-24 15,-1 5-25-15,0 0-39 0,0 0-43 0,-9-9-53 16,8 8-63-16,-4-1-60 0,5 2-78 0,-10-3-91 15,3 0-382-15,-2-1-974 0,2 4 431 0</inkml:trace>
  <inkml:trace contextRef="#ctx0" brushRef="#br0" timeOffset="84199.04">1784 12544 6 0,'-2'-7'455'16,"4"3"-5"-16,-2 4 3 0,0-6 0 0,0 6-15 16,-3-6-14-16,3 6-21 0,0 0-23 0,-1-5-26 15,1 5-31-15,-2-4-25 0,2 4-26 0,0 0-27 16,0 0-25-16,0 0-24 0,0 0-19 0,0 0-12 16,0 0-4-16,9 16-17 0,-3-8-11 0,0 3-14 15,2 3-8-15,1 3-6 0,-2-1-17 0,3-1-8 16,-1 1-12-16,-1-1-1 0,1-1-11 0,-1-3-4 15,-1-1 10-15,1-3 3 0,1 0 10 0,-1-1 7 16,2-4 11-16,0-1 21 0,4-4 10 0,3-8-9 16,7-7 0-16,2-6-6 0,9-13-7 0,5-2-7 15,-3-4-10-15,21-20-26 0,-15 18-59 0,18-23 0 16,3 4 0-16,-19 20 0 0,21-26 0 0,0 6 0 16,-22 25 0-16,23-21 0 0,-23 22 0 0,-5 2 0 15,-1 2 0-15,-10 9 0 0,-1 6 0 0,-4 1 0 16,-6 2 0-16,-2 5 0 0,-6 4 0 0,0 2 0 15,0-1 0-15,-4 2 0 0,-1 2 0 0,0-1 0 16,0 0 0-16,-2 0 0 0,-2 3 0 0,5-3 0 16,-1 1 0-16,-4 2 0 0,0 0 0 0,0 0-217 15,9 1-175-15,-9-1-88 0,4 7-117 0,-3-1-488 16,-1-6-1174-16,4 8 520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54:36.593"/>
    </inkml:context>
    <inkml:brush xml:id="br0">
      <inkml:brushProperty name="width" value="0.05292" units="cm"/>
      <inkml:brushProperty name="height" value="0.05292" units="cm"/>
      <inkml:brushProperty name="color" value="#FF0000"/>
    </inkml:brush>
  </inkml:definitions>
  <inkml:trace contextRef="#ctx0" brushRef="#br0">16513 751 136 0,'0'-21'430'0,"0"21"17"16,1-23-2-16,-1 23-9 0,-1-16-16 16,1 16-24-16,0 0-39 0,0 0-40 0,0 0-32 15,0 0-14-15,0 0-8 0,0 0-11 0,0 0-11 16,0 0-15-16,24 43-12 0,-15-18-20 0,0 3-16 16,-2 1-16-16,0 2-15 0,-2 2-15 0,0-1-7 15,3-3-20-15,-2 1-5 0,-1-2-9 0,-1 1-13 16,1-4-5-16,-2-5-6 0,4-1-8 0,-3-7-17 15,-3 0-2-15,1-2-6 0,0-1-4 0,0 0-1 16,-2-5-1-16,2 0-3 0,-2-4-5 0,0 0-3 16,0 0-6-16,0 0-3 0,0 0-4 0,-5-32 4 15,4 15-8-15,-2-9 5 0,-1-3-4 0,-1-5 3 16,4-2-3-16,-3-14-3 0,2 2 1 0,-2-5 2 16,-1 6 4-16,1-1 11 0,1 15 12 0,2 5 2 15,2 1 16-15,-2 8-2 0,2 2-3 0,0 1 2 16,-1 16-11-16,7-21-4 0,-7 21-6 0,10-17-7 15,0 10 6-15,-10 7-14 0,23-13 8 0,-23 13 8 16,31-6-11-16,-31 6-1 0,40 2-4 0,-40-2-3 16,39 11-1-16,-21-5-4 0,0 2-9 0,-3 2-5 15,-2 3-1-15,-4-2-1 0,-9-11 2 0,10 28 3 16,-8-10-1-16,-7 1 2 0,1 1 2 0,-12 0 1 16,-5-1 5-16,-2 2-3 0,-3-2 1 0,-1 1 8 15,-2-1-6-15,-4-5-1 0,3 2 0 16,3-7 9-16,7 1 2 0,4-5 5 0,4 1 0 15,4 0 0-15,0-4-10 0,5 1-6 0,0 1 3 16,3-4-2-16,6 9 2 0,2-4-1 0,9 1 4 16,2-1-2-16,8 3 0 0,0 2-4 0,3-1 2 0,-2 2 4 15,-1 1-4-15,0 0-2 0,-1 1-2 16,-1 0 2-16,-2 3-9 0,0 1 0 0,-5-5-10 16,5 1-11-16,-8-1 3 0,1 0-17 0,-6 0-10 15,5-1-19-15,-7-1-29 0,-2-1-32 0,2-1-41 16,-3-3-41-16,3 4-52 0,-4-8-54 0,0 4-55 15,-1-3-55-15,1 2-385 0,-4-4-888 0,0 0 393 16</inkml:trace>
  <inkml:trace contextRef="#ctx0" brushRef="#br0" timeOffset="1165.83">17113 1068 201 0,'0'0'354'0,"0"0"-2"16,4-5-3-16,-4 5-1 0,4-2-11 0,-4 2-8 15,0 0-19-15,0 0-24 0,0 0-29 16,0 0-11-16,0 0-14 0,14 4-7 0,-8-4-13 0,3 2-19 15,-1-1-17-15,6-1-13 0,-1 0-20 0,0-2-8 16,6 1-9-16,0-3-16 0,-2-1-8 0,2-1-9 16,-3-1-14-16,1-1 0 0,-7 1-10 0,4-2-6 15,-5 0-3-15,0-5-1 0,1 1-5 0,-2-1-2 16,-5 3 0-16,-3 11 2 0,0-25 4 0,0 25 3 16,-8-22-5-16,-1 12 4 0,9 10-4 15,-14-13-6-15,14 13-4 0,-23-6-9 0,10 8-3 16,-5 3-1-16,0 4 0 0,2 3 4 0,3 1-8 15,0 2 10-15,2 9-7 0,0-1-2 0,4 2-1 0,6 0 4 16,1-5-7-16,3-2-2 0,5 0-5 16,3 3 7-16,2-6-4 0,9 2-2 0,-3-4-2 15,4-3 1-15,4-1-1 0,1-4-8 0,4-5 6 16,-1-3-3-16,-3-1 0 0,1-6-1 0,-1-1 8 16,-1-2 3-16,5-6 2 0,-6-1 0 0,-1-3 0 15,-4-4 3-15,-1-1-2 0,3-15-1 0,-4 0-1 16,3-1-5-16,-3-4 0 0,-10-1-5 0,4 4 4 15,-7 10 7-15,-3 0 9 0,-1 5 12 0,1 2 27 16,-3 11-7-16,-3 1-3 0,3 16-4 0,-1-16-9 16,1 16-13-16,0 0-4 0,0 0-7 0,0 0-1 15,0 0-2-15,-41 45 2 0,27-16-5 0,5 1 11 16,-3 5-16-16,-4 10 21 0,3 0-26 0,4-11 2 16,3 10 8-16,-3 1 6 0,5-11-16 0,6 0 1 15,4-1-12-15,2-1 9 0,2-3-3 0,5-2-6 16,-1-2-7-16,7-5-3 0,5-3-6 0,5-3-4 15,0-5-6-15,2 0-1 0,2-7-8 0,-2-3 0 16,5-1-1-16,-2-7-5 0,0-2 13 0,-2-3-15 16,-3-4 14-16,10-11 3 0,-12 5 4 15,-5-1-3-15,2-4 1 0,-7 1 6 0,-1 3 9 16,-5 3 14-16,-3 3 8 0,-4 4 10 0,1 4 10 0,-7 11 3 16,0-17-12-16,0 17 6 0,-5-7-5 0,0 5-2 15,5 2-1-15,-23 10-1 0,6 0-7 16,4 1 17-16,-6 8-8 0,1 1-11 0,0-1 10 15,4 2-12-15,0-4 11 0,5 1-3 0,-1-3-2 16,0 0-5-16,3-1-5 0,1 0 0 0,2-3-13 16,3-2-8-16,0-2 1 0,1 0 3 0,2-3 5 15,-2-4-1-15,10 2-3 0,-10-2-2 0,18-4 6 16,-6-3-7-16,4-2 20 0,-2-3-16 0,1-1 8 16,2-7-1-16,1-1-5 0,-5 5 0 0,1-5-1 15,0 5 4-15,-3 1 2 0,-4 3-6 0,-2 5-4 16,0 0-1-16,-1 2 3 0,0 4 0 0,-4 1 6 15,0 0 0-15,10 10 8 0,-3-2-2 0,-4 4 0 16,1 4 15-16,1-2-15 0,-1 1 2 0,1 0 0 16,2 1-6-16,-4-1-8 0,4 0-6 0,-2-5-3 15,3 0 1-15,-1-3-6 0,-2 2-1 0,3-4-2 16,-3-1 4-16,3-1 4 0,3-3 5 0,1-2 5 16,-3 1-2-16,2-6 6 0,1 1-4 0,2-5-2 15,0-1 4-15,1-1-1 0,-2-2-2 0,5-4 4 16,-3-4-3-16,3 3 7 0,3 2 15 0,-9 5-3 15,1 3 0-15,1-1 5 0,-1 7 1 0,-5-1-1 16,3 4 12-16,-2 1 4 0,-9 0 8 0,22 8 5 16,-13 1-1-16,-1 4-13 0,3 2 4 0,-2 1 1 15,-3 3-9-15,2-2-6 0,1 2 10 16,0-2-9-16,-3 2-5 0,3-2-7 0,3-2 0 0,-3-1-8 16,2 0-10-16,1-1-15 0,-2-4 14 15,-1-1-1-15,5-1 3 0,-4-3 4 0,3 0 1 16,-4-2-2-16,1-3-5 0,0-1-1 0,2-4 4 15,-3 3 0-15,1-4 5 0,-1-3-4 0,1-2 1 16,2-6-3-16,-5 2 1 0,4-9-1 0,-4 0 1 0,1 7 4 16,-3-1-1-16,-1 4 16 0,-2 4-2 15,0 0 8-15,-1 3-3 0,0 1-9 0,-1 4 1 16,0 3-6-16,0 0 0 0,0 0-1 0,-23 18 16 16,11-6-4-16,-1 3 4 0,-3 0-4 0,-4 4 6 15,-2-1 2-15,2 1-1 0,-4 2-12 0,6-4 11 16,-3 4 4-16,-3-4-9 0,1 2-1 0,-2-5-1 15,4 2-13-15,3-6-13 0,3-1-17 0,-3 0-24 16,2-2-34-16,2-2-47 0,4 1-49 0,-1-1-76 16,3-4-88-16,-1 0-125 0,3 0-150 0,6-1-326 15,0 0-1031-15,0 0 456 0</inkml:trace>
  <inkml:trace contextRef="#ctx0" brushRef="#br0" timeOffset="2549.37">19415 953 319 0,'1'-8'448'0,"2"4"2"0,-1-3-9 16,-2 1-7-16,0-1-15 0,0 7-15 0,0-10-31 15,0 10-28-15,0 0-35 0,-9-12-34 0,4 11-27 16,-1 2-22-16,-4 1-17 0,-2 2-22 0,-1 7-19 15,-4-1-20-15,1 4-8 0,-4 5-16 0,2-1-13 16,1-1-11-16,2 2-8 0,2-5-12 0,4 2-7 16,0-6-9-16,4 2-5 0,-1-3-8 0,3-2-4 15,3-1 0-15,3 0 0 0,-1-2-7 0,5-2 5 16,4-3-2-16,-1 0-1 0,4-3-2 0,4-4 0 16,0-2-4-16,0 1-1 0,1-2 1 0,5-6-3 15,-7 4 1-15,4-3-5 0,-7 1 12 0,2 0-6 16,-3 1 12-16,-2 1-5 0,-3 5 1 0,-3 1-7 15,1 3 0-15,1 0-16 0,-2 3 0 0,-5 1 1 16,8 6-2-16,-7 0 1 0,0 3-11 0,6 2 8 16,-6 5-6-16,3 2 3 0,-3-2-1 0,8 0-3 15,-4 0-2-15,3 0 2 0,1-5-4 0,4 3 0 16,-3-6-1-16,5 0 7 0,-2-3-6 0,5-1 1 16,0-3 3-16,2-4-3 0,-1-1 1 0,2-3 1 15,3-4-6-15,-1-4 1 0,1-1 1 16,-2-3 1-16,2-3-5 0,-2-1 5 0,-3-3 1 15,2-2-7-15,-5-4 3 0,6-11-4 0,-8 9-9 16,0-15 9-16,0 3 0 0,-5 2 3 0,-5 11 6 16,0 3 19-16,-3 6 7 0,-1 7 3 0,-1 5 1 15,1 12-15-15,-8-14-7 0,8 14 2 0,0 0 13 16,0 0-23-16,0 0-2 0,-51 39 1 0,34-12 3 16,2 4-3-16,4 3-4 0,-2-1 13 0,0 13-15 15,5-10-5-15,2 9 0 0,1-9-3 0,4-3 2 16,2-1-3-16,3-1-8 0,2-2-1 0,2-3 3 15,5-2-5-15,-2-8 7 0,-1-1-1 0,4-1-1 16,-1-3-1-16,5-4 5 0,-4-2-3 0,5-3 4 16,-2-1-5-16,1-3 6 0,0 0 0 0,-2-5-1 15,1-3 1-15,2-1 15 0,-2-2-16 0,-1-7 3 16,3-3-4-16,-4-3-2 0,2-1 7 0,-4 1-3 16,0 8-2-16,-3 3-2 0,-2 4 5 0,-8 11-6 15,11-13-1-15,-7 9-1 0,0 5 1 0,-4-1 8 16,6 8-5-16,-3 0 2 0,-3 6 0 0,3 1-4 15,-6 2-11-15,0 2-3 0,2 2-4 0,0-3-18 16,0 0-5-16,1-1-1 0,0-1 1 0,2-4 0 16,2-1 0-16,1-2 12 0,0 0 5 0,4-3 1 15,-1-1 5-15,2-3 4 0,1 0 7 0,2-4-1 16,6 0 5-16,-2-4 2 0,-2 0 5 0,3-3 2 16,3-3 0-16,-1-3 9 0,-2-3 2 0,4 1 3 15,-7 2 3-15,-1 0 7 0,-1 1 5 0,-3 6-7 16,-2-2 4-16,-3 6-10 0,-1 1-5 0,0 2 6 15,3 1-3-15,-7 0 4 0,4 8-10 0,-3 1 2 16,1 0 6-16,-2 4-3 0,2 0-2 0,0 3 0 16,-1-5 1-16,0 6-6 0,4-2 3 15,0-3 2-15,4-3 4 0,0 1-6 0,0-2 5 16,-1-1-3-16,6 0 3 0,-4-3 3 0,3-3-4 0,-3-1 5 16,3-2 6-16,-3-4 3 0,0 0 5 0,-1-2-5 15,1-2 1-15,-2-5-6 0,-3-3-6 16,-2 0 5-16,-2-1-4 0,-3-8-4 0,-3 4 5 15,-2-4-6-15,-3 2 0 0,0 3-2 0,1 5-2 16,-1 2 0-16,1 6-5 0,9 9-2 0,-22-12-2 16,22 12 4-16,-27 0-3 0,13 4-9 0,-3 4 4 15,1 1-8-15,2 2 1 0,1 1-2 0,5-1-2 16,4 0 3-16,3 1-2 0,1 1 3 0,1-1 2 16,6-1 1-16,3 2 5 0,3-4-4 0,2 1 3 15,2-4 2-15,-1 0-3 0,14-2 0 0,-10-4 5 16,10-2 2-16,-2-1-2 0,0-3-1 0,-9 4 5 15,3-4 0-15,-1-2 2 0,5 0 3 0,-8-3 4 16,0 2 2-16,-3-3 4 0,2-2-1 0,-2 3 7 16,-1-3 1-16,-1 5 11 0,-13 9-11 0,15-11-8 15,-15 11 6-15,12-5-2 0,-7 6-4 0,1 2 3 16,-1 1-2-16,0 5-5 0,-3 0 3 0,0 2 1 16,0 0 2-16,-1 1-10 0,-1 1 6 15,0 1-9-15,1-1-8 0,-1-1 1 0,3-3-7 0,-1 3 0 16,0-4 3-16,0 0-1 0,1-2 5 0,2-3 3 15,1 1-3-15,-5-2 3 0,7-1-2 0,-1-2 3 16,3-2 7-16,1-1-7 0,1-2 1 0,4-2-3 16,-3-2 5-16,5-1-1 0,-1 3 0 15,1-4 5-15,-2 3-3 0,-4 2 6 0,-1 3 2 0,2-1-2 16,-3 3 0-16,-1 0 7 0,-1 2-5 16,-2 4 6-16,-1 1-2 0,-1 2-2 0,-1 1 0 15,-3 0-4-15,2 3 8 0,-2-1-2 0,2 0-14 0,0 1-15 16,-1-1-6-16,4 0-17 0,-1-1-15 0,1 0-19 15,-1-4-18-15,0-1-23 0,4 0-28 16,-1-1-20-16,0-3-35 0,2 1-22 0,-9-1-22 16,9-6-39-16,-3 1-53 0,-1-3-53 0,-2-1-89 15,-6-4-263-15,-3-5-799 0,-7-7 353 0</inkml:trace>
  <inkml:trace contextRef="#ctx0" brushRef="#br0" timeOffset="2732.7">20239 613 4010 0,'-28'-3'506'0,"28"3"-235"16,-33-2-19-16,33 2-35 0,0 0-17 0,-28-2 17 15,28 2 14-15,0 0-13 0,0 0-20 0,0 0-22 16,0 0-12-16,0 0-16 0,0 0-9 0,98-8-14 16,-65 5-36-16,-4 0-56 0,0 2-52 0,-29 1-73 15,42 0-90-15,-42 0-105 0,28 0-129 0,-28 0-151 16,0 0-372-16,23 4-1016 0,-23-4 449 0</inkml:trace>
  <inkml:trace contextRef="#ctx0" brushRef="#br0" timeOffset="3632.76">22365 781 167 0,'0'0'415'15,"0"0"-12"-15,0 0 0 0,0 0-8 16,-11-25-10-16,11 25-25 0,0 0-30 0,-25-4-29 15,25 4-22-15,0 0-27 0,0 0-22 0,-58 22-20 16,44-11-23-16,0 2-18 0,1 1-15 0,-1 2-16 16,4 0-16-16,1 3-16 0,-1-4-9 0,7 1-14 15,3 0-10-15,0-6-11 0,4 1-3 0,1-2-10 16,2-4 1-16,2 1-1 0,0-4-6 0,3-2-2 16,-1-1-2-16,3-3-3 0,0-6 6 0,-14 10 4 15,29-22 1-15,-15 7 15 0,-5-4 3 0,1-5 3 16,-2-4-3-16,-3 1-2 0,-1-3-5 0,-3-3 4 15,2 1-1-15,-6 0-7 0,2-3 1 0,-2 3-5 16,0 4-1-16,0 0 6 0,3 2 3 0,-1 7 2 16,1 1-2-16,1 2 2 0,-1 16-3 0,3-24-1 15,-3 24-8-15,7-19 0 0,-7 19-7 0,12-15-7 16,-12 15 1-16,18-6-13 0,-18 6-3 0,0 0 1 16,0 0 0-16,51 18-1 0,-35-4-6 0,1 7 16 15,-2 1-6-15,-1 4 1 0,-1 5 6 16,5 11-4-16,-9-7 2 0,-4 12 24 0,0 2-13 0,-5 1 16 15,-1-2-18-15,-2 5 11 0,3 0-1 0,-6 2-3 16,-4 1 2-16,-2 0-9 0,3-1-2 0,-1-2 3 16,4 0-7-16,-1-3-17 0,0 2 20 0,-1-3-7 15,4-1-5-15,2-13 4 0,4 0-13 16,-2-5-11-16,4 0-15 0,6-5-4 0,-1 0-5 16,0-8-4-16,1 0-2 0,3-4-3 0,2-5 7 15,-2-2 5-15,3-1 9 0,-1-5 0 0,-15 0 0 16,32-9 6-16,-18-2 1 0,1-1 2 0,3-11 1 15,-6-1 2-15,-1-4 10 0,-1-2-10 0,-5-1 6 16,-3-1 6-16,-5-4 5 0,-3 0 0 0,-11-8 5 16,1 11 5-16,-1 2 3 0,-3 0 5 0,-2 1 3 15,-5 3 2-15,1 2 13 0,0 1-45 0,1 1-10 16,1 5 0-16,9 5 0 0,-2 1 0 0,7 4 0 16,1 0 0-16,4 2 0 0,-2 0 0 0,4 2 0 15,3 4 0-15,10-15 0 0,-1 9 0 0,6-2-159 16,4 0-85-16,13-4-71 0,1 4-80 0,17-6-99 15,-14 5-144-15,18-5-353 0,-15 5-1075 0,12-6 476 16</inkml:trace>
  <inkml:trace contextRef="#ctx0" brushRef="#br0" timeOffset="5216.03">23317 887 389 0,'0'0'387'0,"0"0"-8"0,0 0-24 0,0 0-24 16,-27-14 7-16,27 14-11 0,0 0-20 0,0 0-18 0,0 0-18 16,13 18-15-16,-4-14-12 0,0 0-15 15,3-1-18-15,1-2-22 0,2-1-9 0,-2-1-21 16,1 0-8-16,0-1-10 0,-14 2-9 0,32-10-5 16,-16 2-6-16,-16 8-9 0,23-15-3 0,-11 4-1 15,-4 0 0-15,-8 11-15 0,8-20-7 0,-8 20-9 16,0-25-2-16,0 25-10 0,-9-24-6 0,1 16-3 15,8 8-8-15,-20-10-6 0,20 10-4 0,-30-4-2 16,30 4-5-16,0 0-6 0,-51 16 2 0,37-5-6 16,-4 2-1-16,4 3-3 0,5 1-1 0,0 6-5 15,3-2 4-15,3-2-4 0,6 7 5 16,3-3-5-16,6-6 2 0,3 4-8 0,9-5 7 0,3 0 4 16,1-4-3-16,8-1 0 0,-3-4-8 0,4-1 1 15,3-2-9-15,1-6-8 0,9-2-9 0,-11-1-4 16,-3-1-2-16,1-4-5 0,0-2 0 0,-5-3 2 15,-2-1 1-15,-2-3 3 0,-5 0 0 0,-4-1 5 16,-4 6 17-16,-6-1 6 0,1-1 15 16,-6 4-1-16,-4 12 1 0,0-22 1 0,0 22 9 15,-10-19 15-15,10 19 0 0,-14-11-1 0,14 11-3 16,0 0 1-16,-36 0-6 0,36 0 5 0,-32 13-11 16,13-4 3-16,5 2-5 0,-4 2 4 0,5 1-5 15,-1 3-2-15,0 2-6 0,4-3 1 0,4 2 1 16,-1-4-1-16,3-2-2 0,6 1 2 0,0 1-9 15,7-2 12-15,-2-4-3 0,5 2-4 0,-3-4 1 16,5-1 3-16,4 0 0 0,3-5-10 0,0-2 9 16,5-2 0-16,-6-2-6 0,6-6 2 0,-2-3-1 15,2-2-5-15,-6-5-6 0,3-2 6 0,-1-4-1 16,1-15 0-16,-5 9-1 0,4-12-2 0,-7 3 5 16,-6 9-5-16,-3 3 11 0,-1 3 9 0,-1 3 0 15,-4 7 5-15,-1 2-5 0,1 16-1 0,-4-19-6 16,4 19-1-16,0 0-8 0,-19-6 0 0,19 6 19 15,0 0-19-15,-35 29 5 0,25-10-9 0,0 6 3 16,2 1 1-16,2 3-15 0,3 3 15 0,5-1-5 16,-1 1 1-16,7-1 5 0,6 0-13 15,0-2-11-15,6-2-2 0,-1 0 1 0,7-4-1 0,1-3-6 16,3-2 0-16,5-2-11 0,-2-4 4 0,0-5 0 16,-1-1 3-16,2-2 5 0,-4-4 3 0,3-3 5 15,-7-5-1-15,0-6 0 0,-3 1 11 16,-9 0 1-16,5-8 4 0,-3-3 8 0,-7 0 20 15,0-1-14-15,-5 2 1 0,-3 5 10 0,1-3-8 16,-7 8 1-16,5 13-9 0,-16-22 2 0,4 14-3 16,-4 2-3-16,16 6 0 0,-41-2-2 0,41 2 5 15,-47 10-7-15,25 0 1 0,6 0-6 0,-2 3 0 16,5-1-4-16,0 2 7 0,5 0-8 0,2-3 5 16,5 3-6-16,2-4 3 0,2 0-7 0,4-1 0 15,2 1 2-15,9-3-8 0,1-1 9 0,-1-2 3 16,9-4-6-16,-8 1 8 0,2-4-2 0,0-1 7 15,-2-2-1-15,-2-4 11 0,2 0 13 0,-3 0-11 16,0-3 15-16,-3-3-4 0,1 2-4 0,-4-1 17 16,-1 1 22-16,-9 14 5 0,9-20 0 0,-9 20 1 15,5-12 4-15,-5 12-17 0,0 0-7 0,0 0-11 16,0 0 6-16,0 0-12 0,0 0 6 0,0 0-7 16,-26 23-1-16,20-3-24 0,1 9 0 0,-4-1 0 15,8 4 0-15,-3 0 0 0,6 2 0 16,1 4 0-16,-1 6 0 0,6 2 0 0,-2-10 0 15,0-1 0-15,3 13 0 0,-3-16 0 0,2-1 0 0,-4 1 0 16,-3 1 0-16,7-2 0 0,-7-1 0 0,-1-10 0 16,0 0 0-16,0-2 0 0,-4-1 0 0,-5-7 0 15,0-1 0-15,-5-1 0 0,-2 0 0 0,-3-5 0 16,-10-3 0-16,3-3 0 0,0-5 0 0,7 1 0 16,-7-6 0-16,3 0 0 0,5-8 0 15,1-2 0-15,6-3 0 0,9-3 0 0,2-3 0 16,7-16 0-16,10-1 0 0,5 1 0 0,6 0 0 15,10 1 0-15,-2 4 0 0,5 3-2 0,1 0-17 16,0 6 9-16,2 0-8 0,1 5 17 0,-14 9-14 16,3 1 3-16,0-2-3 0,-7 6-3 0,1-1 19 15,-7 3 8-15,-6-1 0 0,-2 3 4 0,-2-2 8 16,-11 13 7-16,15-18-5 0,-9 8-17 0,-6 10-6 16,5-21 0-16,-5 21 0 0,-2-16 0 0,2 16 0 15,0 0 0-15,-11-17 0 0,11 17 0 0,0 0 0 16,0 0 0-16,-28-2 0 0,28 2 0 0,0 0 0 15,-31 29 0-15,21-13 0 0,4 1 0 0,-1 1 0 16,6-1 0-16,1 1 0 0,1 2 0 0,7-1 0 16,2-2 0-16,4 5 0 0,1-8 0 0,7 3 0 15,2-3 0-15,3-3 0 0,1-3 0 16,-1-3 0-16,4-3 0 0,-2-2 0 0,1-2 0 0,-9 0 0 16,9-5 0-16,-10 1 0 0,-1-3 0 0,-1-3 0 15,4-5 0-15,-8 3 0 0,4-6 0 0,-1-4 0 16,-5-2 0-16,0 1 0 0,-2 0 0 0,-2-2 0 15,-6 8 0-15,0 0 0 0,-1 3 0 0,-1 16 0 16,-4-21 0-16,4 21 0 0,-11-14 0 0,11 14 0 16,0 0 0-16,-18-8 0 0,18 8 0 15,0 0 0-15,0 0 0 0,0 0 0 0,-35 24 0 16,35-24 0-16,-4 22 0 0,4-22 0 0,3 22 0 16,-3-22 0-16,10 25 0 0,2-11 0 0,2-1 0 15,0 0 0-15,4 1 0 0,3 2 0 0,0-2 0 16,-5-2 0-16,-1 0 0 0,2-3 0 0,-3 2 0 15,4 1-23-15,-9-3 0 0,0 0-2 0,5 2 13 16,-10-3-10-16,4 0 5 0,-4-3 16 0,-1 2-7 16,-1 0 2-16,-4 0 3 0,-4-1-1 0,2-1 12 15,-1 1-12-15,-3-2-2 0,-3 3 1 0,-1-3-25 16,2 0-26-16,0-2-44 0,-3 2-62 0,4 1-71 16,-2-3-73-16,4 1-105 0,7-3-127 0,-9 0-496 15,9 0-1121-15,0 0 496 0</inkml:trace>
  <inkml:trace contextRef="#ctx0" brushRef="#br0" timeOffset="5367.03">25914 935 70 0,'7'1'530'0,"-7"-1"-28"0,10 0-14 16,-10 0 8-16,8 1 4 0,-8-1-30 0,0 0-34 16,0 0-46-16,14-1-41 0,-14 1-53 0,0 0-61 0,0 0-62 15,5 4-78-15,-5-4-107 0,0 0-139 16,-14 11-200-16,5-6-402 0,-11 2-816 0,-7 4 361 15</inkml:trace>
  <inkml:trace contextRef="#ctx0" brushRef="#br0" timeOffset="6183.66">17333 1589 150 0,'-4'1'322'0,"4"-1"-34"0,-10 0-22 0,10 0-6 15,-8 0-1-15,8 0 8 0,0 0-4 0,0 0 1 16,0 0-13-16,0 0-2 0,0 0 1 15,-3 2 2-15,3-2-20 0,0 0-18 0,17 4-17 16,-4-5-18-16,6 2-15 0,1 3-20 0,9-4-15 0,4 0-13 16,4 1-12-16,17 0-5 0,2 0-15 0,4-2-9 15,32-2-4-15,-1-1-6 0,3 3-9 0,6-1-3 16,6 0-3-16,-1 0-10 0,6 3-1 16,6-5 1-16,4 1-2 0,9 3 3 0,7 2-4 15,6-3 4-15,3 0 9 0,12 4-8 0,2-4 17 16,11 0 1-16,7-1 4 0,9-1 9 0,-1-1 3 15,15 3 4-15,2-2 1 0,9 2-2 0,-1-5 9 0,1 5-4 16,4-6-3-16,0 0-2 0,-5-3 10 16,6 5-12-16,-1-1-10 0,-1 3-10 0,-13-7 0 15,1 2 2-15,-7 0-6 0,-2 1-6 0,-11 1 2 16,-4-2-2-16,-11 5-5 0,-7-1 0 0,-9 2-8 16,-10 2-5-16,-13 1 2 0,-10 1-8 0,-17 2 1 15,-3-3-7-15,-40 1 5 0,3 3-4 0,-8-2-13 16,-16 3 12-16,-6-5-4 0,-1 4-6 0,-11-3-4 15,-2-1-9-15,-8 3 3 0,1-1-16 0,-5-1 11 16,0-2-4-16,-1 1 1 0,-1 0-5 0,-4-1-4 16,0 0-9-16,8 0-21 0,-8 0-41 0,0 0-58 15,0 0-57-15,0 0-53 0,0 0-102 0,0 0-96 16,1-12-523-16,3 7-1061 0,1 1 470 0</inkml:trace>
  <inkml:trace contextRef="#ctx0" brushRef="#br0" timeOffset="6350.06">25676 1518 149 0,'2'1'454'0,"-2"-1"-23"0,0 0-40 0,0 0-35 16,0 0-36-16,0 0-31 0,0 0-42 0,0 0-28 16,0 0-71-16,0 0-80 0,-19-2-132 0,19 2-174 15,-5-1-224-15,5 1-500 0,0 0 221 16</inkml:trace>
  <inkml:trace contextRef="#ctx0" brushRef="#br0" timeOffset="12666.44">10197 2067 393 0,'-3'-3'390'0,"3"3"3"16,0-7-4-16,-1 5-17 0,1 2-20 0,0 0-34 0,0 0-31 16,0-6-30-16,0 6-30 0,0 0-21 15,0 0 5-15,0 0-11 0,1 13-14 0,3-1-4 16,0 3-9-16,-3 1-13 0,2 3-10 0,-2 1-9 0,4 7-9 16,-4 1-9-16,0 1-4 0,1-2-12 0,-1 1-11 15,-1-2-10-15,0-1-8 0,0-6-5 0,0 6-8 16,0-6-4-16,4 1-13 0,-4-9-29 15,0 2-19-15,1-1-28 0,-1-2-34 0,0-4-33 16,-1 0-27-16,2-3-18 0,1 0-50 0,-2-3-34 16,0 0-41-16,0 0-36 0,0 0-35 0,-7-24-23 0,3 17-287 15,2-5-699-15,-2-6 310 0</inkml:trace>
  <inkml:trace contextRef="#ctx0" brushRef="#br0" timeOffset="13799.34">10194 2158 93 0,'0'-11'249'0,"0"2"9"0,-4-2 12 0,3 4 15 15,1 2 7-15,-4-3-1 0,7 3-8 0,-6 0 2 16,3-3-21-16,0 1-16 0,0 1-17 0,3-1-11 0,-2 1-13 16,0 0-15-16,3 0-10 0,0 0-17 15,1-1-10-15,6 0-17 0,-4 1 10 0,2 0-17 16,0 0-16-16,2 1-5 0,0 2-15 0,5-3-6 16,-4 3-11-16,6 1-11 0,-4 2-11 0,6-2 1 15,-10 4-7-15,3 0-7 0,-3 3-12 0,2-1-15 16,-2 1 8-16,-5 2-8 0,3 2-10 0,-4-1 0 15,-3 3 0-15,2 0 1 0,-3 0-1 0,-4 0-8 16,-3 4 4-16,1 1-2 0,-4-3 4 0,-3 3 0 16,0 1 8-16,-1-3 7 0,-1-1 6 0,-1-1 9 15,6-4 11-15,0 2 3 0,1-4 15 0,0 1 4 16,4-2 7-16,-1 0 1 0,1-2-4 0,2 2-1 16,0-2-17-16,1 2 8 0,2-5-4 0,-4 1-3 15,4-1-3-15,0 0-1 0,0 0-3 0,0 0-2 16,13 0-6-16,-6 0-4 0,4-1 0 0,-5-4-3 15,7 2-9-15,-2 2 4 0,2-2-3 0,6 0-5 16,0 2-9-16,-1-2 4 0,0 6 1 0,3 0 0 16,-1 2-9-16,0 1-3 0,0-1-8 0,-1 2-3 15,-4 2-4-15,4 0-4 0,-5 0-8 0,-1 2 4 16,0 2-2-16,-7-4 7 0,-1 2-2 0,2 0 4 16,-6-1-1-16,-1 1 5 0,-1 1 5 0,-3 3 3 15,-1-4-2-15,-4 0 2 0,-3 0 10 0,0 2 4 16,-5-3 3-16,4-1 12 0,-5-1-6 0,3-2 21 15,2 0 7-15,2-1 7 0,-1-2 7 0,3 0 8 16,3-1 11-16,-1 0-9 0,7-2 4 0,-8 1-10 16,8-1-9-16,-8 0-11 0,8 0-14 15,0 0-1-15,0 0-19 0,15-12-7 0,-6 6-13 0,3 0-15 16,-1 0-13-16,7-4-20 0,1-1-6 0,5 2-8 16,1-3-16-16,-1-2-7 0,-1 3-3 0,-4 0 4 15,7-5-4-15,-2 1 17 0,-5 6 7 0,-1-2 11 16,4-5 5-16,-6-3 5 0,-5 9 20 0,-1 1 17 15,-2 0 19-15,-1 3 21 0,-2-2 13 0,-1 3 16 16,1 1 10-16,-2 0-2 0,-3 4-6 0,6-4-5 16,-6 4-6-16,4-3-8 0,-4 3-7 0,0 0-2 15,0 0-7-15,1 17 2 0,-1-5-4 0,3-3-4 16,-3 5-1-16,1-3 0 0,3 5 0 0,-3 0-3 16,2-1-1-16,2 1 1 0,-1 0-5 0,2-6-8 15,-2 0 5-15,1-1-4 0,3 3-5 16,0-7-3-16,3 3 1 0,-2-5-1 0,5 0 0 15,-4-2 1-15,3-1-1 0,1-1-2 0,-2-2 2 0,0-4 0 16,4 0 4-16,-6 2 2 0,5-7-4 0,-2 2 2 16,-3-5-1-16,-2 0-1 0,1 2 0 0,0 0 0 15,-3 2 1-15,2 0 4 0,-4 2 0 16,1 0 4-16,-1 2 0 0,-3 4-7 0,2-2-2 16,-2 2-7-16,-1 3 8 0,0 0-4 0,0 0 4 15,13 8 1-15,-8 1 1 0,-1 1 2 0,-2 2-1 0,1 0-4 16,2 2 4-16,0 3-3 0,0-1-3 0,3-2 2 15,-1-1-7-15,2-2 7 0,-2-3-2 0,2 1 3 16,0-3 4-16,1 1-5 0,-1-4 8 0,1-2 1 16,3-1-13-16,-2-6 14 0,7 0 7 15,-1-4 5-15,-2-1 3 0,-2-4 2 0,5-6 0 16,-4 1 7-16,2-3-4 0,0-1 2 0,-2-2 0 0,-3 2 0 16,0-8 6-16,0 1-6 0,-3-1 5 0,-1 0-7 15,0-2-8-15,-1 2 12 0,-5 5 12 16,1 7-5-16,-1 2 8 0,-1 2-1 0,1 4-3 15,-2 3 2-15,1 1-13 0,0 1-2 0,0 4-5 16,0 3-1-16,0 0-8 0,0 0-1 0,-10 16 2 16,6-3-8-16,1 3 9 0,0 3-6 0,0 5-6 0,2 1 6 15,-1 3-3-15,1 1-2 0,1 2 6 16,0 0-5-16,3-1 0 0,-2-1-1 0,4 0-12 16,0-2 12-16,2 0-1 0,-2-9 3 0,2 6-11 15,1-7-9-15,1 0 1 0,-3-5-7 0,3 1-12 16,-1-2-5-16,2-2-6 0,-1-3-2 0,0-2-6 0,3-2-12 15,-3 2-7-15,2-4-14 0,2-2-18 16,-2-1-20-16,1-1-21 0,-1-2-37 0,-2-3-37 0,4-1-43 16,-3-2-58-16,-1-3-57 0,-2-1-72 15,-6 4-439-15,5-4-957 0,-4 0 425 0</inkml:trace>
  <inkml:trace contextRef="#ctx0" brushRef="#br0" timeOffset="14050.46">11394 2106 3746 0,'-18'-5'303'0,"7"1"-104"0,2-2 72 16,-3 2 14-16,6 1-16 0,2 0-22 0,-1 3-51 15,1-3-22-15,0 0-40 0,4 3-3 0,0 0-14 16,11-6-12-16,0 5-9 0,10 0-14 0,0-3-5 16,9 4-9-16,0-2-5 0,2 1-15 0,0-2-8 15,3 3-14-15,-3-1-7 0,-6 2-11 0,-5-1-7 16,-2-2-8-16,-6 2-5 0,2 0-6 0,-7 1 3 15,-3-2-2-15,5 2 2 0,-6 0-2 0,-4-1-3 16,9 0-14-16,-9 0-32 0,0 0-59 0,8-4-57 16,-8 4-85-16,0 0-104 0,0 0-136 0,0 0-332 15,0 0-909-15,0 0 403 0</inkml:trace>
  <inkml:trace contextRef="#ctx0" brushRef="#br0" timeOffset="18515.78">7209 7936 30 0,'-5'-2'280'0,"5"2"-18"0,-3-2-16 16,3 2-23-16,0 0-26 0,0 0-22 0,0 0-15 16,0 0-12-16,3 12-11 0,-1-10-14 0,1 4-7 15,1-2 0-15,-2 1-3 0,3 2-1 0,0-3 0 16,-3 2-3-16,1-4-9 0,1 1-4 0,0 3-10 16,-1-5-4-16,-1 3-8 0,1 0-7 0,-3-4-5 15,5 4-1-15,1-4 0 0,-6 0 0 0,13-10-7 16,0-2-4-16,9-7-6 0,3-3-6 0,7-15-15 15,8-3-27-15,-3 2-33 0,-2-5-50 0,-1-2-69 16,3-2-88-16,-9-1-271 0,-4 6-559 0,-6 14 248 16</inkml:trace>
  <inkml:trace contextRef="#ctx0" brushRef="#br0" timeOffset="60183.15">908 2857 294 0,'3'-12'401'0,"-2"1"15"0,-1 2 6 16,2 4-8-16,-2-2-11 0,-2 3-24 0,4 0-34 15,-2 4-27-15,0 0-11 0,0 0-8 0,-13 9-14 16,5 1 1-16,-1 6-14 0,-5 7-22 0,1 5-9 16,-1 4-5-16,-4 11-13 0,4-9-12 0,-4 15-5 15,3-4-16-15,2 1-9 0,0 1-3 0,4-3-6 16,-1 3-13-16,9-11-11 0,-1 11-12 0,6-13-14 16,1-1-14-16,10 12-7 0,1-15-12 0,2 2-4 15,5-3-7-15,0-3-14 0,4-1-9 0,1-4 0 16,3 0-6-16,-2-7-36 0,-1 0-13 0,-1 0 0 15,-8-4 0-15,0-4 0 0,-2 3 0 0,-7-3 0 16,-1-3 0-16,-2-2 0 0,-2 4 0 0,-5-5 0 16,0 0 0-16,6 2-45 0,-6-2-151 0,0 0-83 15,0 0-103-15,-18-9-105 0,13 5-137 16,-4-3-406-16,-1-1-1115 0,-3-5 492 0</inkml:trace>
  <inkml:trace contextRef="#ctx0" brushRef="#br0" timeOffset="60732.77">1469 2906 3063 0,'1'-10'355'0,"2"2"-144"15,-7-2 14-15,8 1 8 0,-7 3 7 16,2-2 2-16,0 5-8 0,-3-2-9 0,0 2-19 15,3-1-15-15,1 4-16 0,0 0-8 0,-8 7 2 16,4 4-1-16,1 5 3 0,-3 12-9 0,4 0 0 16,-4 5-18-16,3 2-6 0,-2 11-12 0,1 1-12 0,3-13-13 15,-3 14-8-15,4-3 1 0,0-10-12 16,0-1-13-16,0-4-2 0,3 2-23 0,-5-2-34 0,1-11-31 16,1 2-38-16,-1-6-53 0,-1-2-53 15,2-2-47-15,-2-2-34 0,0-5-69 0,0-1-88 16,2-3-80-16,0 0-462 0,-14-16-1022 0,10 1 452 15</inkml:trace>
  <inkml:trace contextRef="#ctx0" brushRef="#br0" timeOffset="61732.59">1357 3025 360 0,'-4'-18'369'0,"1"1"19"0,2 0 14 16,-2 5 14-16,2 1-6 0,1 3-3 0,-1 1-14 16,0-2-19-16,1 4-34 0,0 2-29 0,2-2-15 15,5 4-25-15,0 2-22 0,6 3-22 0,6 0-20 16,11 7-14-16,0 1-14 0,1 4-19 0,5 1-16 15,-4 3-15-15,0 0-5 0,-2 1-18 0,1 2-9 16,-4 2-7-16,-7 0-8 0,2 2-12 0,-9-2-12 16,-3 3 2-16,-6 1-6 0,1 3-3 0,-10-3-12 15,-5 2-11-15,-6-2-3 0,-3-1 5 0,-4 0-5 16,-5-2-5-16,-4-4 4 0,0-3-4 0,-1-3-5 16,-3-2 5-16,7-3-2 0,-2-3 0 0,9-3 0 15,4-3-2-15,3-2 3 0,5-1-1 0,1-2-11 16,5-2 3-16,4-4-5 0,1-1-2 0,11-5 2 15,6-6-6-15,6-1-3 0,4 0-13 0,17-5-9 16,-2 1-3-16,3 0 2 0,-3 2-5 0,-9 5 4 16,-1 2-5-16,2-1 4 0,-4 2 4 0,-2 2 2 15,-1-3 3-15,-9 9 3 0,-1 0 1 0,-7 3 3 16,-2 2 3-16,-1 0 7 0,1 0-2 0,-4 2-1 16,-1 1 5-16,-4 0 13 0,5 7 8 0,-4-2 10 15,-2 1-4-15,1 6-3 0,0-3-3 0,-4 1-2 16,3 2 2-16,1 0-8 0,0 1 2 0,1-1-2 15,2 1 0-15,2 2-3 0,0-5 1 0,0 0-2 16,8-1-4-16,-4-3 3 0,6 1-3 0,2-1-2 16,5-5 1-16,-1-2 5 0,-1-1-8 0,1-4 5 15,0-3 0-15,0-4 1 0,-3 1-2 0,-1 0-7 16,2-5 7-16,-5 0 12 0,-1 2 3 0,-4-1 12 16,1 1 3-16,-1 0-2 0,-4 5 12 0,-1-2 1 15,0 2 17-15,0 0 0 0,-3 3 3 0,3 0-6 16,-3 2-9-16,0 2-3 0,-1 3-14 0,0 0-2 15,0 0 3-15,0 0-9 0,0 0 2 0,3 18-4 16,-7-3-6-16,4 5 6 0,-4 3-4 0,2 6-4 16,-1 0 1-16,3 1-6 0,0 2 2 0,-1 1-5 15,1-1-4-15,1 4-3 0,0-2 0 0,2 2 0 16,2 0 0-16,1-3 0 0,-2 14 0 0,-1-12 0 16,1 2 0-16,-2-5 0 0,-2 1 0 0,-2 0 0 15,0-6 0-15,0 3 0 0,-2-5 0 0,-1-7 0 16,0-1 0-16,-5-2 0 0,-3-3 0 0,-1-4 0 15,-3-2 0-15,-2-2 0 0,-2-7 0 0,1-3 0 16,-3-4 0-16,0-5 0 0,1-3 0 0,3-5 0 16,1-5 0-16,7 2 0 0,4-4 0 0,6-5 0 15,4 1 0-15,11-12 0 0,7-1 0 16,7 2 0-16,3 1 0 0,10-3 0 0,1 6 0 0,7 0 0 16,24-9 0-16,-29 19 0 0,6 4 0 0,-5 1-5 15,2 3-24-15,-14 8-2 0,-1 2 5 0,-1 4 5 16,-4 1 2-16,-10 6-9 0,-4 2 12 0,0 1 2 15,-4 1 5-15,0 8 15 0,-2-1 9 0,-4 7 3 16,-1 2 0-16,-1 1 0 0,-4 6-2 16,-3 0 0-16,1 1-11 0,-3-7 7 0,2 6-3 0,2-7 2 15,-1 0 3-15,2-2-8 0,-1 1-4 0,2-2 8 16,2-5-2-16,0 0-7 0,2-3-7 0,0-2 12 16,3 1 1-16,3-6-10 0,-8 0 6 0,21-7 0 15,-8 3-6-15,4-5 6 0,-2-3 0 16,6-6-3-16,-1-2 0 0,-2-3 0 0,1 1 0 15,-1-1 0-15,1 0 0 0,-6 7 0 0,1 1 0 0,-4 3 0 16,0 3 0-16,-2 1 0 0,-3-1 0 0,-1 4 0 16,0 2 0-16,0 1 0 0,-4 2 0 0,0 0 0 15,15 9 0-15,-11 0 0 0,1 0 0 16,0 3 0-16,3 3 0 0,-2 1 0 0,-1 0 0 16,3-2 0-16,-3-1 0 0,3 2 0 0,2-1 0 15,-5-4-119-15,3-2-52 0,2 2-62 0,-1-4-67 16,0-3-86-16,1-2-115 0,3-1-124 0,-13 0-351 0,28-7-1058 15,-15 2 468-15</inkml:trace>
  <inkml:trace contextRef="#ctx0" brushRef="#br0" timeOffset="62816.04">3492 3360 98 0,'14'-3'501'0,"-2"-3"6"0,1 0 0 0,-6 2 1 16,2-5-12-16,-2 1-27 0,-2-2-25 0,-2-1-29 16,-4 0-27-16,0 0-27 0,-4 1-32 0,-1-1-24 15,-3 3-27-15,-2-1-22 0,-4 0-18 0,0 5-24 16,-4 3-23-16,-2 3-18 0,2 4-21 0,-7 5-14 15,-1 4-14-15,2 3-16 0,2 3-10 0,5 3 2 16,2-2-17-16,4 3-7 0,7-2-11 0,1-5-6 16,3 1-9-16,4-1 4 0,3-6-9 0,5 1-5 15,4-1-4-15,2-4-3 0,4-2 2 0,5-2-4 16,2-4 2-16,3-4-11 0,-10 0 15 0,3-7 6 16,3 0 8-16,-8 0-51 0,1-6 0 0,-4 3 0 15,-2 0 0-15,1-9 0 0,-6 6 0 0,0 0 0 16,-3-1 0-16,2 1 0 0,-4 2 0 0,-3 2 0 15,0 5 0-15,2-2 0 0,-2 5 0 0,-1 1 0 16,3 2 0-16,-3 2 0 0,0 0 0 0,0 0 0 16,0 11 0-16,-3 1 0 0,2 0 0 0,1-1 0 15,0 6 0-15,0 0 0 0,0 0 0 0,0-5 0 16,4 1 0-16,-4-1 0 0,5 0 0 0,0-4 0 16,0 2 0-16,0-3 0 0,3-3 0 0,0-2 0 15,3-1 0-15,1-2 0 0,-1-1 0 0,2-3 0 16,2-3 0-16,2-2 0 0,-2-1 0 0,3-2 0 15,2-6 0-15,-5 5 0 0,5-6 0 0,-6 6 0 16,0-1 0-16,-1 3 0 0,-4 2 0 0,0 3 0 16,-5 1 0-16,1 2 0 0,0 1 0 0,-5 3 0 15,4 2 0-15,-4-2 0 0,6 13 0 0,-2 0 0 16,-3 1 0-16,2 2 0 0,-2 2 0 0,3 0 0 16,0 1 0-16,-2-1 0 0,2 0 0 0,1-3 0 15,1 1 0-15,0-5 0 0,0-2 0 0,1-2 0 16,1-1 0-16,1-3 0 0,3-1 0 0,-6-2 0 15,7-5 0-15,-4 1 0 0,4-2 0 0,2-2 0 16,-2-3 0-16,1 0 0 0,-1 0 0 0,1-4 0 16,0 0 0-16,1 3 0 0,-2-5 0 0,-3 3 0 15,-1 5 0-15,0 2 0 0,-2-2 0 0,-2 3 0 16,0 1 0-16,0 4 0 0,-3 0 0 0,-2 1 0 16,7 8 0-16,-5 0 0 0,1 2 0 0,-2 2 0 15,2 4 0-15,-1 2 0 0,2-2 0 0,-1 0 0 16,-1-3 0-16,-1 0 0 0,3-2 0 0,0-1 0 15,3 0 0-15,3-3 0 0,-3-2 0 0,1-2 0 16,0-2 0-16,3-1 0 0,2-2 0 0,1-1 0 16,-2-2-17-16,3-3-5 0,3-1 7 0,-4-2 12 15,3 1 8-15,-3-3-7 0,1-1 4 0,-1 0 10 16,1-1-10-16,-1 3 5 0,0 0-5 0,-1 0 11 16,-3 4 3-16,-2 1-16 0,1 1 0 0,-5 2 0 15,1 1 0-15,0 3 0 0,-5 0 0 0,9 7 0 16,-6-1 0-16,-1 1 0 0,-2 4 0 0,3 1 0 15,-2 5 0-15,-1-2 0 0,0 3 0 0,3-3 0 16,-2-2 0-16,0-2 0 0,3 2 0 0,1-4-19 16,0 0-30-16,2-2-6 0,-1-3-4 0,7-3-4 15,-2-2 1-15,1-2 6 0,2-2 4 0,1-2 7 16,3-2 0-16,0-2 1 0,5-4 8 0,-8 2 1 16,7-5 10-16,-3-1 1 0,1 1 5 0,-7 2 5 15,1 1 9-15,2 1 10 0,-7 6 18 0,0 1 8 16,-3 0 6-16,-1 2-2 0,-1 2-8 0,-4 3-1 15,0 0 8-15,0 0-12 0,8 12 8 0,-12-2-5 16,4 2 1-16,-1 5-2 0,-1-2 2 0,2 2-23 16,0-1-28-16,2 1-29 0,0-8-47 0,2 1-52 15,1-1-54-15,0-4-42 0,4 0-57 0,0-4-71 16,8-5-68-16,3-3-75 0,-6 0-384 0,3-4-979 16,-2-2 433-16</inkml:trace>
  <inkml:trace contextRef="#ctx0" brushRef="#br0" timeOffset="62949.38">5150 3066 288 0,'-4'-9'559'0,"0"7"14"16,2-7-10-16,-1 4-34 0,0 2-35 0,3 3-42 15,-3-6-42-15,3 6-40 0,0 0-39 16,0 0-34-16,0 0-58 0,0 0-94 0,0 0-130 0,0 0-163 16,-7 16-203-16,7-11-444 0,0-5-861 0,3 10 382 15</inkml:trace>
  <inkml:trace contextRef="#ctx0" brushRef="#br0" timeOffset="63283.65">5453 3260 538 0,'-2'-10'543'0,"1"-1"-22"16,-1 0-14-16,-2-1-3 0,1 3-15 0,-3 0-19 15,2 0-31-15,-1 3-44 0,1 3-41 0,-2 1-38 16,-2 1-37-16,-5 6-20 0,-1 2-16 0,-4 5-21 0,0 7-11 16,-2 3-16-16,1 2-10 0,1-1-15 0,-1 2-9 15,2 0-12-15,3 0-13 0,1-1-17 16,7-5-21-16,1 1 4 0,4-2-5 0,1-3-16 16,2 1-4-16,7-5-3 0,0-3-9 0,6 3-6 0,4-4-5 15,3-4-11-15,6-2-7 0,4-1-36 0,0-4 0 16,-4-2 0-16,-2 1 0 0,1-3 0 0,-7 1-43 15,-1 0-32-15,-2-3-36 0,-1-1-43 0,-7 3-67 16,1-1-79-16,-2 0-86 0,-6 4-92 16,-2 1-123-16,-5 0-370 0,2-2-1051 0,-6 4 465 0</inkml:trace>
  <inkml:trace contextRef="#ctx0" brushRef="#br0" timeOffset="63901.48">6226 3247 109 0,'5'-10'586'0,"-1"-1"0"16,1 3-6-16,-4 0-6 0,0 1-11 0,2 2-11 0,-3 0-33 16,0 3-38-16,0 2-40 0,0 0-35 0,0 0-32 15,-16 9-21-15,9 1-26 0,-4 6-29 0,-1 2-28 16,1 7-27-16,2 0-21 0,-1 1-25 15,0 0-17-15,3 5-20 0,-2-4-19 0,4 1-112 0,0-3-29 16,1-6 0-16,1-1 0 0,1-1 0 0,2-4 0 16,0-3 0-16,0 1-60 0,0-4-37 0,0-3 11 15,1-1 7-15,-1-3 7 0,0 0 11 16,0 0 6-16,13-17 0 0,-8 2 14 0,2-5-1 16,2-6 10-16,-2-4 17 0,-1-16-3 0,4-4 6 0,-2-3 8 15,-3-5 11-15,8-23-7 0,-7 25 16 0,0-5 4 16,-3 4 1-16,5 2 22 0,-4 3 12 0,2 16 1 15,2 3 1-15,-3 5 2 0,4 0-8 0,-4 10-1 16,0 3-10-16,3 4-9 0,0 2-3 0,3 3-10 16,2 4 9-16,0 3-6 0,5 4-2 0,-1 3-5 15,4 7 0-15,-2 5 0 0,-5 3-2 0,3-2 2 16,-4 6-10-16,-7-1 3 0,4 4 1 0,-6 5 3 16,-4 1-7-16,-8-1 4 0,-6-1-8 0,-9 9 0 15,5-12 0-15,-10 6 0 0,-5-1 0 16,0-2 0-16,6-11 0 0,0 3-29 0,2-5-69 0,4-2-54 15,3 1-75-15,7-8-86 0,3-3-60 0,4-1-74 16,4-2-85-16,4-1-472 0,9-3-1086 0,3-1 480 16</inkml:trace>
  <inkml:trace contextRef="#ctx0" brushRef="#br0" timeOffset="64915.63">6553 3351 174 0,'0'0'408'0,"0"0"25"16,-22-5 17-16,16 3 4 0,-3-3 7 0,-1 0 2 15,2-1-21-15,3 1-23 0,1-2-26 16,0-1-21-16,3 0-27 0,5-1-32 0,-3-1-32 16,7 1-18-16,0-1-19 0,3-2-17 0,3 3-28 0,-2 0-16 15,5 2-20-15,4 0-14 0,-3 2-19 0,1 3-8 16,0 2-22-16,0 1-7 0,0 3-12 0,-2 3-4 16,0 0-11-16,-4 5 0 0,-1 3-12 0,-4 2 5 15,0 1-14-15,-3 7-12 0,-3-5 1 16,-3 5-5-16,0 0-11 0,-4-6 8 0,0-1-14 0,-2 0-7 15,4-1 1-15,-4-2 5 0,1-5-7 0,3 0-3 16,-1-3 0-16,4-2 7 0,-1 1 4 0,-2-2-3 16,3-4-9-16,0 0 7 0,0 0-6 15,12-9 4-15,-2 1-3 0,4-3-1 0,8-6-4 0,-8 3 3 16,6-4 1-16,2-1 1 0,1-2-5 0,-4 1 6 16,2 3 3-16,-6 5-10 0,0 1-1 0,1 2 0 15,-7 3 2-15,-2 1-6 0,1 1 0 0,-3 2 10 16,2 3-2-16,-7-1 4 0,10 6 3 0,-7 0-1 15,1 3-5-15,0 2 3 0,0 2 1 0,-1-2-1 16,2 4-6-16,2-1 6 0,-2 2 2 0,4-2-2 16,0-1-6-16,4 0-3 0,0-4-18 0,2-2-2 15,3 0-8-15,1-3-1 0,-2-1 5 0,-2-3 5 16,1-1-1-16,-2-2 4 0,-4-2 8 0,5-1 1 16,-5-1 1-16,-2-3 5 0,-3-2-1 0,0-4-2 15,-3 0 9-15,-4-1 4 0,-4-1 9 0,0-7 7 16,-5 8 2-16,1 1 4 0,-7-3 2 0,1 6 4 15,2 2 9-15,-3 1 2 0,7 6-11 0,-2-1-9 16,1 3 1-16,3 2-6 0,1 1 2 0,4 2-5 16,-1 2-7-16,4 1 3 0,4 2 16 0,6 1-15 15,8-1 0-15,5 5-8 0,14-5-13 0,-1 0-5 16,2-3-16-16,16 1-9 0,5-3-8 0,-7-3-4 16,6-5 3-16,-5-1 5 0,0-1 4 0,-16 2 3 15,-3-2 1-15,-2-4 14 0,-4 2-2 0,-6-1 7 16,-6 1 20-16,0-3 9 0,-6 0 22 0,-3 1 1 15,-6 0 2-15,-2-1 10 0,-3 3-6 0,-5 1-3 16,-5 0-1-16,-3 3-5 0,-4 4-3 0,-6 0-8 16,-3 6 1-16,5 1-7 0,-6 2-1 0,-1 4 0 15,4-3 0-15,1 5-1 0,0 0 4 0,11 1-7 16,3-3-1-16,3 1-7 0,5-2-1 0,2-1 5 16,4-1-2-16,6 0-9 0,0-2 0 0,9 0 14 15,4-3-8-15,-1-1 4 0,3-4-7 0,6 0 4 16,2-3 6-16,-10-1-7 0,9-2 4 0,-8 0 0 15,-1 0 11-15,1-3-6 0,-4 2 9 0,0-1-14 16,-4 3-5-16,-3 2 0 0,-1-1 0 0,-1 1 0 16,-2 1 0-16,2 2 0 0,-4 0 0 0,-4 1 0 15,6 8 0-15,-2 1 0 0,-1 7 0 0,-2 2 0 16,-1 8 0-16,-1 3 0 0,-2 2 0 0,2 4 0 16,-2 1 0-16,2 12 0 0,-4 0 0 0,-4 3 0 15,5 0 0-15,-4-3 0 0,5-11 0 0,-4 9 0 16,-6 1 0-16,7-15 0 0,-4 0 0 0,0-2 0 15,-2-3 0-15,2-1 0 0,0-2 0 0,5-7 0 16,-6-1 0-16,1-5 0 0,-1-1 0 0,-1-4 0 16,-1-1 0-16,0-2 0 0,-4-3 0 0,4-4 0 15,-5-1 0-15,5-3 0 0,-1-6 0 0,0-1 0 16,1-7 0-16,-1-2 0 0,5-2 0 0,3-2 0 16,4-7 0-16,8 0 0 0,1-15 0 0,7 5 0 15,3-3 0-15,0 4 0 0,2 14 0 0,0 0 0 16,0 4 0-16,4 1 0 0,-1 3 0 0,1 4 0 15,4 2 0-15,-4 4 0 0,-3 5 0 0,3 1-105 16,-5 2-139-16,4 1-55 0,-2 2-53 0,-2 1-51 16,0 3-67-16,1-3-82 0,-5 3-409 0,-1-2-1042 15,6 4 461-15</inkml:trace>
  <inkml:trace contextRef="#ctx0" brushRef="#br0" timeOffset="65050.45">8249 3543 135 0,'5'2'423'0,"2"-2"14"15,-2 1 6-15,-5-1-1 0,0 0-9 0,10-1-26 16,-6-2-37-16,-4 3-38 0,0 0-38 0,6-5-68 16,-3 3-111-16,-3 2-135 0,1-4-159 0,-1 4-177 15,0 0-228-15,-4-7-633 0,4 7 281 0</inkml:trace>
  <inkml:trace contextRef="#ctx0" brushRef="#br0" timeOffset="65983.8">9352 3218 230 0,'5'-18'526'0,"0"1"7"0,-4 5 13 0,1 1-5 0,-1 4-14 16,0 1-38-16,2 0-46 0,-4 5-42 0,1 1-33 15,0 0-29-15,-16 23 8 0,0-1-23 16,-6 6-17-16,-4 12-30 0,-2-1-21 0,-1 0-25 16,-2 5-22-16,2-4-19 0,2 1-21 0,7-12-17 15,0 0-11-15,5-2-16 0,1-4-14 0,1-4-12 0,5-5-10 16,5 1-10-16,0-7-2 0,-1-2-12 0,4-2-65 15,-2-4 0-15,2 0 0 0,0 0 0 0,15-23 0 16,-6 6 0-16,5-7 0 0,-1-1 0 0,2-4 0 16,1-3 0-16,4-14 0 0,5 0 0 0,-3 0 0 15,3-2 0-15,-4-2 0 0,0 7 0 0,-6 11 0 16,0 4 0-16,-3 3 0 0,-2 11 0 0,-6 1 0 16,6 4 0-16,-5 6 0 0,3 3 0 0,-8 0 0 15,13 15 0-15,-7 2 0 0,2 2 0 0,-1 10 0 16,1 2 0-16,0 5 0 0,1 10 0 0,-3-1 0 15,2-12 0-15,-1-1 0 0,1 2 0 0,-1-2 0 16,0-1-179-16,-2-5-52 0,-4-1-44 0,2-7-44 16,-4 0-15-16,-2-7-7 0,-2 2-6 0,-4-2-9 15,-1-4-3-15,-8 1 6 0,1-4 13 0,-4-2 17 16,-7-2 30-16,-2-5 34 0,1-2 27 0,0 0 47 16,0-3 51-16,1 0 55 0,3 0 55 0,-1 1 45 15,7-3 36-15,2 4 32 0,2-2 41 0,3 5 28 16,2-4 20-16,5 2 5 0,1 1-6 0,3-1-4 15,1 1-12-15,5-4-12 0,10 1-15 0,2-4-17 16,15 1-7-16,4-2-8 0,12-3-25 0,2-2-23 16,0 1-28-16,2 0-25 0,1-1-18 0,-2-1-15 15,-4 0-16-15,-2-2-11 0,-8 8 11 0,-5-3-6 16,-3-2 12-16,-3 2 2 0,-2 2 13 0,-9 1 29 16,-2 4 31-16,-2 1 32 0,-5 3 29 0,-1 2 23 15,-2-2 10-15,-3 3 4 0,0 3 6 0,0 0 13 16,0 0 8-16,-21 15 11 0,12 0 0 0,-5 7 8 15,4 4-5-15,-3 3 2 0,-1 4-3 0,3 12-3 16,2 1-12-16,0 0-12 0,2 3-8 0,3-3-10 16,3 0-10-16,1-9-9 0,1 10-15 0,2 1-9 15,4-3-24-15,-5-11-59 0,4-1 0 0,-1-4 0 16,1-2 0-16,-1-8 0 0,-1-2-28 0,-2-5-122 16,2-1-33-16,-4-4-14 0,1-3-24 0,-1-3-37 15,0-1-49-15,0 0-26 0,-5-18-32 0,3 6-23 16,-2-6-29-16,-3-6-24 0,2-9-42 0,0 1-254 15,-1-14-799-15,5 9 354 0</inkml:trace>
  <inkml:trace contextRef="#ctx0" brushRef="#br0" timeOffset="67400.14">9693 3349 295 0,'13'-49'175'0,"-3"16"25"0,4 2 12 15,-5 2 12-15,8 7 10 0,-3 1 16 0,-1 4 20 16,-1 2 0-16,1 4 9 0,3 1-2 0,-4-1 0 16,1 5-11-16,-3 4-18 0,4 2-17 0,0 1-12 15,-1 1-18-15,5 8-18 0,-5 1-8 0,1 1-17 16,-4 4-10-16,-1 2-8 0,5 5-18 0,-2 2-10 15,-7 1-10-15,-4-1-7 0,-2 1-9 0,-3-1-11 16,-2 0-7-16,-3 0-6 0,-3 0-4 0,-3-1-11 16,-1-1-2-16,-1-5-2 0,0-3-4 0,2-4-1 15,2-2-7-15,-4-3 1 0,6 1-2 0,1 0 1 16,2-4 11-16,1-1-1 0,2-2-4 0,5 0-9 16,-5-9-4-16,9 2 2 0,2-4-5 0,5-3-3 15,6-6-2-15,4 1-3 0,5-4 2 0,3 2-4 16,11-8-2-16,-7 8-1 0,-3 2 4 0,1-2-8 15,-7 3 7-15,1 0 22 0,-4 1 22 0,-6 6 31 16,-2 2 23-16,-2 1 21 0,-5 2 5 0,3 1 17 16,-4 0-11-16,-2 3-14 0,-2 1-15 0,-1 1-3 15,0 0-4-15,5 8 15 0,-5-1-7 0,-1 5-8 16,-3 4-7-16,0 3-21 0,4 6-77 0,0 2 0 16,0 4 0-16,0 1 0 0,0 3 0 0,0-2 0 15,4 13 0-15,-3-10 0 0,3 12 0 0,-4-14 0 16,0 12 0-16,0-11 0 0,0-1 0 0,-1-3 0 15,-2-3 0-15,2-9 0 0,-3-1 0 0,3-6 0 16,-3-1 0-16,4-3-102 0,0-2-56 0,-5-1-41 16,5-5-35-16,0 0-39 0,0 0-14 0,-13-22-13 15,8 6-12-15,-5-10-6 0,2 0 1 0,-1-1 13 16,0-2 15-16,0-5 20 0,3-12 21 0,-3 0 18 16,4-1 29-16,5-6 21 0,0 2 23 0,1 2 38 15,0 0 35-15,3 15 38 0,1 1 29 0,3-3 34 16,2 6 25-16,1 0 23 0,4 4 14 0,-1 11 18 15,6-3 20-15,-3 5 15 0,7-2 6 0,-5 6 2 16,2 5-9-16,6 3 1 0,-4 2-5 0,-2 1-7 16,10 9-5-16,-5 3-4 0,1-1-1 0,-3 6-4 15,-1 2-3-15,-7-1-7 0,0 4-7 0,-5 1-10 16,-4-6-3-16,-2 6-7 0,-3 0-5 0,-8-6-3 16,1-1-3-16,-3 0 2 0,-10 2 2 0,2 2-2 15,-6-4 2-15,3-3-10 0,-3 0-3 0,4-7-3 16,0 1-2-16,-1-3 3 0,6-3 3 0,1-1 2 15,0-2 4-15,-1-2-3 0,7 0-3 0,-2-4-5 16,4 0-7-16,4-2-4 0,2-2-3 0,3-8-3 16,4 1-5-16,7-3-3 0,3-1-1 0,2-2 1 15,3 5-4-15,-1 0-5 0,4 2-3 0,-4 3 2 16,3-1-2-16,0 3-2 0,-5 6-4 0,-2 3 2 16,0 2 1-16,0 0 3 0,-1 5-4 0,0 0 0 15,-5 4 0-15,3 2 5 0,-4 1-1 0,-3 3 0 16,1 0 1-16,-2 1-4 0,-2 2 4 0,-2-2-7 15,-1 0 12-15,-3 0-5 0,1-1-6 0,-2-2 0 16,-2 0 0-16,-1-4 10 0,2 2-10 0,-3-1 0 16,1-5 3-16,0 2 4 0,0-4 1 0,0 1-8 15,2-3 5-15,2-1 1 0,0 0-1 0,0 0-4 16,-8-7 5-16,12 1-9 0,0-4 3 0,2-1 0 16,6-4-6-16,2 1 3 0,5-8-6 0,-1 4 5 15,-2-1-3-15,0 4 2 0,13 0-2 0,-14 2 4 0,3 3 6 16,2 0 2-16,-4 2 0 0,-2 1 4 15,-2 4-3-15,-6 1-3 0,2-1 1 0,-2 4-1 16,-1 2 2-16,2 1-1 0,-6 4 8 0,1 2-3 16,-3 3-6-16,1 5 5 0,-2-1-7 0,-2 1 5 15,0 0 1-15,1 1-1 0,0-1-5 0,-3-2 1 16,5-1-1-16,1 0-1 0,4-4 0 0,-1-1-3 16,3-2 4-16,5-3-1 0,1 0-2 0,2-4-4 15,5-1-10-15,-1-2 4 0,0-3 3 0,-3-2 5 16,3-2-8-16,-1 0-5 0,-3-4-1 0,0-2-3 15,-4-2 5-15,0-1-2 0,-1-6 4 0,-5 5 0 0,-1 1 0 16,-5 0-3-16,-1 1 3 0,-3 0 2 16,0 5 14-16,-3-2 11 0,3 4 2 0,-2 3 10 15,4 1-5-15,-2 0 3 0,5 3-4 0,-2 0-2 16,3 3-2-16,0 0 4 0,0 0-1 0,0 0-4 16,19 9 5-16,-2-2-7 0,8 0 0 0,6 1 1 0,2-3-2 15,6 1-9-15,0-1 1 0,0-1-6 0,0-2-6 16,2 1 7-16,-6-3-12 0,-1-2 8 15,1 2-3-15,-15-2 7 0,-1 0 1 0,-1-1 8 16,-6 2 5-16,-4-2 0 0,0 0 15 0,-3 0 18 16,-1 2 2-16,-1-1-1 0,-3 2-8 0,0 0-12 0,0 0 9 15,0 0-17-15,-27 6-4 0,12 3 6 16,-3 0-2-16,1 3 7 0,-7 4-12 0,2-1 3 16,0 1-9-16,7-2-3 0,2 1 2 0,-1-2-7 15,5 2 2-15,0-5 4 0,3 1-4 0,2-2-2 0,2-2 3 16,2 1 4-16,1-2-6 0,3-2 7 0,2 0 0 15,0-2-4-15,7-2 1 0,1-2 6 16,-1 0-6-16,3-3-1 0,1-2 10 0,1-1-4 0,0 0-12 16,0-3 0-16,1 1 0 0,-2 0 0 15,-1-1 0-15,0 1 0 0,-1 1 0 0,-5 4 0 0,0-2 0 16,1 2 0-16,-5 2 0 0,-1 2 0 0,0 1 0 16,-5 0 0-16,14 5 0 0,-9 1 0 0,1 2 0 15,0 3 0-15,-1-2 0 0,0 2 0 16,0 1 0-16,-1-3 0 0,1 2 0 0,-1 0 0 0,4-3 0 15,-1 2 0-15,1-3-155 0,0 0-110 0,-1-3-58 16,3 0-63-16,-3-3-68 0,3 0-90 0,3-2-467 16,-2-3-1095-16,10-1 484 0</inkml:trace>
  <inkml:trace contextRef="#ctx0" brushRef="#br0" timeOffset="67932.7">12164 3296 303 0,'5'-9'396'0,"0"-1"20"16,0-1 21-16,-1 2 13 0,-4 0 20 0,0 4 12 15,0-1-15-15,-4-1-20 0,1 3-36 0,-3 2-35 16,2 1-19-16,4 1 0 0,-19 3-37 0,10 3-15 16,-4 5-26-16,-2 3-25 0,-2 6-18 0,-1 0-29 15,2 3-13-15,0 1-21 0,6 1-16 0,-1 1-15 16,2-4-18-16,4-2-19 0,2-2-37 0,4-3-16 16,3 0-11-16,3-4-35 0,0 0-11 0,10-2-29 15,3 0-15-15,-3-5-9 0,7-2-1 16,-1-4-2-16,5 0 0 0,-2-8 4 0,3 0 2 0,-4-3 5 15,0-3 6-15,-1 0 3 0,-1-5 2 0,-2 1 4 16,-2-5 2-16,-1-2 5 0,1 0 5 0,0-1-5 16,-3-1 7-16,-1 1 3 0,-2-1 4 0,1 0 8 15,-7 0 22-15,5 3 19 0,1 3 27 16,-10 7 26-16,0 2 21 0,0 1 8 0,-1 8-10 0,2-4-21 16,-4 7-4-16,0 2-6 0,0 0 1 0,-13 15-9 15,4 2-13-15,2 10-55 0,0 0 0 0,-2 5 0 16,2 2 0-16,4 2 0 0,1 1 0 0,-1-4 0 15,0-2 0-15,5 0 0 0,-1-3 0 0,2-3 0 16,0-7 0-16,4-2 0 0,-2-5 0 0,-1 0 0 16,2-4 0-16,-1-3 0 0,0 0 0 0,7-4 0 15,-2-1 0-15,0-3 0 0,3-2 0 0,-3-1 0 16,7-3 0-16,-2-1 0 0,3 0 0 0,-2 0 0 16,0 3 0-16,-4 0 0 0,-1 1 0 0,-2 0 0 15,0 3 0-15,-3 2 0 0,1 0 0 0,0 2 0 16,1 3 0-16,1 1 0 0,1 2 0 0,-1 2 0 15,0-2 0-15,-4 2 0 0,4-1 0 0,-1 1 0 16,-2 0 0-16,2-2 0 0,-2-1-151 0,-1 0-112 16,2-2-31-16,-2 0-27 0,0-1-31 0,3-2-36 15,-8 0-40-15,9-2-47 0,-4-2-55 0,-4-3-302 16,4-3-901-16,-2 1 399 0</inkml:trace>
  <inkml:trace contextRef="#ctx0" brushRef="#br0" timeOffset="68182.64">12907 2872 136 0,'4'-18'500'0,"-2"1"-7"16,1 2-24-16,2 4-13 0,-1 0-10 0,1 5-12 15,0 3-20-15,3 1-16 0,6 5-12 0,3 3-21 16,-1 5-26-16,9 5-21 0,-6 6-30 0,4 4-9 16,-2 3-38-16,4 13-33 0,-7-9-9 0,3 9-21 15,-4 3-18-15,-3 3-7 0,-5-3-19 0,-5-9-12 16,-4 10-12-16,-4-12-8 0,-4 12-13 0,-2-13-12 15,-3 0-6-15,-1 1-5 0,-4-4-10 0,-3 1-9 16,0-2-16-16,-3-2-14 0,1 0-20 0,0-3-21 16,0-2-16-16,0-1-29 0,1-2-38 0,8-6-41 15,-2-1-52-15,7-4-64 0,1 1-69 0,0-2-75 16,6-5-123-16,2-2-412 0,0 0-1021 0,0 0 452 16</inkml:trace>
  <inkml:trace contextRef="#ctx0" brushRef="#br0" timeOffset="68350.48">13477 3489 155 0,'0'0'419'0,"0"0"35"0,0 0 45 0,0 0 29 16,0 0-4-16,0 0-37 0,0 0-54 0,0 0-40 16,0 0-45-16,-28 2-58 0,28-2-88 0,0 0-125 15,0 0-153-15,0 0-191 0,0 0-478 16,0 0-806-16,0 0 357 0</inkml:trace>
  <inkml:trace contextRef="#ctx0" brushRef="#br0" timeOffset="82132.72">14637 2164 180 0,'1'-11'454'0,"-1"0"7"0,1 0 4 0,0 1 2 15,-1 4-2-15,2 0-26 0,-2 0-34 0,0 2-42 16,-2-1-41-16,2 5-30 0,0 0-29 0,0 0-9 16,0 0-16-16,0 0-13 0,3 23-6 0,-3-6-26 15,2 2-13-15,0 9-17 0,-4 0-12 0,4 1-18 16,-2 3-13-16,1 0-13 0,1-2-1 0,0 1-12 16,-1 0-15-16,2-4-12 0,0 1-20 0,-1-3-17 15,2-6-21-15,2-2-26 0,-6-1-22 0,0-5-37 16,1-1-27-16,1-4-15 0,-2 0-11 15,3-2-34-15,-3-4-24 0,0 0-59 0,0 0-35 0,-5-15-26 16,5 5-23-16,-1-1-12 0,1-6-12 0,-2-9 6 16,0-1 3-16,-2-3 27 0,0 0 17 0,3-5 43 15,-1-12 52-15,-1 11 51 0,2-9 60 16,-1 12 53-16,1-1 51 0,2 6 39 0,-2 2 36 0,4 0 35 16,-3 7 39-16,1 3 33 0,0 1 30 15,1 4 9-15,0-2 9 0,1 2 1 0,3 1-1 0,-2 0-12 16,7 4-7-16,-2-3-11 0,3 3-10 0,3-3-15 15,-3 6-15-15,2-1-12 0,3 0-19 0,2 7-16 16,-7-3-10-16,2 2-12 0,-1 1-11 0,1 2-3 16,0 3-13-16,-5 1 0 0,4 2-11 15,-5 1-7-15,-2 2-3 0,-1 4-5 0,-2 0-8 0,-6-1 0 16,-2 0-1-16,-3 7-10 0,-2-3 0 0,-6 3 0 16,1-1-4-16,-1-2-3 0,3-7-2 0,-3-1 1 15,0-1-5-15,-3-3 1 0,6 3 14 16,-1 1 11-16,5-7 8 0,2 0 3 0,0-3 1 15,2 1 1-15,1 0-4 0,3-3-5 0,1-1-2 16,0 0-4-16,0 0 9 0,0 0-11 0,27-5-4 0,-7-2-4 16,0 1-1-16,1 1-7 0,6 1 0 0,1-1-1 15,-1 1 0-15,2 3-6 0,-3 1-3 0,-6 1 4 16,2 1-14-16,1 0-9 0,-5 7-2 0,1-4 2 16,-2 5-9-16,-5 1-7 0,-1 4 3 15,-2-4 3-15,0 4-3 0,-6 2 8 0,0-2 3 16,-3 2-3-16,-3 0-1 0,-2-1 5 0,-5 1-1 15,1-2 6-15,-4 1-1 0,-1-2 0 0,-7 3 5 16,4-5-3-16,-1-1 6 0,0-1 8 0,-1-2 9 0,0-4 0 16,2 2 7-16,2-3-2 0,3-2 2 15,1-1 4-15,0-1-4 0,3 0 7 0,0-1-4 16,3-3-2-16,-1 2-4 0,3-2-6 0,1 0-3 16,2-1 2-16,1 2-8 0,0-2-6 0,7-3 9 15,-2 3-8-15,3 2-3 0,1-1 0 0,2 2-3 16,-1 3 3-16,3 1-7 0,-1-1-5 0,6 4-3 15,-1-1-10-15,0 0 0 0,3-1-4 0,-1 2-1 16,9-1 6-16,1-3-1 0,-1 0 3 0,3-3 0 16,0-2 2-16,-1-1 4 0,-1-2 0 0,2-2 4 15,-2-3 3-15,-1-1-2 0,-6-3 6 0,-1 3 2 16,2-3 6-16,-5-1-1 0,-2-3 1 0,-2 1 2 16,-4 3 6-16,-4 2 8 0,1-3-1 0,-3 0 5 15,-4 0-5-15,1 2 11 0,-4 5 0 0,2 1-2 16,-2 1-8-16,-1 3-6 0,-1 2 1 0,-2 2-4 15,6 2-1-15,-17 7 3 0,8 2-5 0,-6 6-4 16,2 6 5-16,-1 3 0 0,5 2-6 0,4 0-1 16,1 1 4-16,3-2-2 0,2 3 0 0,7-3-3 15,-3-9 4-15,10 8 5 0,-2-8-4 0,8 2 2 16,0-5-7-16,0-5 2 0,8-2-9 0,2-5 3 16,0-2-5-16,0-6 2 0,0-2-2 0,4-2-1 15,-3-6 7-15,-2-1-5 0,-2-3 6 0,3-2-3 16,-8-2 1-16,1-2 6 0,-4-1 0 0,4-16-5 15,-10 11 1-15,1-2-1 0,-6 1 13 0,-2 1-5 16,-1 0 4-16,-2 3 10 0,-3 2 5 0,-2 10 15 16,-1 0 9-16,0 9-1 0,1-1-11 0,-2 4 0 15,-1 3-17-15,1 2 6 0,3 1-9 0,-8 9 0 16,4 2-1-16,0 7-4 0,-1 8 3 0,4 6 0 16,-3 0 0-16,3 14 0 0,-2-13-5 0,3 1 8 15,4 14-9-15,1-12-5 0,-4-1 4 0,3 0-4 16,-1-3-2-16,0-1-3 0,0-2-6 0,0-3-16 15,-1-9 16-15,0-4 0 0,-1-3-7 0,1 1 17 16,0-7-3-16,0 3 4 0,-1-4 4 0,-1-3-3 16,0 0-3-16,0 0 2 0,0 0 8 0,0-22-5 15,0 11 8-15,2-2-15 0,-1-4 9 0,0-1-9 16,0 2-4-16,2-1 4 0,0 4 3 0,0 3 3 16,0-2 2-16,2 0-14 0,0 3 0 0,2 0 4 15,0 2-10-15,-3 3-14 0,5-3-15 0,-1 5-32 16,1-2-44-16,2 3-43 0,4 1-58 0,-2 0-60 15,0-1-88-15,0 2-92 0,-3 1-121 0,0 1-390 16,2-3-1050-16,-12 0 465 0</inkml:trace>
  <inkml:trace contextRef="#ctx0" brushRef="#br0" timeOffset="82632.72">16102 1676 602 0,'2'-6'579'15,"-4"4"-34"-15,2 2-32 0,-2-6-38 0,2 6-39 16,0 0-24-16,0 0-28 0,0 0-29 0,0 0-36 0,-2 14-31 16,4-9-28-16,-1 0-20 0,0 3-23 0,1-3-16 15,-1 4-30-15,-2-2-2 0,2 0-17 16,0 2-17-16,-2-1-17 0,0-2-11 0,-1 4-10 15,0-2-8-15,-2 2-10 0,0 0-5 0,-1 1-4 16,1-2-11-16,-1 0 0 0,4-1-11 0,-3 0-13 16,0-2 9-16,0-1-1 0,-2 0-6 0,5-2-3 15,-2 1 0-15,3-2 4 0,0-2 27 0,0 0 6 0,0 0-5 16,0 0-6-16,3-11-3 0,2 4 4 16,0-2-3-16,-4-4-12 0,6-2 12 0,-5-2-5 15,5 6 7-15,-4-1-42 0,1 0-18 0,-1 1 0 16,0 3 0-16,-1-2 0 0,2 2 0 0,-2 3 0 15,-2 2 0-15,3-1 0 0,-3 4 0 0,2-3 0 16,-2 3 0-16,0 0 0 0,14 9 0 0,-7 0 0 0,0 1 0 16,1 3 0-16,0 0 0 0,3 2 0 15,-2 3 0-15,-1 0 0 0,1 0 0 0,-3 0 0 16,5 6 0-16,-3-6 0 0,-3-1 0 0,3 1 0 16,-4 1 0-16,0-4 0 0,0-4 0 0,-3 5 0 15,0-2 0-15,3-3 0 0,-3-1 0 0,-1-3 0 16,3-2-33-16,-3 1-112 0,0-1-37 0,1-3-42 15,-1-2-85-15,0 6-136 0,0-6-166 0,0 0-430 16,0 0-1127-16,0 0 499 0</inkml:trace>
  <inkml:trace contextRef="#ctx0" brushRef="#br0" timeOffset="83699.69">17034 2242 278 0,'0'-17'440'0,"0"1"3"15,-1 5 4-15,-1 1 1 0,1 0 4 0,0 5-10 16,0-2-13-16,1 1-22 0,0 2-35 0,0 0-31 16,0 4-35-16,0-6-36 0,0 6-26 0,0 0 0 15,-4 14-10-15,2 0-17 0,0 3 0 0,1 9-26 16,1 3-16-16,1 1-19 0,-1 1-10 0,1 0-17 15,3 1-14-15,-1 0-8 0,2-1-11 0,2-1-5 16,2-2-11-16,4-3-9 0,-6-7-15 0,5 0-4 16,1-3-7-16,2-4-4 0,-2-1 1 0,0-4-1 15,5-1 0-15,-5-4-7 0,6-3-6 0,1-5 3 16,-2 1 0-16,1-5 1 0,-3-1-5 0,4-5 0 16,-1-2-3-16,-5-4 1 0,3 1 1 0,-4-3-26 15,-3 0 0-15,0 0 0 0,-2 7 0 0,-3 0 0 16,-1 3 0-16,0 4 0 0,-3 1 0 0,4 3 0 15,-4 1 0-15,0 2 0 0,1 1 0 0,-2 3 0 16,0 0 0-16,0 0 0 0,0 0 0 0,-2 20 0 16,4-8 0-16,-2 1 0 0,1 2 0 0,-1 5 0 15,5-2 0-15,0 1 0 0,2-1 0 0,3 7 0 16,0-8-321-16,4 4-140 0,0-4-132 0,-3-2-543 16,12-2-1231-16,-4 0 544 0</inkml:trace>
  <inkml:trace contextRef="#ctx0" brushRef="#br0" timeOffset="84182.64">18589 2564 19 0,'4'-7'525'0,"0"2"9"16,-4-1-9-16,0-4-25 0,-3 4-19 0,0-1-31 15,-4-2-26-15,3 4-42 0,-3-3-35 0,-2 1-31 16,2 0-31-16,-5-2-25 0,1 2-24 0,-3-2-15 16,0-3-22-16,-4 0-17 0,-5-6-18 0,-1 1-6 15,-3-4-8-15,3-2-11 0,-3-1-11 0,-11-5-10 16,12 5 0-16,1-5-10 0,2 1 10 0,0 1-13 16,2-2-17-16,3 5 2 0,3-1-4 0,3-1 5 15,4 10-17-15,5-1-15 0,1 1-4 0,4-1-11 16,4 5-1-16,2-1-4 0,-2 2-8 0,6 4-3 15,3-1-10-15,2 2-5 0,1 5-7 0,0 1-12 16,-2 6-5-16,0-1 3 0,-2 5 1 0,-3 4-3 16,-1 0-7-16,-3 1 5 0,-3 3 1 0,-4 8 2 15,-2-1 3-15,-4 1-2 0,-7 0 4 0,-1 0-8 16,-5-1 15-16,-2 0-1 0,0 0-4 0,-5-2 0 16,2-1 4-16,2-2 22 0,0 0-4 0,8-6 0 15,-1-1-11-15,6-3 9 0,0-3 2 0,3 2-7 16,3-2 8-16,1-4-3 0,4 2-7 0,3 0 14 15,5 1 4-15,5-5-12 0,5 0 5 0,13-1-5 16,-1-1 0-16,3-3-15 0,-1-4-12 0,0 1-25 16,1 0-39-16,-1-1-50 0,0 0-57 0,-7-3-64 15,1 0-76-15,1 0-93 0,-8 4-110 0,-6 0-512 16,3 0-1122-16,-1 1 497 0</inkml:trace>
  <inkml:trace contextRef="#ctx0" brushRef="#br0" timeOffset="84532.72">18914 2203 3289 0,'4'-8'405'0,"-2"-2"-59"0,1 2-33 16,1 2 4-16,-2 1-10 0,-1 1-37 0,1 1-39 16,-2 3-36-16,1-4-33 0,-1 4-8 0,0 0 20 15,0 0-5-15,12 11-4 0,-7 0-14 16,2 3 1-16,1 4-11 0,0 4 1 0,1 3-12 0,1 1-20 15,0 1 0-15,-1-2-15 0,-1 2-15 16,-1-3-4-16,5 1-2 0,-7-7-12 0,1 3-3 0,2-4-15 16,-3-1-3-16,-1-5 0 0,1-1-18 0,2-1 20 15,-1-1 7-15,-5 0 20 0,3-5-70 16,0-2 0-16,1 1 0 0,-5-2 0 0,15-8 0 16,-7 0 0-16,1-1 0 0,4-6 0 0,-1-1 0 15,5-6 0-15,-3 0 0 0,-1-3 0 0,2 0 0 16,-1 1 0-16,0 1 0 0,-1-4 0 0,-3 8 0 0,-2 4 0 15,-3-1 0-15,0 1 0 0,-1 2 0 0,0 4 0 16,1 2 0-16,-4 2-164 0,2 0-362 16,-3 5-130-16,0 0-486 0,0 0-1235 0,0 0 547 15</inkml:trace>
  <inkml:trace contextRef="#ctx0" brushRef="#br0" timeOffset="85133.62">19481 2643 3842 0,'4'-5'422'0,"0"2"-183"0,0-2-29 0,-3 2 33 16,3 1 30-16,0-3-9 0,-3 3-19 0,2 0-16 15,-3 2-25-15,6-6-16 0,-6 6-25 0,1-2-18 16,-1 2-6-16,0 0-9 0,4 12-20 0,-4-6-4 16,0 5-9-16,-4 0-12 0,4 1-17 0,-5 0-28 15,0 2-30-15,1-1-29 0,-2 2-36 0,-3-1-47 16,-4 0-52-16,2 1-47 0,0-8-41 0,-4 2-44 15,4-5-36-15,-2 0-36 0,3-3-39 0,1-2-57 16,-1-3-357-16,2-2-878 0,5 1 389 0</inkml:trace>
  <inkml:trace contextRef="#ctx0" brushRef="#br0" timeOffset="85715.64">20092 2319 3049 0,'7'-12'326'0,"-2"4"-99"0,1-1-28 15,-2 1 26-15,-4 0 36 0,5 1 20 0,-5 1-10 0,4 1-6 16,-4 1-24-16,0 3-14 0,0 1-18 0,0 0-21 16,0 0-20-16,0 0-7 0,-12 14-11 0,7-3-10 15,-2 3-15-15,-1 5-10 0,-1 5-17 16,5 2-2-16,0-7-12 0,2 6-8 0,3-5-8 15,2-1-15-15,2 2-7 0,1-3-13 0,4-4-4 0,-1 0-4 16,-1-5 0-16,2-1-8 0,4-3 3 0,-1-2-9 16,1-3 2-16,4-5-3 0,2-1 3 0,0-3-2 15,-5 0-2-15,8-8-1 0,-3-1 1 16,-2-1 1-16,1-5 2 0,-2-1-5 0,-2-1 2 16,1-2 1-16,-5-3 16 0,5-3-7 0,-5 2 6 0,-1-2 0 15,-2 4 15-15,1 2 12 0,-1 0 7 0,-6 9 22 16,2 1-5-16,-4 8 11 0,1 0-16 0,1 4-71 15,-1 0 0-15,0 1 0 0,-1 3 0 0,0 2 0 16,0 0 0-16,-2 20 0 0,-2-3 0 0,0 11 0 16,-4 8 0-16,6-3 0 0,-2 19 0 0,0 1 0 15,-2 1 0-15,4 1 0 0,-4 2 0 0,2 2 0 16,-1 0 0-16,5-2 0 0,0-1 0 0,0-2 0 16,5 0 0-16,-2-4 0 0,-1 0 0 0,2-5 0 15,2-9 0-15,1-6 0 0,3-2 0 0,-2-3 0 16,2-2 0-16,-2-9 0 0,0-3 0 0,-1-3 0 15,1-2 0-15,-3-3 0 0,4-2 0 0,0-3 0 16,2-3 0-16,-1-5 0 0,3-2 0 0,-3-2 0 16,4-10 0-16,-5 0 0 0,0-4 0 0,0-2 0 15,-4-1 0-15,-5-5 0 0,3 1 0 0,-6-11 0 16,-2 0 0-16,-4-1 0 0,-1 12 0 0,-9-7 0 16,-5 0 0-16,3 11-229 0,-8-12-98 0,-4 2-77 15,-3 7-101-15,0 0-128 0,-7-2-383 0,5 1-1100 16,3-1 487-16</inkml:trace>
  <inkml:trace contextRef="#ctx0" brushRef="#br0" timeOffset="85867.05">20074 2014 371 0,'-9'-4'488'0,"1"1"-18"15,-1-2-40-15,3 1-41 0,3 1-45 16,1 0-63-16,2 3-59 0,8-4-102 0,5 4-142 0,7-3-160 15,12 3-304-15,4-4-525 0,1 2 232 0</inkml:trace>
  <inkml:trace contextRef="#ctx0" brushRef="#br0" timeOffset="86299.38">21143 2116 3466 0,'2'-3'478'0,"1"-1"-141"0,-1 0-66 0,4 0 0 16,-1 0-9-16,1-6-26 0,2 4-39 0,-1-2-23 16,4-1-15-16,3 0-16 0,2-1-8 15,2 0-17-15,9 1-15 0,0-1 6 0,2 3-17 0,1 0-4 16,0 1-10-16,1 1-13 0,-3 2-9 0,-6 0-7 16,-2-1-1-16,-2 3-1 0,0-1-7 0,-6 1-3 15,-3 2-6-15,1-2-3 0,-4 1 6 16,-6 0 4-16,10 0 16 0,-6 3 25 0,0 2 5 15,-2-2 18-15,-2 7 6 0,-1 0 4 0,0 3 1 16,-4 1 2-16,2 6-5 0,-2 4-3 0,0 3-90 0,1 4-17 16,-1-2 0-16,1 1 0 0,4 2 0 0,-1 4 0 15,-1-2 0-15,4 0 0 0,-4 1 0 16,4-1 0-16,-1-1 0 0,2-1 0 0,-2 0 0 16,2-1 0-16,-2-3 0 0,-1-1 0 0,-1-3 0 15,-1-2 0-15,-1-6 0 0,-4 1 0 0,4-1 0 0,-3-4 0 16,1-1 0-16,-3-1 0 0,-3-2 0 0,0 3 0 15,-6-4 0-15,-1-1 0 0,-4-2 0 0,3-1 0 16,-10-3 0-16,2 0 0 0,-1-5 0 0,6 0 0 16,-5-4 0-16,2-2 0 0,3-3 0 15,-1 1 0-15,5-2 0 0,5-1-142 0,-1-5-444 16,0-5-659-16,8 0-1347 0,-2 3 597 0</inkml:trace>
  <inkml:trace contextRef="#ctx0" brushRef="#br0" timeOffset="86466.96">21306 2398 4420 0,'2'-4'341'0,"-2"4"-90"0,0-7 29 16,0 7 11-16,2-6-14 0,-2 6-22 0,4-4-21 15,0-2-28-15,1 3-29 0,5-1-14 0,3 2-15 16,9-1-14-16,6-3-22 0,1 3-30 0,2-2-48 0,-3 3-51 16,1 0-94-16,0-5-106 0,0 5-159 15,2 2-226-15,-2-5-412 0,-1 2-1098 0,0-7 486 16</inkml:trace>
  <inkml:trace contextRef="#ctx0" brushRef="#br0" timeOffset="87349.38">22518 2473 172 0,'5'-2'453'16,"6"-1"-4"-16,-3-1 8 0,0-3 6 0,-3 0-14 15,1-1-6-15,-2 1-15 0,1-5-15 0,-5-4-11 16,-1 5-24-16,0-3-13 0,-6 0-9 0,0-2-16 15,-1 3-12-15,-5 0-27 0,2 2-23 0,-5-2-18 16,-1 2-26-16,0 7-20 0,-2-3-25 0,-2 6-21 16,2 4-13-16,-1 2-19 0,-7 3-13 0,0 7-13 15,5 1-17-15,3 3-59 0,0 3-34 0,6 0 0 16,0 2 0-16,3 3 0 0,5-2 0 0,6 2 0 16,3-7 0-16,0-2 0 0,6 0 0 0,2-1 0 15,2-2 0-15,1-3 0 0,4 2 0 16,-2-10 0-16,3 3 0 0,1-4 0 0,-2-4 0 0,0-4 0 15,-1-2 0-15,1 1 0 0,0-5 0 0,-6-1 0 16,1-2 0-16,0-1 0 0,0-5 0 0,-4 2 0 16,2-6 0-16,-3-3 0 0,-3 8 0 0,1 5 0 15,-2-3 0-15,-1 8 0 0,-2 3 0 16,1 0 0-16,-2 1 0 0,2 2 0 0,-2 0 0 0,-1 3 0 16,0 0 0-16,5 13 0 0,-2-2 0 0,-1 0 0 15,1 8 0-15,-1-2 0 0,2 2 0 0,1 1 0 16,2-2 0-16,0 6 0 0,0-6 0 0,-1-2 0 15,2-2 0-15,-1-3 0 0,2 0 0 0,-5-4 0 16,1-1 0-16,4-1 0 0,0-3 0 0,-2-2 0 16,0 0 0-16,1-3 0 0,2-5 0 0,-3 2 0 15,2-3 0-15,-1 0 0 0,1-3 0 0,-1-4 0 16,4 0 0-16,-1-1 0 0,2-5 0 0,-2 8 0 16,0 0 0-16,-4-3 0 0,3 1 0 0,-3 9 0 15,-1-1 0-15,-2 2 0 0,0 2 0 0,0 0 0 16,2 2 0-16,-6 2 0 0,9 4 0 0,-4 2 0 15,0 2 0-15,0 3 0 0,-1 5 0 0,1 2 0 16,0 5 0-16,-3-3 0 0,0 5 0 0,2-6 0 16,-4 1 0-16,1-1 0 0,3-1 0 0,-4-3-50 15,0-3-10-15,0-3-2 0,0-2 4 16,2-1 10-16,-2-2 13 0,-2 1 21 0,2-5 8 0,0 0-8 16,0 0 7-16,0 0-3 0,0 0 17 0,21-15 1 15,-15 5 15-15,4-5-5 0,3-2 0 0,1-9 4 16,0 4-4-16,2-7 6 0,0 7 4 0,-2-1 2 15,0 2-6-15,-2 6 9 0,-3 1 4 0,1 3-4 16,-2 3-2-16,-1 1-21 0,-3 0-10 0,1 4 0 16,3 0 0-16,-2 5 0 0,-6-2 0 0,9 8 0 15,-4-1 0-15,4 4 0 0,-5 5 0 0,-1-2 0 16,3 2 0-16,1 2-33 0,1 0-94 0,-4 0-58 16,1 0-65-16,3-1-71 0,1-2-85 0,0 1-77 15,1-7-80-15,-1 2-408 0,5 0-1051 0,2-2 465 16</inkml:trace>
  <inkml:trace contextRef="#ctx0" brushRef="#br0" timeOffset="88699.14">23662 2520 379 0,'0'-6'478'0,"0"3"4"16,0-2-12-16,1 1-15 0,-1 4-16 0,0 0-19 0,0-6-29 15,0 6-38-15,3-2-31 0,-3 2-26 0,8-3-22 16,3 3-26-16,0-2-24 0,7 0-21 0,0-1-23 15,0 0-12-15,2-4-21 0,0 2-13 0,0 0-12 16,-1-2-11-16,-2 2-7 0,-1-5-11 0,-1 2-9 16,-3 0-6-16,-3 2 0 0,-2-5-1 15,-1 3-6-15,-2-1-11 0,-2-1-1 0,-3 1-2 0,-3 0 3 16,0 2-17-16,-2 2-3 0,-2 2-3 0,-4 0-5 16,-6 2-7-16,4 2 1 0,-6 4-3 0,4 1-1 15,0 4 12-15,-1 0-7 0,1 1-9 16,4 5-2-16,1 0 0 0,5-2 6 0,2 2-7 15,5-1 0-15,2 1-6 0,3-1 3 0,6 1 0 16,4-4-10-16,11 1-11 0,0-2-16 0,2-3-15 0,6 1-22 16,2-5-25-16,0-3-31 0,0-1-27 0,4-1-26 15,10-4-26-15,-15 1-22 0,3-3-7 16,-3 1-7-16,1-6-4 0,-1 3 7 0,0-7 13 16,-4 4 26-16,0-3 16 0,-3-2 26 0,-2 1 28 15,-6-2 36-15,1 0 38 0,-5-2 29 0,-3 5 43 0,-2 0 32 16,-1 3 40-16,-2-2 28 0,-4 3 24 0,-5 0 6 15,0 5 6-15,-1 1 0 0,-3-3-1 0,-2 2 0 16,-2 3-6-16,-5 4-5 0,-6 0 5 16,1 4-14-16,0 5-10 0,-6 1-3 0,2 4-7 15,-1 3-15-15,4 0-10 0,1 2-13 0,0-1-6 16,8-2-3-16,-4 6-6 0,8-5-15 0,2-2 1 0,1-1-5 16,6-1-9-16,1-3 9 0,2-1-17 0,3-1 0 15,1 0 3-15,8-4-9 0,3-1 3 16,-2-2-3-16,-1-2-1 0,3-4 5 0,-1-3-8 15,-2-2-10-15,6-4 9 0,-4-6-1 0,-4 5-1 16,3-9-7-16,-3-1 3 0,-2-2 8 0,-5-3-9 0,2-1-3 16,-3 0 7-16,-2-3-2 0,1 2 9 0,-5-1 13 15,1 3 11-15,-1 1-1 0,-5 10 18 0,2 2-36 16,0 3-29-16,-1 4 0 0,2 3 0 16,0 0 0-16,-4 5 0 0,4 1 0 0,0 0 0 15,-9 14 0-15,4 2 0 0,-2 2 0 0,2 6 0 0,1 5 0 16,5-1 0-16,0 3 0 0,2-1 0 0,2 1 0 15,6-1 0-15,-3-3 0 0,10 2 0 0,-3-4 0 16,7-2 0-16,2-3 0 0,-2-2 0 0,4-3 0 16,-2-1 0-16,-6-4 0 0,9-2 0 15,1-5 0-15,-6-1 0 0,0-2 0 0,-3-1 0 0,2-5 0 16,-2-3 0-16,7-1 0 0,-9 0 0 0,-3-2 0 16,1-2 0-16,-1-8 0 0,-5 5 0 0,1-9 0 15,-6 6 0-15,-1 0 0 0,-2-4 0 16,-4 7 0-16,1 2 0 0,-3 3 0 0,-2 0 0 15,-4 0 0-15,0 5 0 0,0 2 0 0,-3 4 0 0,-3-1 0 16,-2 5 0-16,0 1 0 0,5 3 0 0,-3 1 0 16,3 3 0-16,5-1 0 0,-1-2-6 0,2 3-11 15,5-2-10-15,-1 0 13 0,2-2-6 16,4 3 4-16,2-5-3 0,1 5 8 0,4-4 1 16,3 0 13-16,0-3-12 0,1-1 5 0,-1-1-5 15,6 1 15-15,-5-5 6 0,1 3 14 0,-1-4 14 0,0 1 7 16,1-2-19-16,-4-1-28 0,0 1 0 0,2-1 0 15,-6 2 0-15,1-2 0 0,-2 3 0 0,0 0 0 16,-2 0 0-16,1 1 0 0,0 0 0 0,-4 2 0 16,5-2 0-16,-5 2 0 0,4 6 0 15,-2 0 0-15,0 5 0 0,-1 0 0 0,4 7 0 0,-3 3 0 16,1 4 0-16,1 0 0 0,-4 3 0 0,4 1 0 16,0-1 0-16,-1 0 0 0,1 2 0 0,-2-3 0 15,3-2 0-15,-4 2 0 0,3-2 0 16,-4-6 0-16,0-3 0 0,-2 4 0 0,0-7 0 15,-3 1 0-15,4 2 0 0,-3-4 0 0,-4 0 0 0,3-2 0 16,-4-2 0-16,1-2 0 0,-3 0 0 0,1-3 0 16,-4-3 0-16,0-2 0 0,0 2 0 0,-3-5 0 15,3 1 0-15,4-3 0 0,-4-6 0 16,6 4 0-16,-1-4 0 0,3-4 0 0,2-1 0 16,4-6 0-16,4-5 0 0,9 2 0 0,3-5 0 0,5 5 0 15,8-12 0-15,-3 12 0 0,2 2 0 0,1 0 0 16,-1 4 0-16,3 0 0 0,-3 3 0 0,1-1 0 15,-2 3 0-15,-5 2 0 0,4 0 0 0,-7 4 0 16,1-6 0-16,-2 7 0 0,1-1 0 16,-3 0 0-16,-1-4 0 0,-1 1 0 0,1 0 0 0,-1-1 0 15,-1-3 0-15,1-4 0 0,2 0 0 0,-4 5 0 16,-1-2 0-16,3-5 0 0,-3 0 0 0,-6 6 0 16,3-2 0-16,-2 4 0 0,-2-1 0 0,0 3 0 15,-3 3 0-15,-1 1 0 0,-5 2 0 0,1 2 0 16,-2 2 0-16,-6 2 0 0,3 3 0 0,-4 5 0 15,-2 4 0-15,-2 3 0 0,2 10 0 0,-1-1 0 16,6 3 0-16,1 1 0 0,1 1 0 0,7 0 0 16,3-2 0-16,5-2 0 0,2 1 0 0,2 0 0 15,6-4 0-15,-4-6 0 0,8 2 0 0,2-2 0 16,-7-5-186-16,10-1-114 0,4-2-82 0,-10-3-99 16,1-2-119-16,7-2-441 0,-6-2-1127 0,4 1 499 15</inkml:trace>
  <inkml:trace contextRef="#ctx0" brushRef="#br0" timeOffset="88882.83">26293 2382 360 0,'-1'6'421'0,"-1"2"25"0,0 1 10 0,-6 2 12 16,3-1-6-16,-2 3-20 0,-1 1-35 0,-2 2-35 15,2 1-40-15,0-1-33 0,-1 1-26 16,-1 0-51-16,1-1-62 0,-5 5-72 0,1-5-101 15,3 2-103-15,-6 2-126 0,1-4-161 0,-1-4-336 0,-6 1-802 16,-2 3 355-16</inkml:trace>
  <inkml:trace contextRef="#ctx0" brushRef="#br0" timeOffset="91182.65">15043 3253 3173 0,'-4'-11'31'0,"0"-1"26"16,-1 3 41-16,1-1 26 0,-1 6 33 0,3-4 26 16,-2 3-2-16,-3-1-7 0,6 1-20 0,-1 2-7 15,-1 0-13-15,3 3-13 0,-9-2-21 0,9 2-8 16,0 0-7-16,-14 5-6 0,9-2-2 0,-3 3-4 15,-2-2-3-15,0 3-6 0,-2-1 12 0,2-1 5 16,-4-2 6-16,1-1 10 0,-1-1 10 0,0 0 6 16,-1-2 4-16,-2-2-4 0,3 0-9 0,0-5 0 15,-1 0-11-15,2-4 4 0,0-1-8 0,2-1-9 16,-1-2-10-16,8 0-4 0,-2-3-11 0,2 2 1 16,4 2-5-16,0-2 4 0,0-5-15 0,4 5-2 15,1 0 1-15,0 4-15 0,0 1-2 0,-1 3-8 16,4-1 5-16,1 3-6 0,0 0-4 0,1 3-1 15,1 3-1-15,1 5-4 0,-1-1-3 0,7 8 2 16,3 5 2-16,-1 5 4 0,-2 4-3 0,-4 3 0 16,4 2-1-16,-8 0 4 0,-2 4-4 0,-2 0-2 15,-2 0 3-15,-5 1 10 0,-6-4-13 0,0 3-1 16,-5-3-2-16,-2-3 5 0,-2 1 1 0,-1-7 0 16,-4 0 0-16,-1-2-4 0,0-2 7 0,-4-2-2 15,1-4 0-15,-1-1-1 0,4-3 10 0,2-4 12 16,3-2 8-16,3-2-8 0,-2 0 7 0,3-2 4 15,3-5-8-15,-1 2-8 0,4-4-1 0,0 1 3 16,4-3-14-16,1 1 3 0,1-2-6 0,5 2 5 16,-2-1-8-16,6 1-3 0,-2 0 0 0,3 2-5 15,2 1 5-15,5 0-18 0,-2 0-5 0,8 4-13 16,-3-2-9-16,2 4-7 0,-2-2-13 0,1 1-16 16,2 2-19-16,6 0-14 0,-6-1-18 0,-1 0-22 15,0 0-17-15,2-1-11 0,4-2-8 0,0-3-2 16,-6 0 2-16,4-3 2 0,-5 0 10 0,-1-1 13 15,3-2 11-15,2-3 21 0,-3-2 11 0,-5-1 11 16,2-1 28-16,-1-2 14 0,-2 1 14 0,-2-5 16 16,2 0 20-16,-3 1 23 0,-2-2 22 0,-2 5 36 15,-4-5 23-15,-2 9 31 0,1 6 25 0,-2 2 14 16,0 0 1-16,1 4-3 0,-1 0-16 0,0 1-19 16,0 4-12-16,-1 1-2 0,0 0-2 0,-3 12 1 15,0 4 3-15,0 8 4 0,0 3 0 0,-1 1 5 16,-2 3 1-16,0 2 5 0,2 2-6 0,2 2 2 15,-2 12 8-15,-5-2-13 0,5-12-17 0,0 0 9 16,-2 0-7-16,2 1-8 0,-1 12-10 0,1-12-8 16,-1-1-7-16,1 9-6 0,4-8 0 0,-4-1-47 15,8 0-12-15,-4-4 0 0,0-1 0 0,4-2 0 16,-3-1 0-16,3-8 0 0,0-1 0 0,1-3 0 16,-1-3 0-16,2-2 0 0,2-4 0 0,-2-3 0 15,2 2 0-15,1-5 0 0,1-4 0 0,2 1 0 16,3-4 0-16,-2-5 0 0,2-3 0 0,-5-2 0 15,2-7 0-15,-2-2 0 0,-1-2 0 0,-4-1 0 16,-3-3 0-16,-4 2 0 0,-3 3 0 0,-6 0 0 16,-1 2 0-16,-5 1 0 0,0 1 0 0,0 2 0 15,-3 3 0-15,0-1 0 0,5 9 0 0,0-1 0 16,2 0 0-16,4 4 0 0,-1 1 0 0,2 1 0 16,3 0 0-16,1 2 0 0,0 1 0 0,4-1 0 15,0 3 0-15,4-5 0 0,6 1 0 0,11-1 0 16,-2 2 0-16,10-4 0 0,0 2 0 0,-1-1 0 15,1 3 0-15,0-2 0 0,-7 1 0 0,-4 0 0 16,1 2-88-16,-6 1-32 0,0-2-26 0,-6 2-24 16,1 2-31-16,-4-2-46 0,-4 1-60 0,0 0-66 15,0 0-74-15,0 0-92 0,-12 11-387 0,6-7-1003 16,0 1 444-16</inkml:trace>
  <inkml:trace contextRef="#ctx0" brushRef="#br0" timeOffset="91916.06">16708 3423 92 0,'0'-6'353'16,"3"3"-4"-16,-2-4 2 0,3 0 5 0,-3 2-8 15,2-2-6-15,-3-2 0 0,0 3 5 0,0-4-3 16,-3 0-13-16,-1 1-12 0,0 0-12 0,-3 2-6 16,-1-1-19-16,-2 2-23 0,-3 0 0 0,-1-2-20 15,0 5-11-15,-4 1-26 0,0 1-5 0,0 2-27 16,-1 2-12-16,1 4-9 0,2 1-32 0,-1 2-8 15,3 1-3-15,0 3-8 0,1 0-25 0,4 1-7 16,0 0 1-16,4 2-6 0,1-1-6 0,4 1-10 16,3-1-1-16,-2-4-4 0,9 1-1 0,-1 0-13 15,4 0-10-15,4-5-4 0,-1-1-4 0,5-3 12 16,-1-4-7-16,1 0 5 0,-1-1-4 0,-1-7 3 16,0 2 4-16,3-4-5 0,-9 1-2 0,5-4 6 15,1-5 1-15,-2-2 11 0,-2-2 13 0,-1-2 6 16,-5 2 1-16,2-4 5 0,-2 0-12 0,-1-2 1 15,-2-1-5-15,1-1-3 0,-2 1-35 0,-3 0-3 16,2 0 0-16,-2 3 0 0,0 7 0 0,-2 2 0 16,0 6 0-16,-2 1 0 0,2 2 0 0,0 3 0 15,-2 0 0-15,2 0 0 0,0 5 0 0,-1-5 0 16,1 5 0-16,0 0 0 0,-6 19 0 0,0-9 0 16,3 7 0-16,-1 1 0 0,0 7 0 0,0 0 0 15,3 3 0-15,1 2 0 0,-1-1 0 0,1 3 0 16,1-4 0-16,-1 1 0 0,1 0 0 0,2-4 0 15,1 3 0-15,3-10 0 0,0 6 0 0,-1-7 0 16,2-1-98-16,3 0-243 0,-4-3-57 0,4 1-74 16,-1-5-67-16,3-1-65 0,-4-5-353 0,5-1-1036 15,-2-2 458-15</inkml:trace>
  <inkml:trace contextRef="#ctx0" brushRef="#br0" timeOffset="92399.15">17437 3033 31 0,'2'0'513'0,"2"-2"7"16,-3-2 6-16,-1 4-6 0,5-3-21 0,-2 0-19 16,-3 3-37-16,0 0-48 0,0 0-34 0,-10-5-46 15,3 4-25-15,-4 1-29 0,-3-1-27 0,1 1-22 16,-5 1-21-16,-1-1-16 0,-3-1-26 0,-1 2-8 15,0 1-14-15,5 0-15 0,-1-1-9 0,1-1-4 16,3 1-7-16,3-1 1 0,3 0-5 0,1 1-2 16,1-1-7-16,3 2-3 0,4-2-12 0,0 0-5 15,-11-2-6-15,11 2-3 0,0 0-4 0,-5 3-11 16,5-3 1-16,0 0-14 0,0 0 0 0,0 0 7 16,0 0 24-16,-3 2-14 0,3-2-11 0,3 7 6 15,-2-2 5-15,-1 2 3 0,0 4-1 0,0-1 2 16,4-1-11-16,-3 8 3 0,-1-1 9 0,1-1-9 15,-2 3-1-15,1 0 0 0,0 7-3 0,0-4-31 16,0 3 0-16,0 2 0 0,0 0 0 0,0-6 0 16,0 6 0-16,-1 1 0 0,-3-2 0 0,4-6 0 15,-1 7 0-15,-1-2 0 0,0-4 0 0,1-4 0 16,-2 2 0-16,3-2 0 0,-4-1 0 0,4-2 0 16,-1 0 0-16,0-2 0 0,2 0 0 0,-2-2 0 15,2-1 0-15,0-1 0 0,-1-3 0 0,3 2 0 16,-2-2 0-16,5-1 0 0,2-1 0 0,-2-3-52 15,5 0-132-15,-1-2-58 0,3-2-71 0,0-1-54 16,4 0-72-16,-3-2-65 0,6-2-74 0,-4-2-341 16,2 2-995-16,5-8 439 0</inkml:trace>
  <inkml:trace contextRef="#ctx0" brushRef="#br0" timeOffset="92866.11">17553 3194 183 0,'1'-11'462'0,"-1"2"22"0,3 0 14 0,-2 2 9 15,0-1 1-15,3 3-10 0,-4 0-14 0,3 0-32 16,-3 5-38-16,1-6-32 0,-1 6-30 0,0-2-41 16,0 2-9-16,0 0-15 0,0 0-20 0,0 18-13 15,-1-7-18-15,-2 0-14 0,3 5-21 16,-4 2-21-16,3 2-17 0,-3 6-18 0,4-1-11 0,-1-5-10 15,2 0-17-15,-1-1-73 0,4-1-34 0,-3 0 0 16,3-3 0-16,5 0 0 0,-4-5 0 0,2 2 0 16,-1-4 0-16,2 0 0 0,3-3 0 0,-2-2 0 15,0 0 0-15,4-4 0 0,-3-2 0 16,4 0 0-16,-4-2 0 0,6-5 0 0,0 0 0 0,-2-1 0 16,3-3 0-16,-5-1 0 0,5-6 0 0,-5 6 0 15,2-7 0-15,-5 5 0 0,0-1 0 0,0 0 0 16,-3 3 0-16,0 1 0 0,1 4 0 0,-3-1 0 15,-2 5 0-15,0 0 0 0,0 1 0 0,1 1 0 16,-3 1 0-16,0 3 0 0,0 0 0 0,0 0 0 16,3 14 0-16,-5-3 0 0,1 1 0 0,-1 1 0 15,2 3 0-15,0 1 0 0,2 0 0 0,-1 0 0 16,-1 1 0-16,2-1 0 0,1-1 0 0,0-4 0 16,2 4 0-16,-1-4 0 0,-2-2 0 0,1 2 0 15,2-3 0-15,-3-4-293 0,2 1-144 0,-1 0-37 16,-2-2-42-16,4-2-59 0,-5-2-408 0,7 0-1065 15,-7 0 472-15</inkml:trace>
  <inkml:trace contextRef="#ctx0" brushRef="#br0" timeOffset="93283">18087 3178 2654 0,'3'-12'298'0,"-2"1"-66"0,0 0-1 0,2-2 37 16,-3 4 45-16,0-1 4 0,-3 2-16 0,2-1-16 15,1 2-19-15,-1 0 3 0,1 2-10 0,-2 2-11 16,4-1-29-16,-2 4-12 0,-3-7-24 0,3 7-15 15,3-5-29-15,-3 5-7 0,6-2-16 16,-6 2-5-16,9 1-21 0,1-2-7 0,4 2 0 0,4 0-14 16,-4-1-2-16,4 0-3 0,0 1-13 0,-1-2-11 15,-1 2 1-15,0-1-16 0,-2 0 6 0,-3 0 1 16,1 1 2-16,-2 1-6 0,-4-2-15 0,-1 0 11 16,-5 0 1-16,10 2-4 0,-10-2-3 0,7 0 10 15,-7 0-10-15,0 0-2 0,5 3 7 16,-6 1 13-16,0 1-21 0,1 0-15 0,0 3 0 0,-2 0 0 15,0 5 0-15,-1 2 0 0,0 1 0 0,2 2 0 16,-4 0 0-16,3 6 0 0,-1 4 0 0,2-2 0 16,0 1 0-16,1 1 0 0,1 0 0 0,-1-1 0 15,1 2 0-15,2-1 0 0,-2-2 0 0,4 0 0 16,-3-1 0-16,-3-5 0 0,4-2 0 0,-2 2 0 16,-1-1 0-16,-1-1 0 0,-2 1 0 0,1-7 0 15,-3 0 0-15,0-2 0 0,-1 0 0 0,-3-2 0 16,-1 1 0-16,0-3 0 0,-3 0 0 0,1-3 0 15,-1 4 0-15,0-7 0 0,-1 0 0 0,1 0 0 16,-1 0 0-16,-3-7-186 0,3 3-269 0,0-3-139 16,0-3-566-16,5 0-1255 0,5 1 555 0</inkml:trace>
  <inkml:trace contextRef="#ctx0" brushRef="#br0" timeOffset="93533.09">18767 3469 4018 0,'0'0'419'0,"6"-11"-157"15,-4 9-25-15,-2 2 35 0,0-5-5 0,1 1-21 16,0 2-23-16,4-2-22 0,-5 1-24 0,4 0-18 16,-1 0-10-16,3 0-19 0,2-1-3 0,3 3-24 15,2 0-6-15,6-1-9 0,3 1-5 0,-2 1-18 16,9-5-23-16,-1 5-22 0,1 0-26 0,-1-1-33 15,0 1-45-15,-6-2-55 0,-3 1-58 0,0-1-52 16,-2-1-62-16,2 2-76 0,-7-1-57 0,0-4-57 16,-7 2-337-16,2-1-909 0,-4-1 402 0</inkml:trace>
  <inkml:trace contextRef="#ctx0" brushRef="#br0" timeOffset="93732.78">19030 3278 104 0,'-8'-5'379'0,"2"1"22"16,1-2 55-16,1 3 32 0,-1 0 21 0,1 0 4 15,0 1-10-15,2-2-20 0,2 4-30 0,-5-3-42 16,5 3-37-16,0 0-31 0,0 0 23 0,-8 9-7 16,7 0-13-16,0 3-12 0,2 7-27 0,0-1-20 15,-1 7-27-15,2 2-24 0,1 1-24 0,2-1-145 16,-1-3-67-16,-1 3 0 0,1-1 0 0,-1-1 0 16,-1-4 0-16,4 3 0 0,-2-3 0 0,-3-3 0 15,-1 2 0-15,5-3-174 0,-5 0-282 0,0 1-131 16,-5-7-576-16,5 1-1259 0,-1 1 557 0</inkml:trace>
  <inkml:trace contextRef="#ctx0" brushRef="#br0" timeOffset="95049.38">19980 3230 464 0,'-3'-13'462'0,"2"3"-7"0,-8-5 5 0,3 5-6 15,-1 1-18-15,-3 1-25 0,-3 1-28 16,4 6-31-16,-5 0-19 0,0 3-11 0,-4 4-11 16,-1 3-13-16,-4 5-9 0,0 6-14 0,1-1-15 15,2 5-13-15,0 1-34 0,0 2-8 0,1 1-24 16,5-1-18-16,0 1-26 0,2 1-9 0,4-3-5 16,3 1-20-16,5-2 0 0,3-1-18 0,6-6-9 15,0-2-27-15,2-1-3 0,6-1-8 0,6 0-8 16,-3-5-8-16,10-1-5 0,1-2-8 0,-3-3-3 15,1-2-1-15,2-2-2 0,-3-3 1 0,0-2 4 0,-6-1 4 16,2-3 3-16,-5 1-5 0,-1-2 4 16,-4-2-11-16,0-1 7 0,4-7-7 0,-4 4 13 15,-3 1 1-15,-4 0 9 0,1 5 14 0,-2 3 9 16,-4 0-39-16,0 2-10 0,2 2 0 0,-3 1 0 16,-1 1 0-16,0 2 0 0,0 0 0 0,-4 12 0 0,3-2 0 15,-3 1 0-15,3 3 0 0,1 2 0 0,-5 0 0 16,5 1 0-16,1 2 0 0,4-3 0 15,-1 1 0-15,4-7 0 0,-2 0 0 0,3-1 0 16,4-3 0-16,-3 1 0 0,3-4 0 0,-2 1-26 16,2-4 1-16,1-2 4 0,-2-1 0 0,0-3 1 15,-2-1 7-15,-4 0-1 0,2-5-2 0,-3 2-3 16,-2-8 2-16,0 0-9 0,-3 0 1 0,-3 0-1 16,1-1 6-16,-7-8 0 0,1 10 1 0,-1 1 0 15,-1-2 4-15,-1 7-4 0,2 1 4 0,0 2-3 16,-4 3-3-16,4 2 4 0,-2 3 1 0,2 0 3 15,-3 1-5-15,3 3 4 0,3 5 1 0,2-2-2 0,0 4 6 16,4-1 7-16,1-1-10 0,7 1 6 16,1-1 1-16,1 1 0 0,3-1-3 0,7 0 3 15,1-2-1-15,-1-1 8 0,9-1-1 0,1-2-6 16,-2 0 11-16,4-1-6 0,-5-3 1 0,-4 0 7 16,-1-2-5-16,-3-1-8 0,1-4 12 0,-3 1 5 0,2 0 2 15,-2-4-2-15,-2-1 2 0,-2 2 2 16,1-4-5-16,-5 0 7 0,0-2-3 0,-3 3 2 15,-2 1 1-15,-3 1 3 0,2 0-1 0,-3 3 2 16,1-2-15-16,-2 5 2 0,1-2 5 0,-3 4-11 16,3-1-11-16,0 4 10 0,0 0-2 0,0 0 1 15,0 0-5-15,0 0 5 0,-1 16-7 0,6-7 6 0,-1 3-3 16,5 3 3-16,5 1-9 0,0-1-8 16,5 3-5-16,3 0-1 0,0-1-2 0,1 0-7 15,-3 2-1-15,2-4 2 0,-7 0 2 0,-2-2-4 16,-3-5 2-16,-1 3 0 0,-5-2 4 0,1 1 4 15,-5-1 6-15,-1-1 4 0,-4 1-1 0,-7-4 2 0,-3 3 3 16,-2-3 0-16,-2 1 2 0,0-4 1 0,4 2 1 16,1-3 3-16,1-1 1 0,2-1 4 15,0-2 1-15,5 1-6 0,1-3 2 0,2-1-4 16,3-3-12-16,4-1-7 0,5-3-3 0,3-5-11 16,3 3-1-16,6-4-2 0,4-1-1 0,0-3 3 0,1 3 2 15,1-5 2-15,-2-1 1 0,2-1 3 0,-4-1 6 16,-2 0 6-16,0 2 5 0,-4-2 6 15,-2 3 14-15,-6 7 21 0,1 1 12 0,-2-1 24 16,1 5 15-16,-8 3 21 0,3 4 4 0,-4 2 0 16,1-2-22-16,4 3-7 0,-5 3-16 0,3-1-3 0,-3 1 0 15,0 0 1-15,-8 16 2 0,7-7 3 16,-3 7-14-16,-1 0 1 0,1 6 8 0,3 1-1 16,-2 3-29-16,2 0-27 0,-2 1 0 0,2-1 0 15,1 2 0-15,1-3 0 0,2-4 0 0,2 3 0 16,-1-5 0-16,1-1 0 0,0 1 0 0,4-1 0 0,0-4 0 15,0 2 0-15,1-4 0 0,-1-1 0 0,0-2 0 16,3-5 0-16,-3 0 0 0,0 2 0 0,2-5-167 16,-1-2-64-16,-1-3-73 0,4-1-53 15,-5-2-67-15,-1-1-76 0,2-5-80 0,0-4-358 16,-5-2-1017-16,-4 0 450 0</inkml:trace>
  <inkml:trace contextRef="#ctx0" brushRef="#br0" timeOffset="95216.15">20966 3333 351 0,'-5'0'468'16,"-4"-1"7"-16,9 1 6 0,-9 0-5 0,9 0-7 16,-3-2-13-16,3 2-25 0,0 0-32 0,0 0-34 0,26-3-36 15,-9 3-34-15,3-2-33 0,14 2-34 16,-2-1-46-16,0 1-51 0,1-1-72 0,0-2-102 16,-3-1-123-16,-1 1-121 0,-9 2-142 0,2-3-393 15,-9 2-891-15,-2-2 394 0</inkml:trace>
  <inkml:trace contextRef="#ctx0" brushRef="#br0" timeOffset="95983.08">21775 3125 251 0,'0'0'379'0,"0"-5"1"0,0 5-9 16,0-7 7-16,0 5-9 0,0-3-14 0,0 5-14 16,-1-6-17-16,-1 1-14 0,-1 4-17 0,-1-2-19 15,-1-2-19-15,-3 0-13 0,2 1-22 0,-2 3-18 0,-4-4-13 16,0 3-20-16,-1-3-12 0,-1 3-11 0,0-1-7 15,0 3-10-15,-4-3-13 0,4 2-6 0,1 2-15 16,1-2-3-16,0 2-9 0,2 0-14 16,-3 0-6-16,5 0-6 0,1 2-2 0,-1 2-6 15,-1 2 4-15,1-1 2 0,2 2-2 0,1 0 4 0,0 5 3 16,-1 1 4-16,3-2 2 0,-1 5 5 0,0 0-1 16,3-1 2-16,-3 1-6 0,3 2 13 0,-2 1-6 15,3 0-8-15,-1-1 19 0,0 1-17 16,-2 6 7-16,7-1-7 0,-4 1 0 0,0-3 3 0,-1-2-10 15,3 5 6-15,1-2-2 0,-2 1-58 0,6-1-6 16,-5 2 0-16,-2-1 0 0,4 0 0 0,-1 0 0 16,-1-7 0-16,1 9 0 0,2-8 0 0,-2 8 0 15,-3-7 0-15,4-4 0 0,0 2 0 16,-1-3 0-16,2-3 0 0,0 4 0 0,4-6 0 0,-1 0 0 16,1-2 0-16,8 1 0 0,0-5 0 0,3 0 0 15,2-3-133-15,6-3-130 0,-1-3-76 0,0-3-80 16,-7 0-79-16,6-5-97 0,-4-2-396 0,-7 2-1073 15,4-9 474-15</inkml:trace>
  <inkml:trace contextRef="#ctx0" brushRef="#br0" timeOffset="96432.73">22000 3228 64 0,'0'-7'521'0,"0"2"14"0,0 0-2 0,-1 1-13 16,0 0-10-16,0 1-24 0,1 3-39 0,-4-4-38 16,4 4-45-16,0 0-2 0,0 0 8 0,-5 10-21 15,3-3-29-15,0 5-25 0,-3 0-21 16,-2 6-26-16,5 0-25 0,-3 6-16 0,1-5-22 0,-1 6-19 16,3-5-16-16,0 0-16 0,3-1-15 0,2 2-10 15,-1-2-21-15,5-1-18 0,0-3-13 0,3 0-10 16,1-2-18-16,0-2-29 0,8-3 0 0,-1-1 0 15,1-4 0-15,1-1 0 0,-4-3 0 16,5-1 0-16,-5-2 0 0,2-4 0 0,0 0 0 0,-3-1 0 16,1-2 0-16,-3-2 0 0,0-1 0 0,-2-2 0 15,-1-2 0-15,-2 0 0 0,3-7 0 0,-6 6 0 16,-1 2 0-16,0 0 0 0,-3 5 0 0,4 0 0 16,-5 0 0-16,0 5 0 0,0 0 0 0,2 2 0 15,-4 1 0-15,6 1 0 0,-4 3 0 0,0 0 0 16,0 0 0-16,-2 14 0 0,0-2 0 0,0-1 0 15,2 6 0-15,-4 1 0 0,4 1 0 0,-3-1 0 16,3 8 0-16,3-7 0 0,-3 2 0 0,1-2 0 16,2 1 0-16,-1-2 0 0,3 0 0 15,-1 1 0-15,1-3 0 0,3-6-93 0,-3 2-386 0,3 0-67 16,1-5-69-16,-3 2-462 0,7-4-1166 0,-3 0 516 16</inkml:trace>
  <inkml:trace contextRef="#ctx0" brushRef="#br0" timeOffset="96617.06">22650 3543 246 0,'12'-9'339'0,"-5"0"21"0,0 1 27 16,2 2 29-16,-6 0 15 0,-1 1 5 0,2 1-7 16,-2 1-15-16,0 1-32 0,-2 2-36 0,0 0-32 15,0 0-28-15,0 0-12 0,-8 8-17 0,3 0-17 16,-5 2-28-16,4 1-18 0,-3 6-17 0,2-2-18 16,-1 0-16-16,-2 3-32 0,3-2-38 0,-2 0-38 15,3 1-54-15,-1 0-70 0,3-2-74 0,3-3-78 16,-2 0-73-16,1-1-68 0,2-6-79 0,0-1-371 15,4 1-902-15,-4-5 399 0</inkml:trace>
  <inkml:trace contextRef="#ctx0" brushRef="#br0" timeOffset="96966.05">22942 3303 374 0,'4'-11'519'0,"0"0"16"0,-3 2 3 0,3 3-22 16,-4 2-25-16,0-1-40 0,6 2-45 0,-6 3-42 15,0 0-16-15,0 0-9 0,4 9-19 0,-3 1-15 16,6 5-25-16,-6 3-37 0,4 1-21 0,7 4-24 16,-7-4-14-16,-1 1-18 0,2 4-14 0,1-6-19 15,-1 1-9-15,0-1-13 0,1-2-20 0,-1 1-8 16,-1-6-18-16,0-2 1 0,2 1 0 0,-4-3-16 16,1 0 1-16,0-3 2 0,-1-1 11 0,1-1 2 15,1-2 4-15,-5 0 3 0,12-5 0 0,-6 1-72 16,1-4-1-16,2 0 0 0,-1-3 0 0,2-4 0 15,-1-1 0-15,1-2 0 0,3-6 0 0,1 1 0 16,-4-4 0-16,2 1 0 0,-2-2 0 0,-1 3 0 16,0 2 0-16,-4 6 0 0,3 4 0 0,-5 2 0 15,0 3 0-15,0 3 0 0,-1-2 0 0,-1 2 0 16,1 0 0-16,-2 5-25 0,0 0-300 0,0 0-66 16,0 0-58-16,0 0-63 0,2 11-81 0,0-5-390 15,0 0-1065-15,2-2 472 0</inkml:trace>
  <inkml:trace contextRef="#ctx0" brushRef="#br0" timeOffset="97416.14">23471 3156 382 0,'-2'-9'443'16,"-1"0"19"-16,-1 0 8 0,3 2 5 0,-2-1-5 15,3 4-27-15,-1-2-36 0,1 1-46 0,3 0-38 16,-1 2-30-16,5 0-31 0,2 2-25 0,3 1-22 15,1-2-26-15,6 1-24 0,1 2-24 0,0 0-22 16,0 0-17-16,-2 3-11 0,13-3-16 0,-13 0-6 16,4 0-13-16,7-1-3 0,-14 0-2 0,3-2-8 15,-6 1 2-15,-2 1 1 0,-1 0 7 0,-3-3 0 16,2 1 9-16,-1 1-3 0,-4-4 8 0,2 2 5 16,-5 3 14-16,8-2 1 0,-5 0 2 0,-3 2-8 15,2-3-9-15,-2 3-12 0,0 0-9 0,0 0-7 16,0 0 8-16,0 0-2 0,0 11 1 0,0-4 10 15,-2 0 2-15,-1 8 7 0,-1 0 2 0,2 4 6 16,0 1-14-16,-4 5 1 0,2 3-3 0,4-1-4 16,-2 3-37-16,2-2-21 0,-2 1 0 0,6 1 0 15,-2 0 0-15,-4-2 0 0,6 1 0 0,-3-1 0 16,1-1 0-16,1 1 0 0,-1-3 0 0,0 1 0 16,2-7 0-16,-3-1 0 0,1 1 0 0,-2-4 0 15,2 1 0-15,-2-4 0 0,-2 2 0 0,0-5 0 16,1 1 0-16,-3-3 0 0,0 0 0 0,-2-2 0 15,-6-1 0-15,1 0 0 0,-8 1 0 0,0-2 0 16,-1-6 0-16,-9-2 0 0,-7-2 0 0,-1 4 0 16,2-5-246-16,-4 1-244 0,-14 4-143 0,1-4-504 15,14 3-1232-15,2-1 545 0</inkml:trace>
  <inkml:trace contextRef="#ctx0" brushRef="#br0" timeOffset="99882.71">24844 3223 287 0,'4'-11'456'0,"-2"0"6"0,1 3-1 0,-2-2-13 16,-1 2-14-16,0 0-6 0,-1 4-18 0,0 0-31 16,1 1-17-16,0 3-40 0,-2-7-31 0,2 4-28 15,0 3-31-15,0 0-20 0,0 0-11 16,0 0-11-16,-14 6-11 0,5-1-12 0,0 1 4 15,0 2-11-15,-3 5 6 0,-1 2 0 0,-1 0-3 0,-7 3-7 16,1 2-7-16,-2-2-6 0,-2-1-4 0,-7-1-9 16,8 2-9-16,0-2-9 0,-2-2-5 0,2 1-7 15,0-2-76-15,6-3-24 0,0-2 0 0,7 0 0 16,-3-3 0-16,4 0 0 0,3 0 0 0,2-3 0 16,-1 0 0-16,1 2 0 0,0-2 0 0,3 1 0 15,1-3 0-15,-4 4 0 0,4-4 0 0,-2 2 0 16,2-2 0-16,6 4 0 0,-1-1 0 0,3 0 0 15,1 3 0-15,2-3 0 0,1 3 0 0,3 1 0 16,2 3 0-16,1-2 0 0,5 5 0 0,2 1 0 16,2-1 0-16,-1 1 0 0,-3-1 0 0,-4-3 0 15,-3 3 0-15,2-2 0 0,-5 1 0 0,-4-4 0 16,4 1 0-16,-3-3 0 0,-2 1 0 0,-4-2 0 16,1-1 0-16,-2 0 0 0,1-1 0 0,-2-1 0 15,0 0 0-15,1 1 0 0,-3-3 0 0,4 2 0 16,-4-2 0-16,4 2 0 0,-4-2 0 0,0 0-390 15,0 0-112-15,7-9-99 0,-6 3-516 0,7-1-1209 16,0-2 535-16</inkml:trace>
  <inkml:trace contextRef="#ctx0" brushRef="#br0" timeOffset="100416.05">25712 3443 3222 0,'16'-5'165'16,"3"-3"-50"-16,-1 1-4 0,-5-2 29 0,1 1 32 15,-1-1 29-15,-4 1 29 0,-1-1-7 0,3-4-2 16,-6 5 2-16,3-2-6 0,-7 2-6 0,0-2-9 16,-2 2-19-16,-1-2-13 0,-2 5-7 0,-3 0-17 15,-2 1-16-15,-6 4-5 0,1 1-17 0,-8 6-9 16,-5 3-6-16,3 4-6 0,-4 1-8 0,0 3-7 15,4 3-10-15,-2 1-2 0,3 0-17 0,5 0 6 16,0 1-6-16,-1-2-6 0,11-3 3 0,3-1 0 16,3 0-13-16,4 0-4 0,0-6-1 0,1 1 1 15,5-3 5-15,2 1-7 0,-1-4 6 0,4 0 9 16,6-3 10-16,2-1 18 0,-1-4-2 0,8-5 8 16,-7-1 9-16,7-2 9 0,-3-4 5 0,-3-2-93 15,2-2 0-15,-2-2 0 0,-4-2 0 0,1-4 0 16,-1-2 0-16,-1-2 0 0,4-13 0 0,-8 10 0 15,0-1 0-15,2-12 0 0,-6 0 0 0,0 10 0 16,-4 2 0-16,-1-2 0 0,0 2 0 0,-7 4 0 16,2 5 0-16,-3 7 0 0,0 2 0 0,3 5 0 15,1 3 0-15,-2 2 0 0,0 4 0 0,2 2 0 16,0 0 0-16,-14 20 0 0,7-4 0 0,0 11 0 16,5 3 0-16,-3 1 0 0,3 3 0 0,5 2 0 15,1-1 0-15,1 14 0 0,0-14 0 0,1 0 0 16,5 10 0-16,-1-11 0 0,0-3 0 0,-1 0 0 15,1-1 0-15,-1-3 0 0,1-1 0 0,2-7 0 16,-3-2 0-16,-3-1 0 0,3-5 0 0,-4-3-81 16,-2-1-286-16,1-2-37 0,-2 0-56 0,-2-5-94 15,4 1-501-15,-4-1-1142 0,0 0 506 0</inkml:trace>
  <inkml:trace contextRef="#ctx0" brushRef="#br0" timeOffset="100850.46">26715 2944 10 0,'6'-7'481'0,"-5"2"19"0,1-1 20 16,-1 3 1-16,0 0-18 0,1 0-25 0,-2 3-34 16,1-5-38-16,-1 5-37 0,1-4-33 0,-1 4-34 15,0 0-25-15,-1-3-28 0,1 3-27 0,-10-4-22 16,-2 2-15-16,-2 1-20 0,-4-1-17 0,-5 4-18 15,4-1-10-15,-10 1-16 0,2-1-10 0,0 0-7 16,5 2-12-16,4-2-2 0,-2 0-15 0,7 1 4 16,2 0-16-16,2-1-6 0,1-1-4 0,0 1-7 15,3 3 2-15,0-3-13 0,5-1 7 0,-4 5 2 16,7-2 3-16,-3-3 0 0,5 15-2 0,1-7 2 16,-2 3-2-16,4 0 1 0,-2 5-4 0,-2-1 5 15,6 2-2-15,-3 1 0 0,-1 5 8 0,3 2-6 16,-1-1-1-16,-5 0 2 0,1 0-4 0,-1 3 1 15,0 0-6-15,-2 2-2 0,-1-1-7 0,1-1 3 16,2 1-3-16,-2 0 1 0,0-1 2 0,1 1-8 16,0-3 0-16,2 0-1 0,-2-6-3 0,3 0-15 15,-1-2-15-15,0 0-14 0,3-1-20 0,-2-4-20 16,4-2-24-16,-2 6-35 0,0-8-30 0,0 0-35 16,3-1-47-16,2-5-26 0,-3-2-45 0,5 0-47 15,-4-3-65-15,7-5-55 0,-4-2-345 0,1-4-904 16,4-4 400-16</inkml:trace>
  <inkml:trace contextRef="#ctx0" brushRef="#br0" timeOffset="101299.38">26981 3183 136 0,'2'-17'413'0,"0"0"20"16,-1 6 24-16,-1-6 13 0,0 1 4 0,-1 3 0 16,-1-1-4-16,1 5-19 0,1-3-20 0,0 3-23 15,0 2-28-15,1 0-31 0,-1 3-35 0,0-2-36 16,2 2-30-16,-2 4-36 0,1-4-16 0,-1 4-18 15,0 0-21-15,13 6-16 0,-10-1-10 0,0 1-18 16,2 4-12-16,0 5-11 0,-2 2 1 0,1 2-12 16,-2 7-14-16,1-7-6 0,-1 7-14 0,-2 1 1 15,0-1 4-15,0 0-5 0,0 0 0 0,1-7-10 16,1 0-6-16,0-1-5 0,2-1 2 0,1-1-2 16,-1-6-1-16,1 1-23 0,5 0 0 0,2-5 0 15,3 2 0-15,3-3 0 0,5-4 0 0,5-2 0 16,0-3 0-16,0-2 0 0,-1 1 0 0,-3-8 0 15,-5 4 0-15,6-7 0 0,-11 2 0 0,8-5 0 16,-5-3 0-16,-2-1 0 0,-1 0 0 0,-3-4 0 16,-3 1 0-16,-1-1 0 0,-4 0 0 0,-3 1 0 15,-1 7 0-15,-1 1 0 0,-1 2 0 0,-1 3 0 16,-1 4 0-16,-1 0 0 0,-2 2 0 0,0 1 0 16,-1 2 0-16,3 4 0 0,-5 2 0 0,0 1 0 15,5 4 0-15,-3 2 0 0,1-1 0 0,3 3 0 16,4 1 0-16,-2 0 0 0,3 1 0 0,3-1 0 15,2 2 0-15,3 1 0 0,3 0 0 0,3-3 0 16,1 1 0-16,3-4 0 0,3 0 0 0,-2-1 0 16,-2-3 0-16,4-2 0 0,-3-1 0 0,0-2-110 15,-4-2-204-15,3-2-59 0,-8 0-77 0,-2-4-83 16,1-1-536-16,-3-2-1158 0,3-3 513 0</inkml:trace>
  <inkml:trace contextRef="#ctx0" brushRef="#br0" timeOffset="101783.62">27638 2789 2641 0,'-2'-4'279'0,"4"0"-59"16,-2 4 12-16,0-7 1 0,0 2-8 0,3 0-4 16,-1 0-13-16,1 3-4 0,1-3-21 0,0-1-10 15,1 2-3-15,4 0-10 0,1-2-13 0,3 2-15 16,1-1-5-16,4 2-4 0,1-2-5 0,2 2-9 15,1-2-3-15,6 2-11 0,-7-1-5 0,-4 2 2 16,1 1 1-16,-5 0 5 0,-2 0 6 0,1 0 7 16,-5-2 7-16,2 3-2 0,-1 0-2 0,-8 0-5 15,9-1-15-15,-9 1-5 0,5 0-11 0,-5 0-3 16,0 0-16-16,6 2 3 0,-8 3 11 0,2-5-1 16,-4 10-7-16,4 3 3 0,-4-5 14 0,0 3-13 15,4 7 11-15,-1-2-6 0,-1 2-74 0,0 5 0 16,2 2 0-16,4 0 0 0,0-7 0 0,1 9 0 15,-1 3 0-15,2 0 0 0,2 1 0 0,2 1 0 16,-1 0 0-16,0-1 0 0,1 1 0 0,-1-1 0 16,0 0 0-16,-1 3 0 0,1-3 0 0,0-3 0 15,-3 2 0-15,1-1 0 0,-4-6 0 0,4 4 0 16,-6-8 0-16,0-1 0 0,2 1 0 0,-1-2 0 16,-4-3 0-16,-1-1 0 0,2-3 0 0,-3 1 0 15,-1-2 0-15,0-1 0 0,-3 0 0 0,-2 0 0 16,0-5 0-16,-3 3 0 0,-5-3 0 0,-2 2 0 15,-1-3 0-15,-6-2 0 0,4 1 0 0,-5-2 0 16,5 2 0-16,3 0 0 0,-2 0 0 0,1 2 0 16,-6-2 0-16,7 0-59 0,-9-2-547 0,-2 1-649 15,12 1-1359-15,2 0 602 0</inkml:trace>
  <inkml:trace contextRef="#ctx0" brushRef="#br0" timeOffset="104200.12">23703 4231 123 0,'-2'-8'400'16,"4"-3"4"-16,-1 0 5 0,3-2 1 0,-2 3 8 15,2-2 6-15,-1 2 0 0,-1 0-6 0,0 3-13 16,0 0-20-16,1 2-25 0,-1 0-39 0,2 1-35 16,-3 2-26-16,-1 2-25 0,0 0-13 0,0 0 2 15,5 16-2-15,-2 1-6 0,-3 2-7 0,0 12-21 16,1 0-17-16,-2 2-9 0,0 14-16 0,1-9-11 16,-2 9-14-16,4 0-9 0,2 0-13 0,1-12-8 15,1 1-14-15,7-3-6 0,-3 0-28 0,2-2-43 16,2-1 0-16,1-4 0 0,0-6 0 0,-3-4 0 15,-1-5 0-15,1-2 0 0,-3-2 0 0,1-3 0 16,-2-2 0-16,-1-2 0 0,2-4 0 0,3-1 0 16,-5-5 0-16,4-3 0 0,0-3 0 0,-3-3 0 0,1-8 0 15,-2-2 0-15,2 0 0 0,-2-4 0 16,-1 0 0-16,-1-3 0 0,4-10 0 0,-8 10 0 16,3 1 0-16,-2 3 0 0,0 1 0 0,-4 3 0 15,2 8 0-15,-2 5 0 0,2 5 0 0,2 2 0 0,-2 2 0 16,2 1 0-16,-2 4 0 0,0 1 0 0,0 0 0 15,1 23 0-15,3-4 0 0,-4 8 0 0,4 1 0 16,-3 7 0-16,3-1 0 0,2-2 0 0,2 0 0 16,-3 3 0-16,3-2 0 0,1 0 0 0,-3-3 0 15,1-2 0-15,-1-2 0 0,1-1 0 0,-1-9 0 16,-2-5 0-16,0 1 0 0,-2-3 0 0,-1-1 0 16,2-3 0-16,-2-1 0 0,2 0 0 0,-3-4 0 15,0 0 0-15,0 0 0 0,6-8 0 0,-2-1 0 16,0-2 0-16,-2-1 0 0,4-6 0 0,-1 0 0 15,1 0 0-15,0-1 0 0,-1 3 0 0,2 2 0 16,1 3 0-16,-4 2 0 0,-1 3 0 0,4 2 0 16,-2 2 0-16,1 2 0 0,-6 0 0 0,10 6 0 15,1 1 0-15,-4 2 0 0,4 5 0 0,1 2 0 16,0-2 0-16,-2 1 0 0,5 2 0 0,-2-4 0 16,4 0 0-16,-3-3 0 0,4 0 0 0,-3-3 0 15,5-1 0-15,-2-2 0 0,0-3 0 0,0-2 0 16,0-2 0-16,-3-1 0 0,-2-1 0 0,1 0 0 15,0-5 0-15,2 0 0 0,-4-4 0 0,-1 0 0 16,1-3 0-16,-3 0 0 0,-1-9 0 0,-2 2 0 16,-2-3 0-16,-1 2 0 0,-3 5 0 0,-4 0 0 15,0 2 0-15,-1 2 0 0,-1 5 0 0,-1 2 0 16,1 0 0-16,1 5 0 0,-7 2 0 0,3 3 0 16,-2 3 0-16,-3 7 0 0,1-1 0 0,0 8 0 15,3-1 0-15,1 10 0 0,0-3 0 0,7 2 0 16,0-1 0-16,10-1 0 0,-2-6 0 0,3 1 0 15,3-3 0-15,3-3 0 0,3-2 0 0,8 0 0 16,0-3 0-16,-4-4 0 0,7-3 0 0,-7 0 0 0,9-5 0 16,-3 1 0-16,-1-4 0 0,-7-2 0 0,-1 1 0 15,5-6 0-15,-2-2 0 0,-1-1 0 16,-2-3 0-16,-2-2 0 0,-2 2 0 0,0-2 0 16,-6 5 0-16,0 2 0 0,0 0 0 0,-4 6 0 0,-1-1 0 15,0 5 0-15,0 0 0 0,-3 3 0 0,2-1 0 16,-3 3 0-16,0 0 0 0,0 16 0 0,0-1 0 15,1 0 0-15,3 1 0 0,-2 1 0 0,1 1 0 16,-1-2 0-16,2 2 0 0,-1-5 0 0,2-1 0 16,-1-1 0-16,1 2 0 0,2-6 0 0,-1 1 0 15,0-3 0-15,-2-3 0 0,2-1 0 0,2-1 0 16,0-1 0-16,3-1 0 0,-1-4 0 0,-1-4 0 16,4-1 0-16,-2-4 0 0,4 1 0 0,1-7 0 15,-2 5 0-15,4-3 0 0,-5 6 0 0,-3 0 0 16,-1 3 0-16,-2 3 0 0,-2 3 0 0,0-3 0 15,1 6 0-15,0 0 0 0,-6 1 0 0,11 9 0 16,-7-4 0-16,1 4 0 0,1 3 0 0,-1 2 0 16,3 1 0-16,-4-4 0 0,2-1 0 0,2 4 0 15,-3-1 0-15,1-2 0 0,-4-2-82 0,0-3-222 16,1-1-48-16,-1 2-32 0,-4-4-44 0,-5 4-68 16,-4-5-74-16,-8 0-360 0,-8-2-1006 0,-5-3 445 15</inkml:trace>
  <inkml:trace contextRef="#ctx0" brushRef="#br0" timeOffset="104366.05">23842 4386 5619 0,'-18'-8'200'16,"0"-1"-83"-16,9 1-10 0,5 0 3 0,1 4 28 16,6-4-1-16,1 0-22 0,10-1-21 0,8 0-12 15,7-1-7-15,6 1-9 0,17-1-32 0,-2 2-52 16,-13 4-100-16,18-2-124 0,-2 2-136 0,-1 1-158 15,0 2-398-15,-11 1-1011 0,9-4 446 0</inkml:trace>
  <inkml:trace contextRef="#ctx0" brushRef="#br0" timeOffset="104566.93">25668 4553 3867 0,'13'7'390'0,"-5"-3"-70"15,-1-2-17-15,2 4-19 0,-4-4-11 0,2 1-11 16,-3 0-2-16,0 0-5 0,-2 2-28 0,-1-1-15 16,1 2-22-16,-4 1-22 0,1 2-35 0,-1 1-27 15,0-3-58-15,-2 4-78 0,-1 4-104 0,1-3-138 16,-8 6-163-16,-4 1-637 0,1 4-1160 0,-2-2 513 16</inkml:trace>
  <inkml:trace contextRef="#ctx0" brushRef="#br0" timeOffset="107116.06">21079 5467 7 0,'-5'-4'94'0,"-3"2"-4"0,-1 1 0 0,4-1-8 15,-4 2 1-15,3-2-6 0,-3 0-4 0,2 1-2 16,-3-2-6-16,5 0-17 0,-3 2-8 0,3-3-13 16,-1 1-20-16,-2-2-8 0,3 1-13 0,1 1-4 15,-1-2-10-15,1 0 5 0,-2 1 4 0,2 1-2 16,0 0 6-16,-1-1 3 0,1 1 4 0,0-2 4 16,2 2 9-16,-2-1 33 0,2 0 33 0,-1-3 21 15,2 3 31-15,-2-3 28 0,3 0 26 0,0 0 19 16,0 0 14-16,3-3 10 0,-2 2 2 0,2-2 10 15,0 1 18-15,0-1 12 0,-2 2 10 0,2 3 8 16,-1-1 4-16,-2 1-3 0,3 2-4 0,-3-1-19 16,0 4-21-16,0-6-26 0,0 6-22 0,0 0-7 0,-1 13-12 15,-3-1-6-15,0 5-10 0,0 1-8 16,-2 7-8-16,1 0-15 0,1 2-14 0,2 0-6 0,1 2-16 16,1-4-9-16,3 4-11 0,-2-3-1 15,4-7-9-15,2 5-5 0,0-6-6 0,1 0-2 0,2-4-3 16,4 0-11-16,0-7 2 0,1 1 1 0,-2-5-6 15,4-2 0-15,2-4-3 0,0-2 2 16,-3-2 6-16,5 1-14 0,2-7 5 0,-1-4 3 0,-8 4-7 16,6-6 6-16,-8 3 20 0,5-4 4 0,-11 4-7 15,7-7 11-15,-7 6 1 0,3-1 7 0,-4 1 8 16,-1 8 1-16,0-1 14 0,0 2-7 0,-3 2-5 16,2 1-18-16,-2 3-13 0,-1 2-19 0,0 0-22 15,0 0 0-15,6 12 0 0,-6-2 0 0,3 4 0 16,1 1 0-16,0 1 0 0,1 2 0 0,2-2 0 15,1-2 0-15,2 0 0 0,2 0 0 0,2-4 0 16,1-1 0-16,4-2 0 0,-1-4 0 0,1-1 0 16,-1-5 0-16,3 0 0 0,-5-2 0 0,0-3 0 15,2-3 0-15,-4 0 0 0,1-1 0 0,-3-2 0 16,3-8 0-16,-4 0 0 0,-2-4 0 0,-3 2 0 16,2-3 0-16,-3 0 0 0,-1-2 0 0,-4-1 0 15,0 2 0-15,-2 5 0 0,0 6 0 0,1 4 0 16,-1 3 0-16,0 0 0 0,2 4 0 0,-2 5 0 15,2 1 0-15,0 0 0 0,-6 15 0 0,4 3 0 0,-3 13 0 16,2 3 0-16,2 14 0 0,0-1 0 0,1 5 0 16,0 2 0-16,2-2 0 0,1-1 0 15,-3-2 0-15,5 1 0 0,-1-2 0 0,-3-13 0 16,2-1 0-16,-1 13 0 0,0-15 0 0,0-5 0 0,-1-8 0 16,-1 0 0-16,2-2 0 0,-4-6 0 0,2-1-91 15,-1-3-88-15,-1-2-45 0,-2-5-33 16,4 0-24-16,0 0-25 0,-12-14-1 0,5 0-5 15,1-2 5-15,1-4-4 0,1-5 1 0,-2-8 15 0,1 0 15 16,1-13 18-16,3-4 33 0,4-3 30 0,-1 2 38 16,3-4 40-16,4 0 40 0,-1 7 38 0,1 12 34 15,1 5 29-15,3 2 33 0,-1 2 30 0,1 3 46 16,-2 8 15-16,5-1 7 0,-6 3 2 0,7 3 0 16,-3 3-1-16,4-1-3 0,-1 4-15 0,3 3-3 15,0 2-6-15,-2 1-12 0,3 1-10 0,-5 5-15 16,2 3 0-16,1 2-10 0,-5-2-12 0,3 4-1 15,-7 2-7-15,-2 2-3 0,-4-2 8 16,0 1 11-16,-4 2 5 0,-7-2 6 0,-2 8 9 0,0-8 3 16,-9 3-4-16,-1-2 1 0,-1-1 0 0,3-6-9 15,-1 0-5-15,2-2-8 0,0-2-5 0,5-2-10 16,2-2-8-16,0 1-8 0,3-2-25 0,2-2-37 16,4 0-37-16,0 0-37 0,1-8-48 0,8 3-55 15,5-3-43-15,4-1-44 0,-1 1-41 0,3 1-52 16,2 2-37-16,8-2-24 0,-3 0-321 0,3 1-823 15,-2 0 364-15</inkml:trace>
  <inkml:trace contextRef="#ctx0" brushRef="#br0" timeOffset="108166.05">22151 5470 753 0,'27'-7'138'0,"-7"2"45"0,-4-3 24 0,0 1 20 15,-3 3 15-15,-3-5 22 0,1 1 28 0,-2-1 16 16,1 0 14-16,0-1 3 0,-5 1 9 0,3-3 6 16,-6 1-8-16,2 1-2 0,0 1 1 0,-4-1-1 15,-4 1-15-15,-1-1-11 0,1 4-25 0,-3 1-16 16,0-1-20-16,-6 5-18 0,3 1-19 0,-3 2-18 15,-3 7-18-15,-3 0-15 0,3 3-21 0,1 4-16 16,-2 2-10-16,5-2-8 0,4 1-18 0,0 0-39 16,4 0-43-16,-1 0 0 0,8-2 0 0,-1 0 0 15,2-1 0-15,5-3 0 0,0-4 0 0,3 1 0 16,0-5 0-16,6-1 0 0,1-2 0 0,-6-1 0 16,6-5 0-16,-3-1 0 0,0-2 0 0,1-3 0 0,-2 0 0 15,-2-3 0-15,-4 1 0 0,4-3 0 16,-3-6 0-16,-1-4 0 0,0 3 0 0,-4-2 0 15,0-2 0-15,-2 2 0 0,-3 0 0 0,0-1 0 16,-2 1 0-16,1 7 0 0,-3 2 0 0,2 7 0 0,-1 1 0 16,2 0 0-16,-2 7 0 0,1 1 0 0,2 1 0 15,-13 11 0-15,7 4 0 0,-2 2 0 16,-1 11 0-16,4 0 0 0,1 4 0 0,0 0 0 16,7 3 0-16,-1-4 0 0,9-1 0 0,1-1 0 0,4 0 0 15,4-3 0-15,3-4 0 0,3-4 0 0,-1-3 0 16,7-5 0-16,-1-3 0 0,-3-3 0 0,3-3 0 15,-10-4 0-15,7 0 0 0,-7-4 0 0,-2 0 0 16,0-3 0-16,-2-2 0 0,-2-2 0 0,-4-1 0 16,1-4 0-16,-4 1 0 0,-3 1 0 0,0 0 0 15,-1 2 0-15,-4 1 0 0,3 4 0 0,-6-1 0 16,2 0 0-16,-2 2 0 0,-2 5 0 0,1 3 0 16,-4-2 0-16,8 3 0 0,-19 7 0 0,10 1 0 15,-1 0 0-15,-1 4 0 0,0-2 0 0,4 3 0 16,-2-1 0-16,4-3 0 0,0 1 0 0,3 1 0 15,0 0 0-15,0-5 0 0,2-1 0 0,2 3 0 16,0-3 0-16,2-1 0 0,1 0 0 0,0-4 0 16,-5 0 0-16,13-1 0 0,-4-2 0 0,-2-3 0 15,0 3 0-15,3-5 0 0,-2 1 0 0,-1 3 0 16,4-4 0-16,-6 4 0 0,0-1 0 0,0 1 0 0,2 2 0 16,0-1 0-16,0 3 0 0,-1 3 0 15,1-1 0-15,-1 2 0 0,4 1 0 0,-3 0 0 16,2 3 0-16,1 0 0 0,-1 0 0 0,2-3 0 15,6 2 0-15,-4-2 0 0,6-2 0 0,0-2 0 16,0-1 0-16,0-2 0 0,-1-2 0 0,-4-2 0 16,7 0 0-16,-2-5 0 0,-1 2 0 0,1-9 0 15,-3 4 0-15,-1 1 0 0,-3-1 0 0,1-3 0 16,-4 0 0-16,1-7 0 0,-3 8 0 0,0-10 0 0,1 1 0 16,-2-1 0-16,-1-1 0 0,2-1 0 0,-6-1 0 15,-1 2 0-15,0 0 0 0,0 7 0 16,0 3 0-16,-1 4 0 0,-2 3 0 0,2 1 0 15,1 3 0-15,-3 4 0 0,3 2 0 0,0 0 0 0,-11 13 0 16,6 2 0-16,-3 3 0 0,4 8 0 0,-5 1 0 16,1 3 0-16,6 8 0 0,-2-5 0 0,3-1 0 15,2 3 0-15,3 1 0 0,-4-4 0 16,7-4 0-16,1 2 0 0,1-3 0 0,4-1 0 0,4-3 0 16,-4-8 0-16,2-2 0 0,2 0 0 0,2-6 0 15,0-1 0-15,0-4 0 0,2-2 0 0,0-2 0 16,1-3 0-16,-3-1 0 0,0-1 0 0,-1-4 0 15,0 1 0-15,-2-4 0 0,4-3 0 0,-7 0 0 16,1 2 0-16,-1-7 0 0,-1-2 0 0,0 1 0 16,-4 0 0-16,-3 4 0 0,1 2 0 0,0 1 0 15,-6 5 0-15,0 3 0 0,2 2 0 0,-2 0 0 16,-2 3 0-16,2 3 0 0,0 0 0 0,-14 14 0 16,9-6 0-16,-2 8 0 0,0 2 0 0,1 0 0 15,-1 1 0-15,2 5 0 0,4-6 0 0,1 2 0 16,1-1 0-16,2-2 0 0,1-1 0 0,3-2 0 15,-2-2 0-15,4-2 0 0,-1-3 0 0,5-1 0 16,-3-2 0-16,2-4 0 0,0 1 0 0,1-3 0 16,-3-3-195-16,3-2-145 0,-1 1-56 0,-5-3-45 15,1-2-66-15,-3-3-75 0,-1-3-373 0,-1 1-1036 16,-2-4 459-16</inkml:trace>
  <inkml:trace contextRef="#ctx0" brushRef="#br0" timeOffset="108333.13">23490 5195 3278 0,'-17'-5'440'0,"5"3"-129"0,1-2-42 0,2 2-1 16,1-1 7-16,3 1-9 0,-3 2-32 16,8 0-37-16,-2-4-35 0,2 4-4 0,7-5-13 15,5 3-18-15,6-4-6 0,0 4-16 0,11-3-27 16,0 1-37-16,-2-3-60 0,1 5-88 0,-1-4-99 0,-5 1-108 16,-3 3-143-16,0-2-439 0,-1 3-969 0,0 0 428 15</inkml:trace>
  <inkml:trace contextRef="#ctx0" brushRef="#br0" timeOffset="108899.39">24311 6150 2670 0,'15'0'288'16,"-2"2"-122"-16,1-4-3 0,-1 0 16 0,-2 2 10 15,0-3 18-15,-2-4-11 0,-4 3-2 0,-1-2 9 0,1-2 16 16,-2-1 13-16,-3-3 4 0,-1 4 1 0,-3-5 5 16,-3-1-3-16,-2 1 0 0,0-2-9 0,-5 3 2 15,-2 2-12-15,-3 1-4 0,1 1-13 16,-5 3-4-16,-2 0-22 0,-5 5-9 0,4 5-15 0,-4 2-14 15,2 5-13-15,0 4-97 0,1 7-29 0,0 4 0 16,7 1 0-16,-1-1 0 0,9 2 0 0,-4 0 0 16,11-2 0-16,1 1 0 0,4-5 0 0,4-2 0 15,1-5 0-15,8-1 0 0,-1-2 0 0,4-5 0 16,1-3 0-16,2-1 0 0,3-3 0 0,-2-5 0 16,6-4 0-16,-2-3 0 0,-4 0 0 0,2-6 0 15,-8 2 0-15,4-6 0 0,1 1 0 0,-6-5 0 16,0-5 0-16,-3-2 0 0,-2 0 0 0,-1-1 0 15,1-3 0-15,-3-13 0 0,-1 15 0 0,0-12 0 16,-2-2 0-16,1 12 0 0,-3 0 0 0,1 3 0 0,-1 5 0 16,0 10 0-16,3 2 0 0,-3 4 0 15,1 3 0-15,-2 3 0 0,1 3 0 0,0 3 0 16,0 0 0-16,3 16 0 0,-1 1 0 0,-1 1 0 16,-1 10 0-16,0 4 0 0,1-1 0 0,2 1 0 0,-3 2 0 15,3 1 0-15,2 10 0 0,-3-10 0 16,2-4 0-16,0 4 0 0,1-3 0 0,0-3 0 15,1-1 0-15,-2-3 0 0,0-6 0 0,1 1 0 16,0-2-130-16,-1-7-256 0,1-1-61 0,-3 0-72 0,3-2-84 16,-1-5-415-16,1 2-1102 0,2-3 487 0</inkml:trace>
  <inkml:trace contextRef="#ctx0" brushRef="#br0" timeOffset="109349.38">25129 5609 3601 0,'9'-25'243'0,"-5"6"14"0,-2 3-8 0,3 2 11 16,-5 3 2-16,-1 1 11 0,-3 2-18 0,-1 0-19 15,1 2-17-15,-2-1-22 0,-2 1-7 0,-6 3-29 16,3 2-8-16,-5-1-14 0,-2 0-11 0,-3 1-14 16,-1 1-7-16,-7 5-5 0,8-3-8 0,-6 5-12 15,-1-2-6-15,9 1 0 0,-2-1-7 0,2-1 3 16,7 2-6-16,-2-3-9 0,3 1-9 0,1-2-2 15,3 0-9-15,1 1 8 0,2-1-16 0,1 1 4 16,0-1 13-16,3-2-5 0,0 0-1 0,1 8 2 16,3-4-5-16,0 0-28 0,0-1-9 0,2 0 0 15,1 3 0-15,-1-2 0 0,0 4 0 0,1 0 0 16,-1 1 0-16,2 0 0 0,-2 3 0 0,-2 5 0 16,1-1 0-16,0 2 0 0,2 7 0 0,-1 0 0 15,-3 0 0-15,1 0 0 0,-2 3 0 0,2 1 0 16,-4 0 0-16,-3-1 0 0,3 1 0 0,-1 1 0 15,1 3 0-15,0 0 0 0,-4-1 0 0,2 0 0 16,0 0 0-16,-2-2 0 0,1 1 0 0,0-3 0 16,-1-3 0-16,4 0 0 0,-1-9 0 0,1 1 0 15,1-5 0-15,1 0 0 0,0-3 0 0,1 0 0 16,3-1 0-16,-1-3 0 0,0-1 0 0,8-3 0 16,0-1 0-16,0-1-26 0,3-3-212 0,5-2-67 15,-2-1-67-15,0-2-64 0,-1-1-79 0,0-2-107 16,6-6-325-16,-3 0-1025 0,-1-5 454 0</inkml:trace>
  <inkml:trace contextRef="#ctx0" brushRef="#br0" timeOffset="109682.62">25351 5884 388 0,'4'-17'424'0,"1"0"20"16,-5 4 23-16,4 1 17 0,-4 1 9 0,0 0-2 15,1 2-9-15,-1 3-6 0,3-1-56 0,-2 3-51 16,-1 3-33-16,0 1-27 0,0 0-23 0,0 0-6 0,1 16-21 15,-1-5-20-15,3 5-30 0,-2 1-11 0,2 1-24 16,-2 7-12-16,4 0-15 0,-2 0-20 16,1 3-9-16,1-1-10 0,1-4-13 0,0 2-10 15,-2-7-2-15,2-3-45 0,-4-3-38 0,3 2 0 0,0-8 0 16,-2 3 0-16,1-4 0 0,-1-2 0 0,3-1 0 16,-1-2 0-16,-5 0 0 0,14-5 0 0,-5 0 0 15,0-6 0-15,3-3 0 0,-3 1 0 16,2-2 0-16,-4-3 0 0,7-3 0 0,-1-2 0 0,0-2 0 15,-3 1 0-15,3-4 0 0,-3 5 0 0,-1-3 0 16,1 3 0-16,-1 3 0 0,-1-5 0 0,-3 9 0 16,3 1 0-16,-6 3 0 0,2 1 0 0,-1 2 0 15,-2 3-251-15,1 1-236 0,-2 0-90 0,2 2-569 16,-2 3-1242-16,0 0 549 0</inkml:trace>
  <inkml:trace contextRef="#ctx0" brushRef="#br0" timeOffset="110132.72">25960 5501 4241 0,'-7'-15'331'0,"3"5"-108"16,-2-3-5-16,2 3-4 0,4-1-4 0,0 1 9 15,0 1-5-15,0-1-17 0,4 2-25 0,2-1-13 16,3 4-14-16,0-1-16 0,5 1-13 0,3-2-9 15,2 4-11-15,2 0-9 0,-1 2-14 0,2-1 1 16,-2 1-4-16,-2 0-5 0,1 1-14 0,-5-3-9 16,0 2-2-16,-3-1-4 0,0 2-6 0,-6 0-1 15,4 0 4-15,-9 0-7 0,9 1 4 0,-9-1-4 16,5 4 31-16,-5 1 10 0,0 0 11 0,-1 4-4 16,-3 0 2-16,2 4-5 0,-4 1-6 0,1 2-65 15,-1 2 0-15,-2 9 0 0,1-1 0 0,1 2 0 16,3 0 0-16,-1 3 0 0,4 3 0 0,0-2 0 0,2 1 0 15,0 1 0-15,1 1 0 0,3-1 0 0,-1-1 0 16,1 1 0-16,-1-2 0 0,1 1 0 0,2-6 0 16,-4 3 0-16,-3-1 0 0,-2 0 0 15,1-5 0-15,-2-5 0 0,0-1 0 0,-3 0 0 0,-4 0 0 16,2-5 0-16,-4 2 0 0,-3-5 0 0,1 1 0 16,-2-3 0-16,-4 0 0 0,1-2 0 0,-2 0 0 15,-2-3 0-15,0 0 0 0,0-2 0 0,2-2 0 16,2-1 0-16,0-1 0 0,6-1 0 0,0 2-6 15,3-4-343-15,3-3-96 0,1 0-110 0,5-1-126 16,5-4-346-16,11-9-1110 0,3-1 491 0</inkml:trace>
  <inkml:trace contextRef="#ctx0" brushRef="#br0" timeOffset="110300.62">26610 5807 250 0,'5'-5'436'16,"-1"0"-19"-16,6 2-13 0,-1-3 2 0,0 1 8 15,4 1-11-15,-3 2-19 0,9 0-32 0,3-1-34 16,6-2-33-16,3 5-34 0,0-1-48 0,-1 1-50 16,2 0-61-16,-10-1-81 0,6-1-65 0,-8 3-73 15,-7-1-62-15,-1 1-70 0,0-1-68 0,-5 1-311 16,-5 0-690-16,-2 4 306 0</inkml:trace>
  <inkml:trace contextRef="#ctx0" brushRef="#br0" timeOffset="110466.66">26786 5875 214 0,'-28'15'270'16,"8"-6"8"-16,3 1 6 0,-2 0 13 0,9-2 11 15,1-1 45-15,1 2 32 0,3-5 32 0,4 4 15 16,2-2 4-16,3-3-13 0,5 2-33 0,4 0-18 16,7-4-41-16,2 1-29 0,9-1-36 0,1-1-21 15,2-3-29-15,-1 1-27 0,2-2-37 0,-2-1-39 16,-2 1-51-16,-3-1-52 0,-8-1-64 0,-1 2-63 16,-6 2-63-16,1-3-81 0,-5 1-95 0,-4-1-91 15,-1 3-442-15,1-1-962 0,-5 3 426 0</inkml:trace>
  <inkml:trace contextRef="#ctx0" brushRef="#br0" timeOffset="111350.14">28155 5868 244 0,'10'-4'466'15,"-5"-1"3"-15,2 0 10 0,-6 1-6 16,3-3-13-16,-4 1-20 0,-4-1-19 0,0 2-33 0,-2-2-20 16,-7 1-22-16,4 0-16 0,-10 3-11 0,0 1-15 15,-3 3-21-15,-7 4-11 0,1 2-22 0,0 3-22 16,-2 3-19-16,3 5-26 0,4 1-14 0,-2 3-20 16,4 0-11-16,1 4-12 0,7 0-23 0,4 0-8 15,4-2-5-15,4-4-3 0,2-1-13 0,4 0-3 16,3-4-2-16,3-1-12 0,5-5-26 0,2-1-31 15,1-3 0-15,2-3 0 0,0-4 0 0,-1-4 0 16,7-4 0-16,0-6 0 0,-4 0 0 0,-4-4 0 16,2-1 0-16,-5-2 0 0,2 1 0 0,-4-9 0 15,0 0 0-15,-5-1 0 0,1-2 0 0,-1-12 0 16,-1 1 0-16,-4-3 0 0,0 13 0 0,-2-10 0 16,3 10 0-16,-1 1 0 0,-8 2 0 0,4 3 0 15,0 0 0-15,-1 13 0 0,1 0 0 0,0 5 0 16,-2 5 0-16,2 1 0 0,-2 2 0 0,2 3 0 15,0 0 0-15,-2 15 0 0,2 1 0 0,0 4 0 0,2 7 0 16,0 2 0-16,1 6 0 0,-3 0 0 0,3 13 0 16,2-13 0-16,-1 1 0 0,2 10 0 15,-2-13 0-15,1 1 0 0,3-2 0 0,-3-1 0 0,0-2 0 16,-1 1 0-16,-1-1 0 0,0-8 0 0,-1-3 0 16,1 0 0-16,-3-7 0 0,2 0 0 0,-2-1-370 15,1-4-63-15,-2 1-48 0,1-7-63 16,-2 2-57-16,2-2-360 0,0 0-1040 0,0 0 461 15</inkml:trace>
  <inkml:trace contextRef="#ctx0" brushRef="#br0" timeOffset="111800.59">28817 5285 249 0,'5'-12'476'0,"0"2"16"16,-1 2 12-16,5 1 5 0,-9 2-15 0,4 1-22 15,-3 1-29-15,-1 3-41 0,-5-8-40 0,3 5-32 16,2 3-31-16,-16-2-35 0,6 2-25 0,-3 0-19 16,-5 2-27-16,4-1-14 0,-5 1-16 0,-1-2-13 15,-1 4-16-15,1-2-10 0,2 0-11 0,-1 0-12 16,6 2-13-16,-5-2-2 0,5 2-2 0,3-2-14 16,1 1-9-16,4-2-7 0,-1 0-1 0,0 1-1 15,3 1-2-15,1 0-3 0,-4 2 3 0,4 1 9 16,2-1 7-16,-2 2 4 0,4-1-8 0,-2 2-1 15,2-1-1-15,-1 2-12 0,6 7 8 0,-5-2 0 16,3 4-10-16,-1 0-46 0,-3 2 0 0,3 6 0 16,0 2 0-16,-4-3 0 0,2 6 0 0,0-2 0 15,-2 2 0-15,-2 1 0 0,0-1 0 0,1 3 0 16,-2 0 0-16,2-1 0 0,-2 3 0 0,3-1 0 16,-1 0 0-16,1 0 0 0,0-1 0 0,0 2 0 15,1-2 0-15,2-4 0 0,-2 0 0 0,5-3 0 16,-3-2 0-16,2-7 0 0,0-1 0 0,-1-5 0 15,1-2 0-15,-1 0 0 0,3-3 0 0,0-1 0 0,0-4 0 16,-1 1 0-16,6-4 0 0,-5-2 0 16,5 0 0-16,-2-3 0 0,4-5-129 0,0-5-289 15,0 1-85-15,0-11-94 0,-1-1-494 0,0 3-1182 16,-3-2 524-16</inkml:trace>
  <inkml:trace contextRef="#ctx0" brushRef="#br0" timeOffset="112183.17">28944 5636 213 0,'4'-20'384'15,"-2"2"12"-15,1 2 14 0,-2 1 37 0,-1 4 14 16,-1 0 14-16,1 5-1 0,0 2-24 0,1-1-37 0,-1 5-45 16,0 0-15-16,0 0-3 0,-8 11-30 15,4 3-12-15,-2 4-23 0,0 6-16 0,-1 5-26 16,2 1-24-16,3 0-20 0,-1 1-21 0,2-1-18 0,-1 0-11 16,4 2-20-16,-2-4-11 0,4-1-17 0,-1-8-13 15,4-2-25-15,-1-1-10 0,4-3-5 0,-2-1-7 16,0-6-15-16,2 0-26 0,0-2 0 0,1-5 0 15,-1 0 0-15,1-4 0 0,2 0 0 0,2-6 0 16,-2 1 0-16,1-5 0 0,4-4 0 0,1-3 0 16,-3-3 0-16,1 0 0 0,-1-1 0 0,-1-5 0 15,0 4 0-15,-2 2 0 0,-4 1 0 0,1 6 0 16,-1 3 0-16,-5 6 0 0,1-2 0 0,-1 6 0 16,0 1 0-16,1 2 0 0,-5 2 0 0,0 0 0 15,6 7 0-15,-2 6 0 0,0-2 0 0,1 8 0 16,-1 6 0-16,6 0 0 0,-5 0 0 0,2 0 0 15,-1-1 0-15,4 1 0 0,-3-2 0 0,-1-3 0 16,3-4 0-16,0-2 0 0,-3-3 0 0,1-1 0 16,-2 0-9-16,-1-6-316 0,2 0-48 0,-1-4-43 15,-5 0-49-15,0 0-50 0,11-8-55 0,-11-3-350 16,3-5-997-16,-3 0 442 0</inkml:trace>
  <inkml:trace contextRef="#ctx0" brushRef="#br0" timeOffset="112566.98">29422 5362 140 0,'2'-18'490'16,"-2"1"-14"-16,5-1 5 0,-3 6 10 0,1 0 3 16,1 0-6-16,1 1-26 0,3 1-28 0,1 0-46 15,1 3-27-15,9-2-36 0,-1 2-36 0,4 4-21 16,7-3-27-16,1 5-30 0,4-2-17 0,-2 1-17 16,2 2-24-16,-4-1-21 0,0 0-4 0,-1 1-11 15,-9-1-13-15,-4 0-6 0,-5 1-13 0,1-1-1 16,-5 2-8-16,1-2 3 0,-8 1 3 0,10 0 8 15,-10 0-5-15,7 0-11 0,-7 0-12 0,2 3 0 16,-2 1 5-16,0 0-2 0,-4 6 4 0,-1 1 0 16,0 7-69-16,-2 6 0 0,1 5 0 0,3 1 0 15,-1 2 0-15,4 4 0 0,2 2 0 0,2 9 0 0,3 0 0 16,3 1 0-16,-4-12 0 0,3 12 0 16,0-3 0-16,-4-9 0 0,0 0 0 0,4 0 0 15,-4-4 0-15,-1 2 0 0,-1-3 0 0,-2-1 0 16,-1-10 0-16,0 5 0 0,-1-8 0 0,-2 0 0 0,-6-2 0 15,5-3 0-15,-6 1 0 0,1-4 0 0,-4 1 0 16,-6 0 0-16,1-7 0 0,-1-1 0 16,0 0 0-16,-9-1 0 0,10-6 0 0,-2-2 0 15,3-2 0-15,-3 0 0 0,3 0 0 0,2-2-136 0,4-1-439 16,2 2-134-16,6-7-420 0,5 2-1223 0,3-4 542 16</inkml:trace>
  <inkml:trace contextRef="#ctx0" brushRef="#br0" timeOffset="112783.61">30209 5617 349 0,'12'-11'486'0,"-1"-4"-3"16,-5 4 10-16,1 4 18 0,-2-1 10 0,-3 2 3 15,2 2-13-15,1-1-45 0,-2 3-43 16,-3 2-29-16,0 0-20 0,6 6-27 0,-2 0-14 16,-1 5-28-16,-1 6-28 0,2 3-30 0,-1 3-18 0,-1 6-20 15,3-4-26-15,0 1-23 0,-1 2-38 0,3-3-31 16,-1 2-40-16,0-8-46 0,-2-1-57 0,1 0-58 15,-2-3-61-15,-2 2-67 0,0-6-47 0,3 0-82 16,-4-3-48-16,-1-5-43 0,-2 2-64 0,1-2-391 16,-6-3-989-16,8 0 438 0</inkml:trace>
  <inkml:trace contextRef="#ctx0" brushRef="#br0" timeOffset="112933.67">30109 5777 221 0,'-9'-8'413'0,"4"2"19"0,3 1 7 16,0-2 2-16,1 1 11 0,2 0 11 0,3 0-8 0,1 1-19 15,5-2-35-15,7 2-35 0,2-2-48 0,8 0-20 16,2 1-31-16,1 1-21 0,-1-1-26 0,3 0-29 16,-4 4-40-16,4-2-46 0,-6-1-55 0,-6 3-78 15,2-3-92-15,-4-2-125 0,0-2-149 0,-5 0-536 16,3-1-1007-16,-5-3 445 0</inkml:trace>
  <inkml:trace contextRef="#ctx0" brushRef="#br0" timeOffset="114082.68">31157 5427 3866 0,'3'-10'304'15,"-1"4"-114"-15,0-3-30 0,0 3 34 0,-2 2 12 16,1-2 17-16,-1 1 1 0,-1 1-30 0,-1 2-3 15,2 2 1-15,-11-4-12 0,-1 6 3 0,-1 1-3 16,-5 5-14-16,1 3 0 0,-7 6-11 0,4 3-3 16,-2 5-20-16,1-3-10 0,5 6-8 0,0 2-11 15,3-1-12-15,6-2-12 0,-3 1-7 0,5-3-2 16,3 2-16-16,6-3-3 0,-1-4-1 0,8 3-3 16,3-6-4-16,-1-3-6 0,10 4-37 0,-1-3 0 15,-2-6 0-15,7-1 0 0,-6-1 0 0,7-6 0 16,-8 0 0-16,-1-4 0 0,2 0 0 0,-1-3 0 0,-1 0 0 15,-3-2 0-15,2-2 0 0,-4-5 0 0,1 3 0 16,-1-2 0-16,-4-1 0 0,1-1 0 0,-5 0 0 16,3 3 0-16,-4 4 0 0,1 0 0 15,-3 3 0-15,-1 1 0 0,2 3 0 0,-4 2 0 0,0 0 0 16,0 0 0-16,0 0 0 0,-9 16 0 0,5-7 0 16,-1 2 0-16,0 1 0 0,0 5 0 0,4-2 0 15,-2 2 0-15,3 0 0 0,4-1 0 16,1-5 0-16,3 4 0 0,0-5 0 0,3-2 0 0,2 2 0 15,0-3 0-15,3-1 0 0,-2-2 0 0,-1-3 0 16,1 0 0-16,-2-2 0 0,2-2 0 0,-4-1 0 16,7-3 0-16,-8-1 0 0,-2-2 0 0,-2-1 0 15,3-4 0-15,-8-3 0 0,1 1 0 0,-6-9 0 16,1 6 0-16,-5-3 0 0,3 5 0 0,-9-3 0 16,3 4 0-16,-1 3 0 0,2 7 0 0,2-3 0 15,-4 4 0-15,8 4 0 0,-4 1 0 0,1-1 0 16,3 4 0-16,0 1 0 0,0 1 0 0,5 3 0 15,1 0 0-15,3 4 0 0,6-3 0 0,3 6 0 16,6-4 0-16,1 0 0 0,5 1 0 0,-7-3 0 16,9-1 0-16,-7-1 0 0,3-3 0 0,-2-1 0 15,-2-1 0-15,1-2 0 0,-2-2 0 0,-1-1 0 16,-3-1 0-16,0-3 0 0,-1 2 0 0,-3-1 0 16,2-6 0-16,0 2 0 0,-4-4 0 0,2 1 0 15,-5-1 0-15,0 5 0 0,-1-4 0 0,0 2 0 16,-1 4 0-16,-1-1 0 0,-1 3 0 0,1 2 0 15,0 0 0-15,-2 0 0 0,0 4 0 0,4-1 0 16,-4 1 0-16,0 0 0 0,15 12 0 0,-7-2 0 16,5 3 0-16,1 3 0 0,6 6 0 0,1 2 0 0,-3-3 0 15,1 1 0-15,0 1 0 0,0 0 0 16,-2 0 0-16,-1 0 0 0,-7-7 0 0,0-1 0 16,-5-4 0-16,1 0 0 0,-5-2 0 0,-5 2 0 15,-2-4 0-15,-4 0 0 0,-6-2 0 0,-3 0 0 0,0-1 0 16,-8-2 0-16,6-2 0 0,1 0 0 0,2-2 0 15,0-1 0-15,6 1 0 0,2 0 0 0,3-2 0 16,1 1 0-16,3 0 0 0,2-2 0 0,1 0 0 16,8-2 0-16,0 0 0 0,11-1-49 0,1-1-147 15,9-3-13-15,2 0-11 0,-1-2 0 0,2-1 4 16,0 0 2-16,-1 0 20 0,3-4 21 0,-6-1 17 16,0-2 15-16,1-2 24 0,-1-2 29 0,-7-2 34 15,-1 3 31-15,-3 0 46 0,-2-1 35 0,-6 8 33 16,-1 1 21-16,-3 4 23 0,1-3 11 0,-1 5 18 15,-4 3 11-15,4 0-22 0,-3 2-19 0,1 2-18 16,-2 4 6-16,0 0-7 0,0 0-1 0,-7 14-13 16,5-2 5-16,-5 6-17 0,7 7-4 0,-2 3-11 15,0 0-8-15,2 1 3 0,4 1-47 0,-2 1-22 16,1 1 0-16,-1-3 0 0,4-1 0 0,-3-1 0 16,4-1 0-16,-6-7 0 0,3-1 0 0,0-1 0 15,-3-6 0-15,3-1 0 0,-4-5 0 0,3 2 0 16,-2-3 0-16,-1-2 0 0,0-2 0 0,0 0 0 15,0 0 0-15,-1-14 0 0,-2 6 0 0,3-3 0 16,-1 1 0-16,2-6 0 0,-1 2 0 0,4-2 0 16,5-2 0-16,-3 2 0 0,1-1 0 0,3 2 0 15,7 2 0-15,-4 0 0 0,0 3 0 0,-1 2 0 16,0 3 0-16,0 2-144 0,0 3-141 0,2 1-76 16,-3 3-83-16,-7-1-105 0,1 4-519 0,2 1-1157 15,-5 0 511-15</inkml:trace>
  <inkml:trace contextRef="#ctx0" brushRef="#br0" timeOffset="114416.07">31567 6186 491 0,'0'-8'520'15,"0"-2"0"-15,-2 1 9 0,-1 0-1 0,1 4-11 16,-1-2-15-16,2 3-40 0,-4 1-32 0,-3 2-30 16,-1 5-28-16,-2 2-8 0,-8 2-9 0,-4 9-2 15,0 2-20-15,3 5-26 0,-3 3-21 0,3 1-27 0,1 4-22 16,2-1-26-16,2 1-26 0,1 1-155 15,5-2-30-15,2 1 0 0,3-1 0 0,4-2 0 16,3 0 0-16,6-2 0 0,4-2 0 0,3-5 0 16,5-2 0-16,2-2 0 0,0-4-82 0,-3-5-262 0,10-1-89 15,-11-5-110-15,0 0-589 0,0-7-1226 16,-2-1 542-16</inkml:trace>
  <inkml:trace contextRef="#ctx0" brushRef="#br0" timeOffset="114899.65">31771 6247 141 0,'5'0'518'0,"-5"0"26"0,5 2 15 16,-5-2 7-16,0 0-12 0,0 0-18 15,0 0-37-15,0 0-44 0,0 0-41 0,6 3-27 0,-6 2-8 16,0 0-11-16,-2 4-21 0,-1 2-24 0,-2 5-26 16,1 3-26-16,-1 5-24 0,1 3-25 0,1-1-22 15,0-2-15-15,2 3-23 0,1-2-145 16,2-6-17-16,0 5 0 0,3-5 0 0,2-2 0 0,2-2 0 16,0 0 0-16,3-3 0 0,-1-5 0 0,2-2 0 15,-2-1 0-15,7-3 0 0,3-6 0 0,-5 1 0 16,2-4 0-16,-1-3 0 0,-2-2 0 0,4-6 0 15,-3-1 0-15,0-1 0 0,-5 3 0 0,3-5 0 16,-2-2 0-16,-4 0 0 0,6-2 0 0,-5 5 0 16,-4 4 0-16,4 0 0 0,-5 5 0 0,-2 3 0 15,2 0 0-15,0 4 0 0,-1-1 0 0,-2 3 0 16,0 3 0-16,-1 1 0 0,0 0 0 0,0 0 0 16,0 19 0-16,0-8 0 0,0 6 0 0,0 2 0 15,0 1 0-15,0 3 0 0,4 2 0 0,4 3 0 16,-3-3 0-16,0-6 0 0,0 1 0 0,2-4 0 15,-2 1 0-15,3-2 0 0,-4-5 0 0,3 0-169 16,-2 0-309-16,-1-6-95 0,0 1-590 0,1-3-1257 16,-5-2 556-16</inkml:trace>
  <inkml:trace contextRef="#ctx0" brushRef="#br0" timeOffset="115083.85">32387 6495 340 0,'5'-4'410'16,"0"2"-19"-16,-5 2-6 0,9 0 5 0,-9 0 11 15,5 5 2-15,-1 1-9 0,-2-2-13 0,0 4-13 16,1 0-28-16,-3 3-21 0,0 1-26 0,2 0-23 16,-6 3-35-16,1-1-14 0,1 0-24 0,-2-1-23 15,0 2-35-15,2-6-44 0,-2 3-39 0,-3-1-55 16,2-1-69-16,-4-2-70 0,2-2-68 0,-2 0-82 16,-2-2-85-16,0-3-100 0,1-1-304 0,10 0-840 15,-13-4 371-15</inkml:trace>
  <inkml:trace contextRef="#ctx0" brushRef="#br0" timeOffset="115416.63">32600 6328 3370 0,'5'-18'297'0,"0"-1"-65"0,0 7 57 16,-1-5 1-16,-1 7 4 0,-2 3-3 0,0 1-12 16,1 1-35-16,-1 0-27 0,0 3-16 0,-1 2-8 15,0 0 0-15,0 0-2 0,10 8-7 0,-3 1-12 16,1 6-22-16,0 1-14 0,5 7-16 0,-4 0-13 15,1 1 0-15,-1-1-17 0,4 4-11 0,-1-4-7 0,0 2-3 16,0-3-13-16,-2-6-12 0,-1-1-3 0,-1-4-2 16,-8-11-6-16,14 18 2 0,-14-18-7 15,9 11 20-15,-9-11-48 0,0 0 0 0,0 0 0 16,0 0 0-16,0 0 0 0,0 0 0 0,47-18 0 0,-37 6 0 16,-2-1 0-16,3-4 0 0,-2 1 0 0,-2-2 0 15,4-6 0-15,3 1 0 0,-3 0 0 16,-4 5 0-16,3 0 0 0,3-4 0 0,-3 5 0 15,-2 2 0-15,-3 4 0 0,-5 11 0 0,9-14 0 0,-9 14 0 16,0 0 0-16,13-13 0 0,-13 13 0 0,0 0-223 16,0 0-237-16,0 0-75 0,0 0-109 0,0 0-412 15,0 0-1142-15,0 0 506 0</inkml:trace>
  <inkml:trace contextRef="#ctx0" brushRef="#br0" timeOffset="115666.87">33010 6087 2986 0,'5'-19'306'0,"-5"19"-46"16,0 0 0-16,8-21-4 0,-8 21-9 0,9-13-1 16,-9 13-7-16,12-9-9 0,-12 9-20 15,0 0 4-15,0 0 0 0,38 0-7 0,-38 0-9 16,33 20-23-16,-12-4 4 0,-1 1-18 0,-1 5-5 0,-1 3 0 16,-4 0-3-16,4 3-22 0,-8 0-11 0,3 4-11 15,-5 1-9-15,-1 1-12 0,-1 0-11 16,-3 1-7-16,-3 1-4 0,0-5-16 0,-5-1 3 15,-1 0 5-15,-6-4-17 0,2-1-13 0,-5-3-13 16,-2 2-10-16,3-5-27 0,-4-4-13 0,1-3-22 0,1 0-34 16,-10 1-52-16,7-4-68 0,-6-1-73 15,3-4-119-15,-5-2-142 0,27-2-501 0,-38 1-1133 16,38-1 502-16</inkml:trace>
  <inkml:trace contextRef="#ctx0" brushRef="#br0" timeOffset="115833.84">33358 6689 188 0,'0'0'449'0,"0"0"-3"15,0 0-1-15,0 0-2 0,0 0-13 0,9 24-30 16,-9-24-42-16,0 0-34 0,0 0-54 0,6 15-68 16,-6-15-99-16,0 0-123 0,0 0-158 0,0 0-174 0,0 0-233 15,0 0-634-15,0 0 281 0</inkml:trace>
  <inkml:trace contextRef="#ctx0" brushRef="#br0" timeOffset="117116.05">21959 6618 82 0,'0'0'493'0,"0"0"-20"0,0-4-24 0,0 4-25 16,0 0-30-16,0 0-25 0,0 0-19 0,6-1-16 15,-6 1 1-15,0 0 2 0,0 0-8 0,5 9-19 0,-3-4-17 16,2 1-13-16,-1 4-22 0,0 0-23 0,0 1-18 16,1 5-22-16,0-4-18 0,-4 1-19 15,5-2-11-15,-3-2-21 0,6 2-4 0,-3-1-3 16,4-4 15-16,3-6-1 0,9-2-1 0,10-10-16 0,20-13-7 16,22-21-11-16,11-5-6 0,7-6-16 0,2-6-26 15,3-2-36-15,1-3-77 0,-1 1-64 16,-4-4-166-16,-1 3-227 0,-4-4-640 0,6-3-1256 15,-15 9 556-15</inkml:trace>
  <inkml:trace contextRef="#ctx0" brushRef="#br0" timeOffset="118949.52">28724 2932 3667 0,'2'-11'257'0,"-2"4"-23"0,3 2-4 0,-2 1 16 15,-2 0 13-15,2-1-11 0,1 1-28 0,-2 4-36 16,0 0-36-16,1-4-18 0,-1 4-15 0,0 0 3 16,0 0 12-16,2 13-7 0,2-6-2 0,-2 4-7 15,0 0-10-15,3 8-3 0,-1-1-11 0,0 0-6 16,0-1-17-16,-2 1-4 0,3-3 2 0,-1 1-8 16,-4-5 3-16,4 1-10 0,-4-5 1 0,1 0 18 15,1-2 17-15,1-2 23 0,1 1 25 0,1-4 18 16,-5 0 1-16,18-7-11 0,1-2-132 0,7-5-10 15,2-3 0-15,4-3 0 0,12-10 0 0,4 2 0 16,-2 1 0-16,5-3 0 0,2-4 0 0,2 4 0 16,2-1 0-16,-2-1 0 0,-5 0 0 0,2 8 0 15,-6 1 0-15,-15 9 0 0,-3 4 0 0,-1 3 0 16,-12 3-49-16,-3 1-286 0,-2 2-46 0,-2 2-54 0,-6 3-69 16,0 2-100-16,-8 2-377 0,-3 0-1062 15,-6 5 469-15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57:21.609"/>
    </inkml:context>
    <inkml:brush xml:id="br0">
      <inkml:brushProperty name="width" value="0.05292" units="cm"/>
      <inkml:brushProperty name="height" value="0.05292" units="cm"/>
      <inkml:brushProperty name="color" value="#FF0000"/>
    </inkml:brush>
  </inkml:definitions>
  <inkml:trace contextRef="#ctx0" brushRef="#br0">19686 7825 13 0,'-3'-6'444'0,"3"6"-24"0,0 0-36 0,0 0-25 16,0 0-14-16,0 0-7 0,0 0-15 0,0 0-16 16,0 0-16-16,0 0-25 0,0 0-9 0,-9 10-19 15,9-10-18-15,-4 4-2 0,3 0-4 16,-3-2 0-16,-2-1-2 0,-2-1-5 0,8 0-6 0,-14-1-10 15,2-3-7-15,0-2-8 0,-5-2-3 0,2-2-15 16,-8-6 4-16,-1 0-8 0,3-4-8 0,-2-3-20 16,4-3-8-16,5-2-14 0,-2 0-11 0,5-1 2 15,0-3-10-15,1 3-12 0,6-2 3 0,1 1-10 16,2 1 0-16,0 3-9 0,3 7 2 0,-1 1-15 16,3 1-8-16,-1 1-2 0,1 6-5 0,-2-1 3 15,3 3-6-15,-1-1-8 0,1 4-12 0,-5 3 2 16,5-2 7-16,-1 0-8 0,1 3 2 0,-5 1 2 15,13 4-6-15,-4 2 11 0,0 2-8 0,1 6-3 16,-1 2 1-16,3 8 6 0,-1 1-8 0,1 1 2 0,-2 3-8 16,0 1 1-16,2 3 6 0,0 13-1 15,-3-13-1-15,0 14 8 0,0-12-10 0,1 12-1 16,-3-12 0-16,1 9-14 0,-6-9-3 0,2 12-3 0,0-15 6 16,-7 2 0-16,-1-2 2 0,4 0 1 0,-3-3 3 15,-6-2 13-15,1-2-6 0,-1-2 10 16,0-5-12-16,0-2 12 0,1-6-23 0,-3 1 9 15,1-1 7-15,1-2-1 0,-3-3 0 0,1-3 8 0,-2-2-3 16,4-1-3-16,-3-4-1 0,1-2 6 0,3-4-12 16,-1-2 9-16,2-4-10 0,0 0-1 0,4-1 4 15,5 0 3-15,-2 0 0 0,3 3-9 0,2-1 2 16,4 2 3-16,2 2 1 0,2 2-6 0,1 1-4 16,-4 2-4-16,8 1 11 0,-5 4 0 0,5 2 7 15,0 0-6-15,-6 2 1 0,1 1-1 0,4 4 2 16,-7 0 2-16,3-1-1 0,-4 4-1 0,1 0-1 15,-2-1-10-15,-1 1 10 0,1 1 2 0,-3-3 2 16,4 2 3-16,-4-5-6 0,0 3 2 0,-1-3 0 16,1-1-7-16,-1 1 9 0,5-2 5 0,-4-2-6 15,0-2 0-15,3-2 3 0,1-1-4 0,1-1-2 16,-1-4 6-16,0 2-6 0,0-2 3 0,2-4-2 16,-3 4 4-16,2-1-8 0,-2 2 8 0,0-1-5 15,-1 4-5-15,-3 1 3 0,4-1 7 0,-2 4 0 16,-2 2-9-16,-4-1 4 0,10 7 0 0,-1 3 2 15,-4-2 0-15,-1 2 1 0,0 2 3 0,1-3-6 16,-1 3 5-16,2 1-8 0,-2-2 6 0,0-2 5 0,1 1-1 16,0-1-4-16,-1 0-4 0,0-2 0 0,1-1 6 15,0-3 4-15,0-1-6 0,-1 0 0 16,1-2-1-16,-5 0 3 0,12-4-3 0,-6-2 0 16,2 1 5-16,0-2-3 0,0-4-7 0,0-1 8 0,4-1-15 15,-5 4 6-15,2-2 0 0,-2 1 2 0,-1 3-16 16,0 0 9-16,1 2-3 0,-2 3 8 0,1-2 0 15,-1 4 1-15,-5 0-1 0,11 1 1 0,-4 4 0 16,-2-1 1-16,-1 2 4 0,0-1-4 0,1 4 3 16,0-2 0-16,2 3 2 0,-1-2-2 0,0 1-2 15,2-1 2-15,2 0 0 0,-1-3-4 0,0 1 5 16,1-2-1-16,1 0 4 0,-1-3 5 0,1 0-6 16,0-2 0-16,0 0-2 0,0-5 1 0,0 4 1 15,5-6 0-15,-2 0 1 0,1 0 9 0,1-2-14 16,-3 0 0-16,1-3 9 0,-4-1-6 0,4 0 2 15,-5-3 1-15,3 1-4 0,-2-1 0 0,-1 0-1 16,-1 2 4-16,-2 3 17 0,-1 2-10 0,-1 3 20 16,0 0-5-16,-2 3 3 0,1 0-6 0,-3 1 17 15,0 3-23-15,0 0 10 0,0 0-8 0,2 12-9 16,-3-3-9-16,0 2 0 0,0 0 0 0,1 2 0 0,2 3 0 16,1-1 0-16,-2-2 0 0,3 3 0 15,1 0 0-15,1-5 0 0,1 0 0 0,3 1 0 0,1-2 0 16,-2-2-101-16,2-3-36 0,1 2-34 0,-3-3-47 15,4-3-56-15,-2-1-47 0,1-3-56 16,-3 1-54-16,1-1-63 0,-5-3-451 0,2-3-1023 0,-3-3 452 16</inkml:trace>
  <inkml:trace contextRef="#ctx0" brushRef="#br0" timeOffset="134.36">20583 7689 176 0,'-4'-7'432'16,"-1"-1"-1"-16,1 2 11 0,0 1 6 0,3 1-18 0,-2-1-38 15,2 2-42-15,1 3-39 0,0-4-43 0,0 4-57 16,0 0-70-16,0 0-77 0,0 0-112 0,0 0-126 16,13 9-126-16,-8-6-296 0,3 5-646 0,1-3 287 15</inkml:trace>
  <inkml:trace contextRef="#ctx0" brushRef="#br0" timeOffset="633.33">20841 8082 248 0,'0'0'455'16,"0"0"2"-16,0 0-4 0,0 0 1 0,13-15-20 15,-9 7-22-15,1-3-32 0,6-3-28 0,0-2-31 16,1-2-28-16,2-4-22 0,3-2-22 0,-3 1-17 16,-1-6-17-16,2 0-24 0,-2-4-13 0,-3-1-15 15,0 0-14-15,7-14-11 0,-7-2-10 0,-1 5-4 16,-5 12 4-16,0 1 7 0,1 4 1 0,-4 1-1 15,-1 10 9-15,0 6-20 0,-1 0 5 0,-4 2-22 16,4 4-17-16,-3 4-17 0,4 1 4 0,-12 8-9 16,6 2-8-16,-7 6-3 0,3 8-1 0,-2 5-2 15,2 7 1-15,-1 8-6 0,4-8-7 0,1 0 0 16,2 11-5-16,2-11-2 0,4-1-5 0,-2 1-5 16,5 1-19-16,4-5-6 0,0 1 0 0,1-5 0 15,3-2 0-15,1-2 0 0,5-4 0 0,-7-4 0 0,2-4 0 16,0-3 0-16,-1-2 0 0,2-3 0 0,0 0 0 15,-2-5 0-15,5-2 0 0,-8-1 0 0,4-6 0 16,2-1 0-16,-1-3 0 0,4-8 0 16,-6-2 0-16,2 3 0 0,-3-4 0 0,-3 7 0 0,-3 4 0 15,-2 2 0-15,0 2 0 0,0 1 0 0,-2 4 0 16,1 4 0-16,-1 0 0 0,-2 1 0 0,5 7 0 16,-3 2 0-16,-2 4 0 0,1 2 0 0,0 2 0 15,2-1 0-15,1 4 0 0,1-5 0 0,3 2 0 16,0-1 0-16,-1-4 0 0,2-3-23 0,-2-1-116 15,4-2-52-15,-4-3-58 0,0-3-69 0,4-1-63 16,-3-1-56-16,0-4-70 0,1-3-79 0,-1-2-308 16,-3-7-968-16,3 1 429 0</inkml:trace>
  <inkml:trace contextRef="#ctx0" brushRef="#br0" timeOffset="783.33">21510 7664 4 0,'-4'-8'463'0,"1"-1"25"0,-2 3 17 0,1 3 15 16,-1-2 7-16,1 1-2 0,-3 0-15 0,0 0-24 15,1 0-43-15,2 2-40 0,0-2-46 0,4 4-37 16,-4-3-70-16,-2 1-37 0,6 2-73 0,-4-2-78 0,4 2-95 16,0 0-89-16,-5-2-114 0,5 2-136 15,-9 0-157-15,1-3-292 0,8 3-890 0,-21-2 395 16</inkml:trace>
  <inkml:trace contextRef="#ctx0" brushRef="#br0" timeOffset="933.41">20954 7632 61 0,'-12'0'474'16,"2"0"10"-16,0 1 2 0,3 0 5 0,2 0-10 16,0 0-14-16,5-1-37 0,0 0-34 0,0 0-27 0,0 0-40 15,18 0-32-15,1-1-38 0,1-1-46 16,7-3-64-16,0 3-76 0,4-4-95 0,5 0-106 0,-4 3-113 16,2 0-136-16,3 1-406 0,-1-1-846 15,1 0 374-15</inkml:trace>
  <inkml:trace contextRef="#ctx0" brushRef="#br0" timeOffset="1850.48">21690 7993 2805 0,'-3'3'294'0,"3"-3"-79"0,0 0-61 0,0 3-21 16,0-3 0-16,0 0-6 0,0 0 0 0,0 0-11 15,18-11 0-15,-10 4 15 0,2-2 6 0,4 0 1 16,-1-4-3-16,3-1-5 0,-1 0-1 0,2-6-2 16,0 0-10-16,3-2-6 0,0 1-3 0,-1-5-5 15,0-2-4-15,-1-3-4 0,1-12-3 0,3 0 5 16,-9 10-6-16,4-11-1 0,-10 11-4 0,-2 0 9 16,-1 0 3-16,-3 5 8 0,-1 3-5 0,1 5 15 0,-2 4-2 15,-1 3 5-15,-2 5-3 0,-1 1-18 16,-2 3-19-16,1 4-4 0,-6 4-13 0,-1 8 7 0,-7 6 1 15,6 6-14-15,-1 3 1 0,2 5-7 16,0 2 1-16,0 16 3 0,4-2-9 0,3-4-4 0,6 2-3 16,-2-10-10-16,2 0-5 0,2 0 3 0,3-1 2 15,1 0-9-15,3-5 5 0,3-2-3 16,3 0-8-16,2-5-1 0,-2-8 11 0,6 1-26 16,-6-6-12-16,4-3 0 0,-1-3 8 0,0-2-7 0,-1-5 8 15,0-2-5-15,-5-2 8 0,3-5-2 0,-1-4-10 16,4-4 19-16,-5-4-5 0,0-2-8 0,-3-1 1 15,-1 1 3-15,0-1 8 0,-4 9 10 0,-2 7-1 16,0-1 10-16,1 2 4 0,-1 2-15 0,-1 2-2 16,0 2 5-16,-2 4-9 0,0 0 12 0,0 0-8 15,10 14-9-15,-6-4 0 0,-2 6 0 0,5-1 0 16,-2 2 0-16,4 1 0 0,-2 0 0 0,0-2 0 16,2-1-49-16,3-1-35 0,-3-5-43 0,0 0-50 15,2-4-67-15,-2-1-69 0,2-2-73 0,-1-2-53 16,-1-3-68-16,-1-3-471 0,-3-3-1059 0,1 0 469 15</inkml:trace>
  <inkml:trace contextRef="#ctx0" brushRef="#br0" timeOffset="1983.4">22345 7514 438 0,'-6'-11'438'0,"2"3"-1"16,-1-2-2-16,0 4-18 0,2 1-17 0,1 2-44 15,-1 0-40-15,3 3-32 0,0 0-47 0,0 0-63 16,0 11-76-16,5-4-95 0,3 3-89 0,4 1-95 15,3 3-97-15,-1 0-304 0,9 3-630 0,-1 2 279 16</inkml:trace>
  <inkml:trace contextRef="#ctx0" brushRef="#br0" timeOffset="2367.54">22822 7871 103 0,'5'2'454'0,"0"-3"-1"0,-5 1-2 0,5-7-5 16,-2 2-7-16,-3 0-8 0,0-2-16 0,0-2-22 15,-3-1-20-15,1-4-26 0,-2 0-9 0,-2-1-30 16,-1 0-14-16,-1-2-18 0,-2 4-15 0,0 4-12 16,-3 0-26-16,3 1-24 0,-3 3-20 0,-1 3-8 0,-1 5-29 15,-3 3-12-15,-1 4-13 0,-3 5-14 0,2 2-7 16,4 5-12-16,1-2-11 0,6-2-1 16,3 1-10-16,2 0-17 0,1 1 9 0,3-2-22 15,4 1-4-15,1-4-5 0,4 0-9 0,0-3 3 0,1-4-9 16,-1-1-1-16,5-1 5 0,-3-4-4 0,-1 0-2 15,1-3 1-15,0-1 8 0,0-1-4 0,-1-2 2 16,-1-2 12-16,-1 0 2 0,-2-4 9 0,3 0 3 16,-4 1 9-16,3-5-14 0,-3 5-34 0,-1 1 0 15,2 0 0-15,-6 3 0 0,4 1 0 0,-4-2 0 16,4 6 0-16,-4 1 0 0,0 0 0 0,0 0 0 16,8 11 0-16,-6-6 0 0,2 5 0 0,-1-1 0 15,3 2 0-15,-1-2 0 0,0 1 0 0,3-1 0 16,-2-1 0-16,4 0-179 0,-1-3-119 0,3-2-65 15,1-1-53-15,-2-2-66 0,7-4-73 0,-8-1-428 16,4 1-1066-16,0-5 472 0</inkml:trace>
  <inkml:trace contextRef="#ctx0" brushRef="#br0" timeOffset="3017.06">23181 7738 326 0,'-1'-7'482'0,"-2"0"18"15,2 3 15-15,-4-1 18 0,1 1 8 0,-1 1 2 16,1 0-18-16,0 0-26 0,4-1-38 0,0 4-44 15,-4-4-41-15,4 4-38 0,0 0-34 0,12-1-31 16,-3 0-30-16,5 1-20 0,4-2-22 0,13 2-38 16,1 0-32-16,1 2-30 0,1-2-17 0,3-2-16 15,-5 2-23-15,0 0-17 0,-1 0-9 0,-11 0 0 16,1-4-5-16,-1 3 3 0,-9 1 1 0,1 1-1 16,-3-2 1-16,-2 1 4 0,-1 1 15 0,-6-1-7 0,1 2 0 15,-2 2 0-15,-3 0-30 0,-4 3 0 16,-2-2 0-16,-4 7 0 0,-4-1 0 0,-2 6 0 15,-3 0 0-15,6-6 0 0,-7 5 0 0,0-2 0 16,0 1 0-16,2 2 0 0,-1-1 0 0,5-3 0 0,2-2 0 16,-1 0 0-16,1-1 0 0,2-1 0 0,4-3 0 15,2 1 0-15,1-2 0 0,2-2 0 16,1 1 0-16,1-3 0 0,3-1 0 0,0 0 0 16,0 0 0-16,0 0 0 0,0 0 0 0,7-10 0 0,-1 6 0 15,1 0 0-15,2-1 0 0,-1 3 0 0,-1 0 0 16,1-2 0-16,1 4 0 0,-1-1 0 0,1 3 0 15,-1 1 0-15,3 0 0 0,-6 4 0 0,5 1 0 16,-2-1 0-16,1 1 0 0,3 4 0 0,0-1 0 16,0 1 0-16,3-2 0 0,2-2 0 0,-2-1 0 15,12 1 0-15,-8-1 0 0,2-4 0 0,0-1 0 16,9-6 0-16,-1 2 0 0,-2-4 0 0,0 0 0 16,1-3 0-16,-2-2 0 0,0 0 0 0,-9 2 0 15,5-7 0-15,1 1 0 0,-2-5 0 0,0 1 0 16,-2-1 0-16,-1-5 0 0,-4 3 0 0,1-2 0 15,-3-1 0-15,-4 8 0 0,-2-1 0 0,-1 2 0 16,-2 3 0-16,-3 5 0 0,-2-1 0 0,1 4 0 16,-5 2 0-16,1 3 0 0,5 0 0 0,-17 5 0 15,3 7 0-15,1-1 0 0,-1 2 0 0,1 2 0 16,3 1 0-16,-4 4 0 0,5-2 0 0,1 6 0 16,2-6 0-16,6-1 0 0,6 2 0 0,-1-3 0 15,4 1 0-15,8-3 0 0,-3-2 0 0,13 1 0 16,1-3 0-16,1-4 0 0,1-2 0 0,2-4 0 0,1-2 0 15,-4-1 0-15,1-3 0 0,-3-3 0 0,-9 2 0 16,-1-2-79-16,-4-4-219 0,1 1-74 0,-6-4-72 16,-4 1-87-16,-2 3-548 0,-2 2-1166 15,-4-3 515-15</inkml:trace>
  <inkml:trace contextRef="#ctx0" brushRef="#br0" timeOffset="7383.69">21723 7933 39 0,'0'-4'289'0,"3"0"-6"0,-1-3-13 16,-1 2-6-16,-1-2-13 0,2-2-13 0,-1 3 0 16,0-1-13-16,-1 0-1 0,-1 0 8 0,-2-3-8 15,-3 4 0-15,5-4-10 0,-4 4 6 16,1-3-13-16,-1 2-9 0,-3 2-7 0,-1 1-10 0,4 1-15 15,-4 0-3-15,1 2-8 0,-1 1-11 0,0 1-7 16,-1 2-9-16,0 0-3 0,1 2-10 0,-3 2-5 16,2 3-2-16,-1 0-7 0,-2 5-7 15,2-1-4-15,2 3-4 0,-2 0-7 0,1 0-5 0,4 2-5 16,-1-1-6-16,2 0-7 0,1-1-5 0,2-2-2 16,1 1-7-16,2-2-6 0,3-2-1 0,-1 0-5 15,4-2-3-15,2-2 5 0,1 0-9 0,-1-4 2 16,3 0-3-16,0-2 1 0,1-2 0 0,6-3 0 15,-9-1 2-15,3-1 3 0,1-1 8 0,-1-3 9 16,0 0 6-16,-4 0 0 0,-3-1 2 0,6-3 3 16,-6-3 4-16,-1 4 1 0,-1-5 7 0,-1 5 11 15,-1-1-4-15,1 2 3 0,-4 2 15 0,1 0-2 16,0 3-6-16,0 2-9 0,0-1-17 0,0 5 1 16,0 0-12-16,0 0-4 0,0 0-9 0,-8 13-4 15,7-4-1-15,-1 1 7 0,0 3-17 0,-1 0-20 16,6 3 0-16,-3-3 0 0,1 4 0 0,0-5-64 15,2 0-44-15,2-1-62 0,0-1-80 0,5-3-96 16,-1 0-96-16,1-1-127 0,8-1-472 0,4-2-1127 16,-1-3 499-16</inkml:trace>
  <inkml:trace contextRef="#ctx0" brushRef="#br0" timeOffset="8317">22514 7886 287 0,'-5'-1'393'0,"5"1"0"15,-13 3-17-15,8-1-21 0,-1 1-24 0,3 0-31 16,-1-1-27-16,2 2-28 0,-1 0-24 0,2-1-26 16,2 2-14-16,0-2-19 0,5 0-11 0,1-1-26 15,5 0-3-15,3-2-13 0,4-4-11 0,-1 0-6 16,5-1-12-16,4-4-6 0,-2 0-6 0,-5 2-8 16,0-2 0-16,-1 2 12 0,-3-3 15 0,0 2 17 15,-7-2 15-15,0 3 19 0,1-1 13 0,-7 2 0 16,-2-1 0-16,-1 1-2 0,-4 2 8 0,-2 2-14 15,1 1-1-15,-8 1-4 0,-1 2-6 0,-4 5 2 16,-2 1 0-16,-4 3-10 0,-1 2-9 0,7 0-6 16,-3 4-12-16,5-3-6 0,2 0-19 0,4 1 1 15,-2-2-1-15,6-1-11 0,6-2 2 0,1 0-17 16,4-2 2-16,7-2 3 0,-2 0-18 0,8-3 4 16,0 0-5-16,2-4-4 0,2-2-11 0,-3 0 18 0,8-5-20 15,-8 0 1-15,-1-1-1 0,-2-1 8 16,1 0-22-16,-5-3 12 0,-2 1-4 0,-1-2 4 15,-1-2-4-15,-4 5 2 0,-2 0-2 0,1-1-9 16,-3 4 0-16,-3-3 0 0,3 6 0 0,-1-2 0 0,-3 5 0 16,-1 1 0-16,5 1 0 0,-18 4 0 0,6 2 0 15,1 3 0-15,-2 4 0 0,-1 1 0 16,3 0 0-16,2 0 0 0,-3 1 0 0,5 0 0 0,1 1 0 16,3-5 0-16,-1-1 0 0,4-2 0 0,2-3 0 15,0 1 0-15,0-2 0 0,5-1 0 0,-1-2 0 16,5-1 0-16,0-2 0 0,-1-1 0 0,1-3 0 15,1-1 0-15,-1-2 0 0,1-3 0 0,-2-1 0 16,0 1 0-16,2-1 0 0,-6 2 0 0,1-1 0 16,-5 3 0-16,3-1 0 0,-4 4 0 0,2-1 0 15,-4 4 0-15,1 3 0 0,-10-2 0 0,10 2 0 16,-18 7 0-16,1 1 0 0,0 3-176 0,2 0-219 16,-8 7-137-16,5-6-176 0,3 4-356 0,2-2-1151 15,5 1 509-15</inkml:trace>
  <inkml:trace contextRef="#ctx0" brushRef="#br0" timeOffset="9833.64">25225 7703 349 0,'1'-7'398'16,"-1"1"6"-16,-1 1 21 0,-2-5-21 0,1 0 0 15,-1 4-10-15,-2-2-13 0,-1-2-8 0,-2 3-12 16,2-1-11-16,-5-1-13 0,1 2-10 0,1 0-12 15,0 4-19-15,-1-1-18 0,-3 3-13 0,0 1-24 16,-1 2-31-16,0 4-1 0,-2 2-15 0,0 4-15 16,1 1-20-16,2 3-17 0,-3 7-10 0,3-2-19 15,4 0-9-15,4-3-8 0,1 1-14 0,3-1-12 16,2-2-6-16,3-1-6 0,1-3-7 0,1-1-25 16,2-2-26-16,0-1 0 0,1-2 0 0,1-1 0 15,1-2 0-15,-2-3 0 0,5-2 0 0,-5 0 0 0,5-6 0 16,-5 2 0-16,4-6 0 0,-3-1 0 15,-1-1 0-15,3-2 0 0,-5-2 0 0,5-5 0 16,-6 0 0-16,2 5 0 0,-2-2 0 0,-1 3 0 0,-1 5 0 16,0 0 0-16,1 3 0 0,-3 2 0 0,0 0 0 15,1 5 0-15,0 1 0 0,-3 1 0 16,5 7 0-16,-1 3 0 0,-2 7 0 0,1-1 0 0,1 4 0 16,1 3 0-16,3 2 0 0,0 0 0 0,2-2 0 15,-2-5 0-15,8 4 0 0,-5-8 0 0,2 3 0 16,2-8 0-16,1 1 0 0,2-4 0 0,0-4 0 15,2-2 0-15,-2-2 0 0,8-7 0 0,-1-1 0 16,0-4 0-16,-3-3 0 0,-1-2 0 0,0-5 0 16,-2-3 0-16,0-2 0 0,-2-4 0 0,-1 2 0 15,-3-2 0-15,5-12 0 0,-7-1 0 0,-1 12 0 16,-3 0 0-16,-2 2 0 0,-1 6 0 0,-3 6 0 16,1 4 0-16,-2 7 0 0,0 0 0 0,1 6 0 0,-1 3 0 15,0 0 0-15,-9 14 0 0,1 3 0 16,-1 2 0-16,2 10 0 0,0 6 0 0,1-2 0 15,-4 16 0-15,5-5 0 0,1-10 0 0,4-1 0 0,2-1 0 16,1 2 0-16,4-4 0 0,2-5 0 0,2-2 0 16,1-6 0-16,1-2 0 0,4-1 0 0,-1-7 0 15,3 2 0-15,2-7 0 0,7-1 0 0,-9-4 0 16,9-5 0-16,-2-1 0 0,-3-5 0 0,1-6 0 16,-1 1 0-16,0-6 0 0,-4-2 0 0,1-3 0 15,4-12 0-15,-5-2 0 0,0-3 0 0,-5-1 0 16,-4 1 0-16,-3 16 0 0,-2 1 0 0,-2 4 0 15,-2 6 0-15,-1 5 0 0,0 3 0 0,0 3 0 16,0 4 0-16,-1 4 0 0,1 1 0 0,-8 16 0 16,1-1 0-16,1 5 0 0,-4 9 0 0,2 0 0 15,2 4 0-15,3-1 0 0,-1 5 0 0,7 8 0 16,-2-15 0-16,7 1 0 0,2 0 0 0,0-3 0 16,4-4 0-16,4-4 0 0,-5-4 0 0,9 1 0 15,-4-8-274-15,2-1-189 0,-3-1-101 0,2-7-585 16,0 0-1244-16,9 0 551 0</inkml:trace>
  <inkml:trace contextRef="#ctx0" brushRef="#br0" timeOffset="10150.85">26854 7572 431 0,'1'-12'503'0,"2"4"35"0,-2-2 31 0,-1 1 19 16,3 0-19-16,-2 4-11 0,-1-3-35 0,2 6-55 15,0-1-45-15,-2 3-46 0,0 0-27 0,5 12-32 16,-4-3-14-16,2 11-30 0,-2 6-20 0,3 5-28 16,0-1-27-16,0 1-16 0,1 2-19 0,1-3-35 15,2-2-20-15,-2 0-16 0,1-4-52 0,-1-5-41 16,5-2 0-16,-2-3 0 0,-2-2 0 0,1-5 0 16,0-2 0-16,-1-1 0 0,1-4 0 0,2-1 0 15,-1-3 0-15,-3-3 0 0,2-4 0 0,3 0 0 16,-2-6 0-16,-2 0 0 0,2-1 0 0,2-7 0 15,-5-2 0-15,3 1 0 0,4-6 0 0,-4 3 0 16,0 0 0-16,5 3 0 0,-6 8 0 0,0 1-163 16,0 2-199-16,-1 6-71 0,-2 4-51 0,1 2-64 15,1 3-68-15,-7 0-316 0,16 6-1007 0,-7 3 445 16</inkml:trace>
  <inkml:trace contextRef="#ctx0" brushRef="#br0" timeOffset="10950.09">27313 7778 214 0,'1'7'342'0,"-1"-2"8"0,0 0 2 0,3-3 14 0,-2 1 8 16,-1-3-5-16,5 1-30 0,-5-1-22 0,14-2-25 16,-6-4-24-16,1 1-24 0,2-2-17 15,-2 0-13-15,3-7-7 0,-6 4-9 0,8-2-14 16,-3-3-11-16,-1-1-8 0,0-1-11 0,-4-1-7 0,0 0-8 16,-4 0-6-16,-1 0-6 0,-2 8-7 0,-1-1-13 15,-4 2-6-15,-3 1-7 0,2 3-11 16,-5 4-10-16,1 2 1 0,-2 4-4 0,-2 3-14 0,-2 6-1 15,2 7-8-15,1 1-4 0,2 4-1 0,4-3-10 16,3 4 2-16,4-1-3 0,2-6-5 0,4-1 4 16,3-1-7-16,7 4-1 0,-2-6-1 0,10 0-2 15,-6-4-2-15,10-3 0 0,-2-2-4 0,-4-3 2 16,1-2 2-16,-1-4-1 0,1-3-1 0,3-1 7 16,-7 0 12-16,-1-5 10 0,-2 2 9 0,-1-5 3 15,-1-4 18-15,-5 0-8 0,2-7 2 0,-4 7-1 16,3-7 7-16,-6 7-3 0,0-1 7 0,-1-2 6 15,1 3-1-15,0 5-3 0,-1 1-51 0,-1 1-29 16,0 2 0-16,-1 4 0 0,5 0 0 0,-1 1 0 16,-1 4 0-16,-3 0 0 0,11 3 0 0,-2 3 0 15,-2 1 0-15,3 3 0 0,0 3 0 0,-1 2 0 16,-3 2 0-16,1 0 0 0,3-1 0 0,-5 2 0 16,-1 1 0-16,-3-1 0 0,3 1 0 0,-1-2 0 0,-2-1 0 15,2-3 0-15,-1 0 0 0,2-1 0 16,1-3 0-16,0 1 0 0,1-4 0 0,3-2 0 15,3-1 0-15,1-3 0 0,2-3 0 0,3-3 0 0,2-4 0 16,-2 1 0-16,7-9 0 0,-4-3 0 0,6 0 0 16,-4-6 0-16,-1 1 0 0,3-16 0 0,2 1 0 15,-6-5 0-15,0 0 0 0,-5 2 0 16,-1-5 0-16,0 1 0 0,-3-1 0 0,-6 17 0 0,-1 2 0 16,-2 2 0-16,-6 8 0 0,2 4 0 0,-1 5 0 15,0 4 0-15,0 2 0 0,2 5 0 0,0 0 0 16,-16 18 0-16,7-1 0 0,-1 8 0 0,1 4 0 15,1 3 0-15,5 4 0 0,-1 0 0 0,1 13 0 16,6-3 0-16,3 1 0 0,-2-10 0 0,5-2 0 16,0-1 0-16,6-3 0 0,-2-1 0 0,4-4 0 15,-2-3 0-15,-1-7 0 0,-1 1 0 0,2-6 0 16,-2-2 0-16,-1-4 0 0,0-1 0 0,0-4 0 16,1 0 0-16,-2-4 0 0,8-5 0 0,-10 2 0 15,4-4 0-15,1-2 0 0,3-6 0 0,-7 1 0 16,3-5 0-16,-3 8 0 0,4-10 0 0,-6 10 0 15,-2 6 0-15,0 0 0 0,-2 3 0 0,-1 3 0 16,1 2 0-16,-4 1 0 0,6 7 0 0,-1 5 0 16,-2-3 0-16,-2 3 0 0,4 1 0 0,0 3 0 15,3-1 0-15,0 2 0 0,4-3 0 0,-3 0 0 16,4-3 0-16,2-1 0 0,-2-5-119 0,2 1-207 0,5-5-52 16,-4-2-44-16,-3 0-48 0,2-5-43 15,-3 0-54-15,2-5-333 0,-1-1-974 0,-2-2 431 16</inkml:trace>
  <inkml:trace contextRef="#ctx0" brushRef="#br0" timeOffset="11100.83">28818 7470 3317 0,'3'-20'388'16,"-2"2"-81"-16,-2 3 18 0,-2 2 10 0,2 1 2 15,-1 5-7-15,-1-3-12 0,-2 4-34 0,1 0-35 16,3 1-11-16,-3-1-27 0,1 5-25 0,2-4-18 0,1 5-43 16,-4-3-45-16,4 3-45 0,0 0-71 0,0 0-76 15,0 0-97-15,0 0-87 0,-15 8-101 16,11-7-112-16,-9-2-437 0,3 2-1024 0,-5 0 452 15</inkml:trace>
  <inkml:trace contextRef="#ctx0" brushRef="#br0" timeOffset="11251.01">28192 7440 3650 0,'-19'2'397'0,"5"-1"-55"16,3-1-13-16,1 0-21 0,3 2-17 0,-1-2-29 15,8 0-27-15,-7 0-29 0,7 0-45 0,0 0-15 16,0 0-19-16,22-8-43 0,-3 7-49 0,2-2-73 15,-2 0-97-15,13-2-116 0,-4 2-128 16,4-1-151-16,3-1-344 0,-2 0-946 0,-1 3 419 0</inkml:trace>
  <inkml:trace contextRef="#ctx0" brushRef="#br0" timeOffset="11916.67">29038 7550 230 0,'-1'-6'402'16,"-2"2"7"-16,2 1-8 0,-1-3-5 0,-1 3-9 15,-1-1-28-15,3 1-22 0,-3 1-32 0,4 2-27 16,-13-1-23-16,6 2-14 0,-5 1-8 0,3 5-14 0,-1 2-11 16,-5 1-8-16,1 6-11 0,-2 4-11 15,1 1-13-15,-3 1-13 0,5 1-17 0,3 0-11 16,1 0-11-16,5-3-9 0,4-3-12 0,3 0-4 15,2-5-11-15,4 2-5 0,5-1-10 0,3-4-3 16,3-3-5-16,8 1-9 0,0-5 0 0,0-1-5 16,3-4-4-16,-4-3-3 0,1-2-6 0,-5-3 6 15,1 1 4-15,-2-6 6 0,-2 0 6 0,-2-4 5 16,0 0 13-16,-4-6 0 0,0 1 5 0,-5 2 4 0,0 0 6 16,-5 6-2-16,5 0 14 0,-5 3-2 0,-2 6-1 15,-2 0-7-15,3 2-14 0,-2-1-14 16,-1 5-7-16,0 2-6 0,0 0-3 0,0 0 3 0,-9 17-10 15,8-5-1-15,-4 4-4 0,1 9-2 0,4-1-26 16,0-5 0-16,4 0 0 0,2 8 0 0,-1-9 0 16,7 3 0-16,1-5 0 0,-2 1 0 0,3-5 0 15,3-1 0-15,3 0 0 0,-4-6 0 0,5 1 0 16,-1-3 0-16,1-2 0 0,1-2 0 0,-2-3 0 16,-2-2 0-16,0-1 0 0,1-1 0 0,-2-2 0 15,1-11 0-15,-5 7 0 0,-2-2 0 0,4-10 0 16,-2 3 0-16,-4-4 0 0,0 1 0 0,-6 1 0 15,-1 6 0-15,0 0 0 0,-4 3 0 0,-2-1 0 16,3 5 0-16,-3 4 0 0,-1 1 0 0,0 3 0 16,-3 2 0-16,3 1 0 0,-4 2 0 0,1 4 0 15,0 1 0-15,1 2 0 0,2 4 0 0,-1 3 0 16,3 0 0-16,3 0 0 0,4 5 0 0,4-3 0 16,3 4 0-16,6 1 0 0,0-2 0 0,4-3 0 0,1-1 0 15,0 1-1-15,2 0-49 0,-1-2-2 0,-6-3 8 16,7 1 16-16,-9-2-10 0,-1 0 5 15,-7-4 5-15,-1-1 18 0,-3 0 16 0,-5 0 16 16,-1-1-8-16,-5 1 1 0,-4 1 0 0,0-2 4 0,0-2-20 16,0 1-25-16,1 2-40 0,2-3-67 0,-1 0-75 15,4-2-88-15,3 4-75 0,-1-2-71 16,4-3-78-16,5 5-470 0,4-2-1071 0,7-3 474 0</inkml:trace>
  <inkml:trace contextRef="#ctx0" brushRef="#br0" timeOffset="12917.51">30182 7693 383 0,'9'-16'406'0,"-1"2"28"0,-2 0 19 0,-2 3 25 16,0 1 22-16,0 0 13 0,-2 6-9 0,1-2-42 15,-2 2-45-15,2 3-43 0,-3 1-42 0,0 0-30 16,0 0-32-16,2 12-25 0,-4-1-20 0,0 1-19 16,-3 4-27-16,3 1-14 0,-1 1-20 0,1 0-28 15,0 2-31-15,2-2-27 0,2 0-12 0,-1-2-14 16,1-3-14-16,4 2-5 0,-1-4-2 0,2-2-1 15,2-1 1-15,0 0-2 0,3-4 4 0,-2-3 0 16,0-1-5-16,5-1 8 0,-4-2 8 0,1-1 5 16,0-3 0-16,-2 1 17 0,4-4-6 0,3-1 7 15,-3-1 1-15,0-3 12 0,0 3-2 0,-4-2 18 16,1 6-3-16,-1-1-2 0,-4 1-6 0,-1 3-21 16,0 0-45-16,0 2 0 0,-1 2 0 0,-4 1 0 15,0 0 0-15,10 7 0 0,-6-3 0 0,-4 2 0 16,3 4 0-16,-1-1 0 0,0 0 0 0,0-1 0 15,1 1 0-15,1-2 0 0,1 2 0 0,-2-4 0 16,1 1-17-16,0-1-20 0,1-2 9 0,1-1 1 0,6-1 3 16,-3-2 3-16,-4-1 0 0,8-1 7 15,-4-2 1-15,0-1 0 0,1-1 8 0,2 0 18 16,-3 0-16-16,1-1 6 0,6-4-6 0,-1 1 19 16,0-3 6-16,0 4 9 0,-1-3-9 0,-5 5 4 0,3 0 10 15,-3 4-11-15,-2-3-2 0,1 4-14 16,-2 3-9-16,-6 0 0 0,9 7 0 0,-5-2 0 15,0 0 0-15,-3 6 0 0,3-2 0 0,-3 4 0 0,2-2 0 16,-2-2 0-16,4 2 0 0,-2 0 0 0,3-4 0 16,1 0 0-16,-1-1 0 0,7-2 0 0,0-2 0 15,-1-2 0-15,2-1 0 0,4-4 0 16,-1-2 0-16,3 0 0 0,-4-3 0 0,0 1 0 0,2-5 0 16,1-5 0-16,-1 1 0 0,3-3 0 0,-3-2 0 15,-2-1 0-15,0 1 0 0,-2-2 0 0,1-2 0 16,-3 0 0-16,-2 0 0 0,-1 3 0 0,-4 9 0 15,1-1 0-15,-4 5 0 0,1 1 0 0,-1 5 0 16,-2 0 0-16,-2 4 0 0,2 1 0 0,0 0 0 16,-15 15 0-16,6 1 0 0,-2 8 0 0,3 5 0 15,-1 2 0-15,0 3 0 0,4 1 0 0,4-2 0 16,4-1 0-16,0 2 0 0,3-8 0 0,3 0 0 16,0-2 0-16,0-6 0 0,4-4 0 0,2-1 0 15,3-2 0-15,-4-5 0 0,4-1 0 0,1-1 0 16,-1-7 0-16,1-2 0 0,-1-1 0 0,1-5 0 15,-1-1 0-15,-1-1 0 0,1-7 0 0,0-1 0 16,0-2 0-16,-6-7 0 0,6 0 0 0,-6-2 0 16,8-8 0-16,-6 7 0 0,-1 0 0 0,1-12 0 15,-1 13 0-15,-7 1 0 0,2 4 0 0,-2 8 0 16,-2 3 0-16,0 4 0 0,0 5 0 0,-3 1 0 16,-1 4 0-16,0 2 0 0,0 0 0 0,-6 24 0 15,2-5 0-15,-2 6 0 0,-3 3 0 0,3 3 0 16,0 1 0-16,1 4 0 0,2-3 0 0,0-4 0 0,1 3 0 15,4-5 0-15,-5-1 0 0,4-7 0 0,1-8 0 16,0 2 0-16,1-1 0 0,2-6 0 0,-3 0 0 16,5-1 0-16,-3-3 0 0,1-1 0 15,-5-1 0-15,14-3 0 0,-7-2 0 0,4 0 0 0,-2-1 0 16,3-2 0-16,0 3 0 0,4-5 0 0,-8 2 0 16,5 4 0-16,-2 0 0 0,1-3 0 0,-1 5 0 15,1 1 0-15,1-1 0 0,-2 5 0 0,1 0 0 16,-2 5 0-16,3-4 0 0,-4 5 0 0,1-1 0 15,1 0 0-15,-2 0 0 0,2 0 0 0,-3 1 0 16,1-1 0-16,-1 1-43 0,0-3-144 0,-4-1-28 16,1-1-10-16,-3 0-21 0,2-3-27 0,-4-1-40 15,0 0-18-15,0 0-31 0,5-10-41 0,-7 4-53 16,-5-5-401-16,-2-4-927 0,-9-5 411 0</inkml:trace>
  <inkml:trace contextRef="#ctx0" brushRef="#br0" timeOffset="13084.41">31134 7461 3521 0,'-27'-7'413'0,"12"2"-69"0,-2 1-91 0,7 1-65 16,6 2-42-16,4-3-8 0,0 4-8 0,8-7-4 15,2 1-17-15,8 3-12 0,1-4-4 0,10 0-14 16,-1 2-11-16,-3-3-23 0,3 2-31 0,-11 0-39 16,1-4-55-16,-2 1-84 0,-3-2-102 0,-6-5-96 15,-4 0-106-15,-8-1-266 0,-1-1-794 0,-9-6 352 16</inkml:trace>
  <inkml:trace contextRef="#ctx0" brushRef="#br0" timeOffset="13201.01">30617 7145 3315 0,'-36'1'363'0,"5"1"-68"15,8-3-80-15,5 1-18 0,4 1-35 0,5 1-11 16,0-2-10-16,2 2-22 0,0-2-20 0,2 1-7 16,5-1-10-16,-6 2-24 0,6-2-48 0,0 0-87 15,-4 2-131-15,4-2-183 0,0 0-380 0,0 0-834 16,-14-1 368-16</inkml:trace>
  <inkml:trace contextRef="#ctx0" brushRef="#br0" timeOffset="15233.54">20358 9331 230 0,'-1'-10'373'0,"-2"0"1"0,2-2 13 0,-2 0-18 15,2-5-11-15,-3-1-16 0,-1 1-22 0,0-1-18 16,0-7-17-16,1 7-16 0,-5 1-5 0,-3 2-11 16,1-2-12-16,0 2-6 0,-3 2-8 0,1 0-18 15,-4 5-19-15,-1 0-9 0,-1 5-15 0,-4 2-8 16,4 2-12-16,-3 3-7 0,1 3-10 0,-5 7-7 15,3 0-8-15,0 3-7 0,4 1-11 0,7-2-15 16,2-2-4-16,0 5-9 0,3-1-8 0,4-3-9 16,3 0 1-16,2-1-8 0,2-6-2 0,5 2-5 15,4-3-4-15,0-1-3 0,6-4 3 0,2-4-5 16,5-7-4-16,3-1 5 0,1-5-3 0,-2 0-4 0,0-7-2 16,-1 1 3-16,-4-2 7 0,4-4 2 15,-4 2 15-15,-2-5-5 0,-1-1 8 0,-4 0 10 16,-2-3-3-16,-1-1-7 0,-4 0 1 0,0-11 5 0,-4 13 11 15,-2 2 0-15,-3 2-6 0,-3 4 15 0,-1 10 3 16,4 4-79-16,-1 1 0 0,0 5 0 16,-1 3 0-16,2 2 0 0,-7 12 0 0,3 4 0 0,-1 8 0 15,1 3 0-15,0 3 0 0,4 6 0 0,-4-2 0 16,4 1 0-16,3 1 0 0,-2 0 0 0,4-3 0 16,-1 3 0-16,5-1 0 0,1-3 0 0,0 0 0 15,2-5 0-15,1-3 0 0,1-2 0 0,-4-9 0 16,2 0 0-16,-3-6 0 0,2 2 0 0,-1-4 0 15,0-4 0-15,3 0 0 0,-3-3 0 0,2-3 0 16,-1-3 0-16,-2 1 0 0,0-4 0 0,0-4 0 16,0-4 0-16,-1 1 0 0,-3-9 0 0,4 0 0 15,-8 0 0-15,2 9 0 0,-2 3 0 0,-1 4 0 16,1 1 0-16,1 1 0 0,-2 3 0 0,0 2 0 16,0 4 0-16,0 0 0 0,0 0 0 0,0 0 0 15,1 23 0-15,-2-11 0 0,1 5 0 0,1 1 0 16,0 2 0-16,2-3 0 0,2 0 0 0,0-3 0 0,5 2 0 15,-1-3 0-15,-1-3 0 0,1-2 0 0,2-2 0 16,0-5 0-16,2 2 0 0,0-3 0 0,1-3 0 16,3-2 0-16,-2-1 0 0,-2-1 0 0,2-2 0 15,-2-5 0-15,0-1 0 0,1 0 0 0,-2-1 0 16,3-5 0-16,-4 6 0 0,1 0 0 0,-1 3 0 16,-3 3 0-16,1 2 0 0,0-1 0 0,0 3 0 15,1 2 0-15,1 2 0 0,1 1 0 0,-3 1 0 16,2 4 0-16,1 1 0 0,-2 2 0 0,4 3 0 15,-2 1 0-15,-3-2 0 0,1 5 0 0,-1-1 0 16,-4 0 0-16,-1-2 0 0,0-1 0 0,-2 2 0 16,-3-1 0-16,-3-2 0 0,0-1 0 0,-1-1 0 15,0-1 0-15,0 0 0 0,-3-4 0 0,2 1 0 16,1-3 0-16,0-1 0 0,5 0-149 0,-8-5-37 0,7-1-33 16,2-1-21-16,3-5-31 0,4-2-13 15,3-4-11-15,7-4 2 0,2-6 11 0,3 3 15 16,8-17 26-16,0 1 20 0,-1 1 23 0,-4-3 25 15,-3 0 29-15,-4 12 44 0,-2-2 37 0,-1 3 66 0,-3 3 17 16,-1 1 60-16,-6 10 58 0,-3 4 36 16,-2 0 27-16,1 3 18 0,0 5-6 0,-1-3-12 15,-2 6-19-15,1 1-1 0,0 0 13 0,-12 12-5 0,7 1 1 16,-1 5-17-16,-1 6-1 0,1 2-11 0,1 2-7 16,1 1-17-16,3 3-6 0,2-2-12 0,0 0-13 15,3 1-12-15,1 1-7 0,-1-2-8 16,1-2-51-16,0-1-28 0,3 2 0 0,-2-1 0 0,-2-11 0 15,0-2 0-15,-1-4 0 0,-2-1 0 0,1-4 0 16,0-1 0-16,-2-2 0 0,0-3 0 0,0 0 0 16,0 0 0-16,0-16 0 0,-2 7 0 0,2-3 0 15,0-4 0-15,2 5 0 0,3-5 0 0,0-1 0 16,3 1 0-16,-1 2 0 0,5-1 0 0,-1 4 0 16,7 0 0-16,-4 0 0 0,5-1 0 0,-1 5 0 15,3-3 0-15,0 4 0 0,-4 1-193 0,2 0-74 16,-6 2-40-16,1 1-60 0,-4 0-45 0,-5 1-50 15,1 0-44-15,-6 1-441 0,0 0-1025 0,0 0 454 16</inkml:trace>
  <inkml:trace contextRef="#ctx0" brushRef="#br0" timeOffset="15383.95">20974 8813 3871 0,'-20'-9'355'0,"4"1"-88"0,0-2 0 16,5 3-10-16,0 0-14 0,1 0-16 0,2 1-28 15,3 1-37-15,0-1-35 0,2 1-12 0,2 1-36 16,0 0-51-16,1 4-79 0,6-6-123 0,-1 6-143 16,3-1-173-16,3 1-372 0,2 1-932 0,0-1 413 0</inkml:trace>
  <inkml:trace contextRef="#ctx0" brushRef="#br0" timeOffset="16066.98">22708 8789 3721 0,'9'-14'224'16,"-4"3"9"-16,1-2 15 0,-3 5-9 15,1-3 17-15,-2 5-5 0,-2 1-14 0,0-1-17 0,-2 4-28 16,2 2-2-16,0 0 2 0,-13 1-20 0,8 5-4 16,-5 0 2-16,-3 6-14 0,4 1-1 0,-5 4-2 15,0 4-12-15,-2 2-8 0,4-7-11 0,-4 5-11 16,4-5-10-16,-6 5-8 0,3-1-10 0,-7-1-7 16,9-5-8-16,-5-1-5 0,-5 3-40 0,7-3-23 15,-5-2 0-15,-3 0 0 0,0-2 0 0,-1 0 0 16,4-4 0-16,-1-1 0 0,4-2 0 0,-1 0 0 15,0-2 0-15,2-4 0 0,4 0 0 0,1-1 0 16,1-3 0-16,2 0 0 0,1-2 0 0,4-2 0 16,0-6 0-16,3 3 0 0,3-1 0 0,2 0 0 15,1 5 0-15,5-6 0 0,-2 2 0 0,2 1 0 16,4 2 0-16,-5 2 0 0,5 2 0 0,0 2 0 16,-2 1 0-16,2 2 0 0,-3 1 0 0,3 2 0 15,-1 2 0-15,-1 0 0 0,2 0 0 0,-3 4 0 0,2-1 0 16,-3 1 0-16,1 1 0 0,-3 1 0 15,4 3 0-15,-2 3 0 0,0 0 0 0,-1 1 0 16,0-1 0-16,-1-1 0 0,-2 2 0 0,3 1 0 0,-1 1 0 16,1-2 0-16,1 0 0 0,-5-4 0 0,7 4 0 15,-5-6 0-15,2 1 0 0,2-2 0 16,-1-1 0-16,0-1 0 0,2-1 0 0,-1-2 0 16,0-1 0-16,1-2 0 0,-1-3 0 0,2 1 0 0,-1-3 0 15,-1-1 0-15,0-1 0 0,2-2 0 0,-1-4 0 16,1 0 0-16,-3 0 0 0,-1-1 0 0,0-3 0 15,0 0 0-15,-3 1 0 0,1-1 0 0,-3 0 0 16,-2 1 0-16,-1 1 0 0,-1-2 0 0,0 2 0 16,-1 2 0-16,0-3 0 0,-3 4 0 0,0-1 0 15,-1 2 0-15,0 2 0 0,-1-1 0 0,-1 1 0 16,-2 2 0-16,0-1 0 0,-1 3 0 0,1 0 0 16,0 0 0-16,-5 0 0 0,1 1-169 0,2 2-559 15,-1 0-488-15,-2-1-1317 0,4 1 583 0</inkml:trace>
  <inkml:trace contextRef="#ctx0" brushRef="#br0" timeOffset="17083.86">24375 8906 8 0,'-6'-2'363'0,"-1"2"-20"15,7 0-13-15,-9-3-7 0,9 3-4 0,-5 0-28 16,5 0-6-16,0 0-7 0,0 0-1 0,0 0 2 15,0 0-5-15,9-5-13 0,-1 2-15 0,1 1-18 0,2 0-13 16,1-4-14-16,3-1-17 0,0-1-10 0,3 0-14 16,-2-3-10-16,1-2-8 0,-1 2-8 15,-2-4-4-15,-3 2-8 0,3-1-5 0,-2 1-5 16,-4 3-2-16,-3-5-11 0,1 5-1 0,-5-1-8 0,-1 0-8 16,-1 2-7-16,-4 0-10 0,1 1-8 0,-5 3-4 15,-1 1-8-15,-3 4-5 0,3 1-3 16,-8 7-4-16,1 0 1 0,2 4-3 0,-5 5 0 15,0 4-8-15,8-5 2 0,-2 7-2 0,5-5-4 0,2 7-2 16,6-6 2-16,1-1-6 0,4 0 4 0,5 6-6 16,2-9 1-16,6-2 1 0,7 2-5 0,4-2 6 15,0-5-3-15,7-2 4 0,-1-6-3 0,3-1-3 16,3-3 1-16,-7-2-2 0,4-1 2 0,-1 0-7 16,-4-6 2-16,-1 1 2 0,-4-3 0 0,-4 1 2 15,1-3-3-15,-4-2 0 0,-7 4 11 0,-3-1 11 16,-1-1 15-16,-2 1 16 0,-2-2 14 0,-4 7 9 15,4 1 7-15,-2 0 3 0,-1 4 0 0,-2 2-8 16,0-1-19-16,0 5-2 0,0 0-9 0,0 0-8 16,-10 12-1-16,4-3-44 0,-1 2-1 0,-2 5 0 15,-1 0 0-15,1 2 0 0,0 2 0 0,-1-2 0 16,1-2 0-16,1 0 0 0,-2-1 0 0,5 0-53 16,-1-4-83-16,1-2-43 0,1 1-48 0,0-5-47 15,1-1-60-15,-2-2-61 0,1-1-63 0,4-1-60 16,-6-6-419-16,2 1-1013 0,3-6 448 0</inkml:trace>
  <inkml:trace contextRef="#ctx0" brushRef="#br0" timeOffset="17251">24804 8757 280 0,'0'-11'323'0,"0"3"19"0,-1 0 12 15,2 3 0-15,-1 1-10 0,0 4 27 0,4-6 18 16,-4 6 10-16,0 0-2 0,10 8-3 16,-6-2-20-16,3 1-21 0,0 3-19 0,1 1-7 15,1 2-42-15,2 0-18 0,3 1-30 0,3 2-20 0,2 1-12 16,0 1-61-16,-2-6-54 0,-2-3-56 0,2 3-88 15,-1-1-98-15,0-3-118 0,-6 0-99 0,5-1-120 16,-4-3-425-16,1 2-989 0,-1-3 437 0</inkml:trace>
  <inkml:trace contextRef="#ctx0" brushRef="#br0" timeOffset="18316.91">25402 8675 332 0,'2'-12'467'0,"-2"1"26"15,-2 3 22-15,0 2 5 0,-1 0-9 0,2 1-18 16,0-1-43-16,-1 2-37 0,-4 2-41 0,6 2-31 16,0 0-25-16,-13 5-15 0,7 2-32 0,-2 1-19 15,-1 8-18-15,0 1-34 0,-5 5-7 0,7-2-22 16,-2 2-22-16,2 3-9 0,3-6-14 0,-1 0-16 16,4 1-8-16,1 0-16 0,8-4-9 0,-1 0-13 15,4-1-7-15,1-1-12 0,5-3-13 0,2-4-6 16,9-3 0-16,2 0-14 0,-1-2 1 0,3-4-13 15,1-2 6-15,-3 0 0 0,0-4-3 0,0-4 12 16,-6 1-20-16,3-3 19 0,-2-2-8 0,-2-2 2 16,-3-2 2-16,0-1 1 0,-3-2 19 0,-5-1-2 15,1 0 2-15,-8 7 2 0,-1-1 7 0,-3 6 3 16,-1 0 0-16,-1 0 2 0,-3 6-42 0,-1 2 0 16,0 1 0-16,-4 5 0 0,9-2 0 0,-14 8 0 0,3 2 0 15,0 5 0-15,2 0 0 0,1 2 0 16,6 3 0-16,-2 4 0 0,8 2 0 0,-2-6 0 15,6-3 0-15,5 0 0 0,1-3-2 0,4-1-52 0,6 1-7 16,3-3-11-16,1-4-5 0,-1-3-1 0,3-3-5 16,-3-3 2-16,-6 1 8 0,2-7 9 0,-5 0 2 15,6-4 7-15,-10-1 10 0,2-2 5 16,0-8 2-16,-3-3 13 0,-3-2 5 0,-2-1 5 0,-2 0 11 16,-2-4 12-16,-1-2 3 0,-2 2 9 0,-2-1 19 15,-2 5 24-15,1 3 5 0,-2 7 17 0,0 2 0 16,-1 2 16-16,1 3-10 0,2 6-15 0,-2 2-13 15,-1 5 4-15,5-1-2 0,-12 13 13 0,2 2-49 16,1 12-29-16,4 4 0 0,-2 1 0 0,1 13 0 16,5 5 0-16,1 2 0 0,1-1 0 0,2 1 0 15,0-1 0-15,4-2 0 0,-3-2 0 0,2 1 0 16,2-2 0-16,2 0 0 0,-5-11 0 0,0-2 0 16,2-2 0-16,-6-2 0 0,0-4 0 0,0-6 0 15,-2-5 0-15,1-5 0 0,-2-1 0 0,-1-3 0 16,-1-2 0-16,-1-2-140 0,-1-1-117 0,6 0-15 15,-16-9-33-15,7-1-12 0,0-7-12 0,-1 0-8 16,4-9 13-16,-1-4 8 0,6-1 20 0,0-4 17 16,-2-13 21-16,8 0 26 0,3-1 28 0,-3 0 41 15,5 14 46-15,-3 3 46 0,-1-1 32 0,3 5 40 16,1-1 35-16,-1 6 45 0,0-2 43 0,-1 9 36 16,-1 1 29-16,1 2 15 0,-1-2 7 0,-1 4-6 15,0 1-12-15,1 3-5 0,0-2-13 0,4 5-16 16,-2 0-18-16,2-2-12 0,-1 6-12 0,4-1-17 0,-1 3-5 15,0 3-13-15,2 1-7 0,3 2-11 0,-5 2-2 16,1 2-22-16,-4 1-9 0,-1 0-17 16,-2 3-6-16,-2 0-9 0,-5-1-2 0,-4-3-5 15,-1 4 3-15,-4-2-2 0,-3 2 1 0,-7 3 2 0,6-7 0 16,-3-2 2-16,-2 3-7 0,3-4 5 0,-1-2 4 16,5 0 4-16,4-4 11 0,0 1 1 0,3-2 2 15,-1-2-1-15,5 0-8 0,0 0-1 0,0 0-2 16,20-13-11-16,-1 4-6 0,7-4-10 0,2-4-2 15,5 1-10-15,-2-5 2 0,0 2 0 0,13-10 7 16,-7-1 0-16,-7 6 2 0,-5-1 4 0,-2-5 7 16,-2 1 12-16,-3-1 14 0,-4 1 26 0,-2 3 4 15,-5 7 17-15,-1 2 9 0,-3 0 26 0,-1 1 10 16,-2 4 0-16,-1 2 17 0,1 5-16 0,-2-1 1 16,-2 3-22-16,1 1-5 0,3 2-10 0,-9 9-1 15,2 1 6-15,0 6 1 0,2 3-10 0,0 7 5 16,2 1-8-16,3 3-39 0,-1 0-26 0,5 1 0 15,1 0 0-15,2 1 0 0,3-3 0 0,-1 0 0 16,2-1 0-16,0-3 0 0,4-1 0 0,1-3 0 16,-6-6 0-16,2 0 0 0,2-3 0 0,-1-3 0 15,-2-1 0-15,0-4 0 0,-1 0 0 0,2-3 0 16,-1-2-148-16,-1 0-46 0,0-4-41 0,-1-3-52 16,0 0-53-16,0-3-59 0,-3-4-67 0,0-3-88 15,1-7-374-15,-3 1-1006 0,1-4 445 0</inkml:trace>
  <inkml:trace contextRef="#ctx0" brushRef="#br0" timeOffset="18504.99">26577 8572 346 0,'-8'-1'489'0,"3"-1"-5"0,-1 1-7 0,6 1 4 16,-7-3-13-16,7 3-22 0,2-3-30 16,-2 3-25-16,19-1-40 0,-3 0-40 0,6-2-13 15,11 1-34-15,2 2-34 0,-2-1-14 0,4 2-28 16,-4-1-31-16,-1 0-33 0,-2 0-39 0,-10 0-30 0,-1 1-53 15,-6-1-55-15,0 0-44 0,-3-1-66 0,-6 1-65 16,-4 0-54-16,0 0-61 0,0 0-69 16,0 0-372-16,-27 1-849 0,10 1 376 0</inkml:trace>
  <inkml:trace contextRef="#ctx0" brushRef="#br0" timeOffset="19084.56">27820 8482 300 0,'16'-11'404'0,"-3"0"9"0,-5 2 10 16,0 1 2-16,-4-3-12 0,0 3-16 0,-2-1-23 16,-2 2-28-16,-4 1-23 0,-1 1-39 0,-1 1-14 15,-2 1-13-15,-2 3-10 0,-2 5-10 0,-1 2-12 16,-3 5 3-16,-3 9-15 0,0 0 8 0,2 5-2 15,3 3-3-15,1 3-4 0,3 3-7 0,-3 9-1 16,6 1-14-16,4-8-11 0,-1 10-13 0,4-13-14 16,4 14-8-16,-1-12-14 0,1-2-13 0,-1-1-60 15,4 0-57-15,-1 1 0 0,-1-2 0 0,-1-3 0 16,1 1 0-16,-2-6 0 0,-2 2 0 0,-2-8 0 16,1-2 0-16,-4-4 0 0,-2 0-171 0,-1-3-70 15,-6-2-71-15,3-4-60 0,-8 1-76 0,0-5-72 16,-8-6-86-16,0-3-315 0,1-3-996 0,-2-2 440 15</inkml:trace>
  <inkml:trace contextRef="#ctx0" brushRef="#br0" timeOffset="19633.14">27418 8911 153 0,'0'-10'422'0,"2"1"-10"0,1 2-6 0,3-2 19 0,1 1 2 16,0-2 2-16,4 2-21 0,5-3-21 15,3 0-26-15,7 0-40 0,-2 0-27 0,8 1-36 16,-1-1-25-16,2 4-22 0,-1-3-19 0,1 1-20 0,-1 0-15 15,-2 2-17-15,-1-1-14 0,-1-1-16 0,-7 3-13 16,-4-3-13-16,-3 2-5 0,-3 0-9 16,-1 2-4-16,-2-2-10 0,-3 1-4 0,-1 2-8 15,-2 0-4-15,-2 0-3 0,0 4-8 0,0 0-1 0,-11 0 0 16,11 0 1-16,-16 7 0 0,5-3 3 0,0 3-3 16,1 1 4-16,-1 3 6 0,0 2-10 0,4-2-7 15,1 3 3-15,0-2-1 0,4 0-5 0,1 0-5 16,2-1 3-16,1 1-3 0,4 0 4 0,0-4 1 15,5 1-6-15,2 0-4 0,5-2 3 0,-6-2 2 16,2-2-2-16,-2-1 1 0,1-1 3 0,1-2-10 16,-3 0 4-16,1-3 2 0,0 1-5 0,-2-3 4 15,0-1-5-15,-2-2 4 0,0-2-3 0,4-3-2 16,-4-1 9-16,4-7-11 0,-6 6-3 0,3-2-1 16,-1 0 15-16,-1 2 5 0,1 1 8 0,-1-1 13 15,-1 2 11-15,-1 5 2 0,0 0-1 0,-1 4-1 16,-2-1-14-16,5 2 3 0,-4 3 5 0,3 1-15 15,-6 0-4-15,11 10-5 0,-1-4 3 0,-5 5-9 16,3-2 1-16,1 9 2 0,-3-2-10 0,-1 2 0 16,2-1 12-16,-1 1-12 0,-2 0 1 0,0-1-1 15,-1-1 1-15,0 1-1 0,1-5 1 0,-4-1-8 16,3-2 3-16,-2-3 5 0,0 1 22 0,-1-3 37 16,3 1 19-16,-2-4-87 0,-1-1 0 0,0 0 0 15,9-6 0-15,-4 0 0 0,2-5 0 0,2-2 0 16,1-1 0-16,2-2 0 0,-1-2 0 0,5-3 0 15,-3 5 0-15,1 2 0 0,7-4 0 0,-5 4 0 16,2 3 0-16,8-2-146 0,-1 2-325 0,-3 3-128 16,2 2-564-16,5 3-1259 0,0 0 557 0</inkml:trace>
  <inkml:trace contextRef="#ctx0" brushRef="#br0" timeOffset="20051">29340 8526 311 0,'6'-15'403'16,"1"0"9"-16,-2 0 7 0,-3 4 4 0,1 1-8 16,-3 0-14-16,-1 3-26 0,-1 1-26 0,-3 1-20 15,-1 2-33-15,-4 0-27 0,-3 5-18 16,-1 0-18-16,-4 4-19 0,0 3-12 0,-5 5-24 0,-3 2-13 15,12-3-15-15,-2 0-11 0,-3 7-11 0,8-5-10 16,4 0-13-16,0 5-4 0,5-2-12 0,2-2-4 16,4 2-10-16,3 1-8 0,4-3-3 0,6 5-1 15,3-4-15-15,1 0-3 0,2 0-6 0,-1-1 0 16,0-2-6-16,-4-2-11 0,1-2 10 0,-5 3-13 16,-4-7-4-16,0 5 6 0,-2-5-3 0,-2 4-1 15,-6-3-3-15,0 1 0 0,-6 0 6 0,-3 1 0 16,-5 0 7-16,-3 0-1 0,-3-4-1 0,-6 4 3 15,-3-3-11-15,2-3 6 0,-1 4-3 0,7-6-5 16,0-1-5-16,-1 0-10 0,5-1-9 0,4 0-24 16,1-2-30-16,3 2-50 0,0-3-57 0,8-2-79 15,1 1-53-15,4-4-41 0,3-1-31 0,10-1-40 16,6-4-28-16,4 0-379 0,1 0-890 0,2-1 395 16</inkml:trace>
  <inkml:trace contextRef="#ctx0" brushRef="#br0" timeOffset="20766.78">29461 8676 690 0,'22'-16'126'16,"-3"3"60"-16,-5 2 34 0,-1 2 36 0,-4 0 26 15,-1 2 43-15,-2 2 19 0,-2 0 16 0,0 3-8 16,0-1-23-16,-3 0-29 0,-1 3-24 0,0 0-23 16,0 0-19-16,0 0-20 0,-8 13-20 0,4-4-21 15,-1 0-16-15,3 1-17 0,0 3-14 0,2 4-13 16,2-2-6-16,3 1-15 0,0 0-7 0,3-3-6 0,1 2-10 16,4-3-13-16,2-2-7 0,0 0-9 15,0-2-4-15,3-1-3 0,-8-3-5 0,3-3 0 16,-3-1 6-16,3-1-5 0,-5 0-5 0,-2-3 10 0,-1 0 0 15,-1-5 5-15,0-2 1 0,-5-1 7 0,-2 1 1 16,-1-6 7-16,-5-3 3 0,-1 4 7 0,-3-8 17 16,3 8 5-16,0-1 14 0,-2-2 3 15,7 5 9-15,-5-2-1 0,6 5 7 0,-1 0-2 0,4 1-3 16,0 2-13-16,1 1-11 0,2-3-11 0,5 5-12 16,0 1-21-16,3-1-46 0,3 3 0 0,1 0 0 15,4 4 0-15,1 0 0 0,3 0 0 0,-4 6 0 16,0 1 0-16,-3 2 0 0,0 1 0 0,-2 2 0 15,-2 2 0-15,1 0 0 0,-7 2 0 0,3-1 0 16,-3 2 0-16,0-1 0 0,-3-1 0 0,0-1 0 16,-1 0 0-16,-1-4 0 0,2-1 0 0,0-2-12 15,0 0-33-15,1 0 3 0,1-4-1 0,-2 1 7 16,4-5 8-16,0 1 4 0,2-2 4 0,-2-2 2 16,7-1 4-16,-3-2 0 0,2-2 3 0,-1-4 11 15,2-1 6-15,1-3-1 0,-1 1 9 0,-1-1 1 16,0-1-5-16,1-7-9 0,-3 6 17 0,0 0-3 15,1 3-1-15,-5 3 3 0,2 2-3 0,-2 0 0 16,-3 3-8-16,1 0-5 0,-1 5 3 0,-3 1-6 16,0 0-1-16,6 8-2 0,-4-1 8 0,-2 5 3 15,1-1-5-15,2 6 2 0,-6 2-7 0,3-1-16 16,3 1 3-16,-1-1-12 0,2 0-5 0,0 0 1 16,0-2-4-16,2-1 6 0,-2-4-4 0,5-1 33 0,-4 0 9 15,4-6 1-15,-4-1 5 0,3-1-4 16,-2 0 5-16,5-2-1 0,-2-3 5 0,2 0 2 15,-2 0 3-15,0-5 9 0,1 0-3 0,-2-2-6 16,1 0 10-16,2-4 5 0,-1 0 3 0,-1-1-10 0,-1 0 3 16,3-1-28-16,1 1-6 0,-3 2 0 0,-1 3 0 15,-1 3 0-15,-3 0 0 0,1 3 0 16,2 1 0-16,-1 2 0 0,-1 1 0 0,-5 0 0 16,13 7 0-16,-8 1 0 0,0 0 0 0,0 2 0 0,3-1 0 15,-4 1 0-15,1 3 0 0,0-1 0 0,4 1 0 16,-3-1-52-16,-1-1-48 0,5 2-15 0,-3-5-14 15,3 1-24-15,-1-3-28 0,0-3-30 0,-1 0-28 16,1-2-47-16,1-1-55 0,0-1-56 0,1-2-83 16,-2 0-439-16,1-2-993 0,1-2 440 0</inkml:trace>
  <inkml:trace contextRef="#ctx0" brushRef="#br0" timeOffset="21166.67">30845 8572 295 0,'5'-10'439'0,"1"1"1"15,-4-1 10-15,-2-1 7 0,1 3 7 0,-1-2-8 16,-1 4-17-16,0-2-28 0,0 1-33 0,-1 2-33 16,-2 0-42-16,1 3-28 0,3 2-26 0,-13 3-16 15,5 5-25-15,-2 1-22 0,-3 4-20 0,0 4-16 16,-2 3-4-16,6 5-27 0,0 0-5 0,5 2-7 16,-1-3-22-16,2 2-6 0,3-7-8 0,3 5 0 15,4-6-11-15,2-1-3 0,1-2-12 0,4-2 3 16,1 0-2-16,6-4-10 0,-1-2-2 0,6-3-1 15,1-2-2-15,1-3 1 0,-7-2-11 0,2 1 0 16,-2-3 0-16,6-4 13 0,-11-1 5 0,4-1 0 16,-3-1 9-16,-1-1 1 0,-1-2-2 0,-2-1-5 15,-1-1-10-15,1-5 0 0,-6 4-5 0,0 0 4 16,-3-1-5-16,-3 2 2 0,1 5-4 0,-5 2-4 16,1-3 2-16,0 9-11 0,-5-1 5 0,0 2-13 15,-2 6-3-15,-3 1 0 0,0 0 0 0,-2 7 0 16,0 1 0-16,4 4 0 0,0-1 0 0,3 3 0 15,2 2 0-15,4 0 0 0,-2-1 0 0,8-2 0 16,2-1 0-16,2 1 0 0,0-5-48 0,3 1-20 16,4 0-24-16,0-7-25 0,2-2-40 0,-2 2-40 15,1-6-45-15,3-2-60 0,-8-2-60 0,1 0-66 16,-3-2-94-16,1-4-421 0,-1 2-1021 0,0 0 451 16</inkml:trace>
  <inkml:trace contextRef="#ctx0" brushRef="#br0" timeOffset="22983.51">19626 9849 2953 0,'-10'-4'174'0,"-3"-1"-52"0,0 2-10 15,4-2 26-15,-1 0 17 0,6-1 23 16,-1-4 2-16,2 1 6 0,2-2 4 0,2 1 8 16,1-3-1-16,2 1-1 0,4-2-28 0,0 3-2 0,1 3 2 15,4-4-4-15,-3 5 1 0,2-1-5 0,-1 4-6 16,1 1-17-16,-1 3-10 0,3 3-11 0,-4 1-12 15,6 5-4-15,-5 4-6 0,1 0-12 0,-1 2-6 16,-6 5-14-16,4 4 3 0,-5-4-5 0,0 5-17 16,0 0-4-16,-4 1 1 0,-2-1-5 0,0-4-9 15,2-1-1-15,-1-3-11 0,-2-1 2 0,3-6-9 16,0-1 4-16,0-2-5 0,0 0 2 0,0-3 5 16,4-3 0-16,-4-1-5 0,0 0-3 0,16-13-4 15,-8 2 6-15,5-5-1 0,4-5-1 0,-1-2 4 16,1-2-5-16,3 1-1 0,-1-1-2 0,-2 2 2 15,-2-1 0-15,-2 8-7 0,0 1 7 0,-3 1-5 16,-1 3-1-16,0 4-8 0,0 3 8 0,-4 0 3 16,4 4 0-16,-2 1-2 0,0 4-2 0,-2-2 0 15,2 7 6-15,0 0-2 0,0 5 10 0,-1 2-11 16,2 0 3-16,-3 1-5 0,4 4 3 0,-2-4-3 16,-2 2-1-16,1-6-6 0,0 1-1 0,1-6 4 15,1 3-3-15,-3-6-3 0,3 2 4 0,1-1 1 16,1-4 0-16,-2 0 0 0,2-3 3 0,-1-3 5 0,5-2-2 15,2-3-2-15,-2-3 1 0,-2-1 4 0,1-1-2 16,0-3 5-16,-4 2-2 0,2-1-4 0,-3 0 2 16,-3 3 9-16,0 2 2 0,0 1 3 15,-2 3 15-15,-2 1-11 0,0 1 0 0,2 2-12 0,-3 2 4 16,0 0-2-16,0 12-3 0,-1-4 2 0,-1 3-2 16,2 0 0-16,-1 6 0 0,2 1 1 0,1-3-2 15,2 2-2-15,-2-5-2 0,1 1 7 16,3 0-7-16,-1-4 0 0,4 1 3 0,1-4 3 0,-1-2 1 15,4-3-2-15,-5-1-1 0,2-2-5 0,3-3 2 16,-3 0 1-16,-2-3-7 0,1-2 3 0,-3-1 0 16,-1-1 1-16,-1-4-4 0,-1 0 1 0,-3 0-3 15,-3 3 1-15,-2-3 2 0,-3-2 0 0,-2 2-1 16,4 2-8-16,-6 1 11 0,4 3 4 0,1 1-5 16,-1 3 7-16,4-2-2 0,0 4-7 0,3 2-1 15,-1 0-2-15,2 2 0 0,0 0 3 0,15 0 6 16,3-3 0-16,1 7-3 0,13-3-6 0,4 0-3 15,-1-1-5-15,18-1-4 0,-2-1 2 0,1-1-4 16,-12 1 4-16,-2-3 0 0,2 1 5 0,-3-3 0 16,-5 4-1-16,-4-2 4 0,-9 1 5 0,-5 3 5 15,-3-1 11-15,-4 1 18 0,1 2 0 0,-8-1-3 16,4 2-3-16,-6 3 6 0,-1 1 5 0,-5 3 14 16,-4 2-3-16,1 3 3 0,-3 1-2 0,-3 4-8 0,1 0-6 15,0 2 7-15,4-6-4 0,0 1-10 16,4 1-2-16,-2-3 3 0,3 1-11 0,4-5-3 15,-1 0 4-15,0-1 3 0,4-6-3 0,4 3-3 16,0-3 15-16,1-2-11 0,5-2-1 0,4-4 13 0,2-4-20 16,-1-1 4-16,2-1-2 0,-1-3 0 0,3-6-8 15,-2 1 1-15,1-3 7 0,-3 1-3 0,-1-2-2 16,-1-2 14-16,-3-5-12 0,-1 2-5 0,0 0 6 16,-5-5-13-16,0 0 8 0,-3 0 2 0,-1 3-4 15,0 3-2-15,-1 12 0 0,1 0 0 0,-3 4 0 16,2 5 0-16,-2 0 0 0,2 4 0 0,1 2 0 15,-5 10 0-15,1 6 0 0,-2 3 0 0,0 8 0 16,-1 7 0-16,3 0 0 0,0 2 0 0,3 0 0 16,1-1 0-16,1 11 0 0,5-13 0 0,1 13 0 15,3-13 0-15,2-1 0 0,1-2 0 0,2-2 0 16,3-8 0-16,5 1 0 0,1-7 0 0,-3-6 0 16,9 1 0-16,2-6 0 0,-2-4 0 0,4-1 0 15,-6-6 0-15,3 1 0 0,-5-5 0 0,0-5 0 16,-3 1 0-16,-2-6 0 0,-6 2 0 0,0-5 0 0,-3-3 0 15,-4 3 0-15,-2-4 0 0,-5 5 0 16,-1-1 0-16,0 6 0 0,-6 2 0 0,2 0 0 16,-1 6 0-16,0 3 0 0,-2 2 0 0,2 2 0 15,-3 3 0-15,2 2 0 0,1 4 0 0,-4 3 0 0,4 3 0 16,-2 4 0-16,3 1 0 0,1 6 0 0,3 2 0 16,1-5 0-16,3 0 0 0,5 5 0 15,5 5 0-15,0-5 0 0,5-3 0 0,3 0 0 0,4-6 0 16,-2-2 0-16,2-3-216 0,4-1-102 0,2-4-87 15,0-3-105-15,-1-1-134 0,-2-4-373 0,6-1-1101 16,-5-3 487-16</inkml:trace>
  <inkml:trace contextRef="#ctx0" brushRef="#br0" timeOffset="25401.01">23112 9585 135 0,'-2'-12'467'0,"-1"2"6"0,1 1 23 15,-2 2 8-15,2 0-1 0,0 2-15 0,-1-1-15 16,2 2-21-16,0 1-26 0,-2 0-35 0,3 3-30 16,-1-5-23-16,1 5-19 0,0 0-18 0,0 0-3 15,-10 18-12-15,6-6-23 0,0 4-7 0,0 3-12 16,0 1-20-16,2 5-16 0,-3 5-13 0,-2-1-105 16,4 0-90-16,3-1 0 0,-2 1 0 0,-2 2 0 15,4-4 0-15,3 1 0 0,-2 0 0 0,1 0 0 16,-1-6 0-16,1-3 0 0,3-1 0 0,-2-1 0 15,-1-3 0-15,-2-1 0 0,3-3 0 0,-3-1 0 16,1-1 0-16,-1-3 0 0,2-1 0 0,-1 0 0 16,-1-4 0-16,0 0-184 0,0 0-250 0,0 0-76 15,-9-14-83-15,1 4-486 0,6 1-1168 0,1-2 517 16</inkml:trace>
  <inkml:trace contextRef="#ctx0" brushRef="#br0" timeOffset="26249.51">23182 9419 42 0,'4'-7'281'16,"-4"1"8"-16,0 0-4 0,0 1-1 0,0-1-5 0,-1 1-11 15,-2 0 12-15,1 2-8 0,-7-2-12 16,4 2 18-16,-3-2-8 0,3 1-7 0,-9 1 1 15,5-1-1-15,-4 0-6 0,-1 0-4 0,1 1-3 16,0 0 2-16,0-1-22 0,0 2-13 0,0-1-11 0,1 0-12 16,0 1-8-16,-1 0-15 0,-1 1-15 0,4-2-7 15,-7 1-7-15,3 2-16 0,1 0-2 0,-1 1-11 16,0 1-1-16,-2 4-4 0,4-2 5 0,-1 0-11 16,-2 3-2-16,0 1-1 0,1 2-7 0,-2 1 4 15,1-1-10-15,2 5-9 0,-2-1 2 0,2 0-8 16,-5 11-2-16,3-4-9 0,1 0-37 0,0 1-23 15,0 2 0-15,3-2 0 0,-3 1 0 0,4 2 0 16,1 1 0-16,-1-3 0 0,2 0 0 0,4-4 0 16,-1 6 0-16,1 0 0 0,1-4 0 0,0 3 0 15,-2 3 0-15,5-12 0 0,0 12 0 0,5 0 0 16,-2 1 0-16,-1-8 0 0,1-1 0 0,2 5 0 16,-1-5 0-16,1-2 0 0,1 2 0 0,3-2 0 15,-1 1 0-15,1-2 0 0,1-1 0 0,-1-2 0 16,1 1 0-16,2-2 0 0,-1 0 0 0,-2-4 0 15,9 3 0-15,-4 0 0 0,0 0 0 0,0-3 0 16,4 1 0-16,-1-2 0 0,2 0 0 0,-1-1 0 16,1-1 0-16,0 2 0 0,-1-3 0 0,4-2 0 0,-2 1 0 15,-1 0 0-15,2-2 0 0,-2-1 0 16,-1 0 0-16,0 1 0 0,-2-2 0 0,2 1 0 0,-4-1 0 16,0 1 0-16,0-3 0 0,0 1 0 15,-1 1 0-15,1 0 0 0,-4-2 0 0,2 0 0 0,-1-1 0 16,2-2 0-16,0 3 0 0,-3-1 0 0,1-1 0 15,1 0 0-15,-3 1 0 0,2-3 0 0,1 3 0 16,-2-3 0-16,-1-1 0 0,3 1 0 0,-3-1 0 16,1 1 0-16,0-2 0 0,-1 0 0 0,2 0 0 15,1-3 0-15,-5 2 0 0,3 1 0 0,1-4 0 16,-2-1 0-16,-2 4 0 0,2-5 0 0,-2 5 0 16,0-4 0-16,-1 3 0 0,1 0 0 0,-1-5 0 15,0-1 0-15,-1 2 0 0,0-2 0 0,-2 4 0 16,1-4 0-16,0 0 0 0,-3 5 0 0,2-4 0 15,-1 1 0-15,-2 3 0 0,0-5 0 0,-2 5 0 16,0-5 0-16,0 0 0 0,1 2 0 0,-3-1 0 16,0 1 0-16,1-1 0 0,-1 1 0 0,0 0 0 15,-1 3 0-15,-1 0 0 0,2-3 0 0,-5 0 0 16,3-2 0-16,-2 4 0 0,2 1 0 0,-6-2 0 0,3 0 0 16,1 5 0-16,-3-3 0 0,-2 0 0 15,-2 0 0-15,2 1 0 0,-5 1 0 0,4 1 0 16,-2-2 0-16,0 3 0 0,-3-2 0 0,0 4 0 0,0-5 0 15,-3 3 0-15,3 0 0 0,-7-1 0 0,-1-2 0 16,-1 4-507-16,0-3-774 0,9 5-1388 0,4 1 614 16</inkml:trace>
  <inkml:trace contextRef="#ctx0" brushRef="#br0" timeOffset="29900">2025 11535 228 0,'0'0'238'0,"0"0"-13"0,0 0 0 15,1-3-14-15,-1 3-4 0,0 0-13 16,0 0-3-16,0 0 0 0,0 0-2 0,0 0-4 0,0 0-6 16,0 0 1-16,-5-5-7 0,5 5 2 0,-2-4-6 15,2 4-1-15,0 0-8 0,-9-2-2 0,5 1-9 16,4 1-14-16,-8-2 0 0,8 2-13 0,-11 2-9 15,2-4-7-15,9 2-9 0,-13 3-13 0,7-1 9 16,-2 2-10-16,-1-1-4 0,4 0-2 0,-4 2-1 16,-1 1-3-16,1-2-2 0,1 2-4 0,-1 2-8 15,5-2-1-15,-2-2-5 0,0 5 0 0,-1 2-2 16,0-2 9-16,4 2-6 0,-5 0-1 0,4 0-7 16,1 3-1-16,-1 2-3 0,0-1 0 0,1-5-2 15,0 2 0-15,3 1-5 0,0-1 0 0,0 0-2 16,0 0-2-16,1 2-4 0,-2-3 0 0,6 4 4 15,-3-4-3-15,2 0-3 0,0-1 0 0,-2 0-7 16,2-2 3-16,2 3-3 0,1-1-2 0,-1-1-1 16,1-1 2-16,-1 0-3 0,2-2 1 0,2 1-6 15,-5 0 3-15,3-3-1 0,0 2-2 0,2-1 0 16,0-2-4-16,-1 1 4 0,1-2-3 0,2 1 3 16,2-2 0-16,-4 0-2 0,0-1-1 0,-2 0 3 15,3-1-3-15,0 0-1 0,-1-2 5 0,1 2-5 16,1-4-1-16,-1 2 1 0,0-1 2 0,-2-2 1 15,2 0-3-15,-2 1 9 0,0-1 2 0,0 0 8 16,1-1 1-16,-2 1 5 0,-3-1-1 0,5-4 2 16,-5 4 0-16,-1-5-1 0,2 2 6 0,1 1 5 15,-3-2 0-15,2 0 8 0,-3 0 4 0,0-1 10 16,1-4-8-16,-1 5 11 0,-3-1-1 0,1-1-3 16,-2 2 0-16,0-2 2 0,1 0 4 0,-4 1 2 15,2 1 0-15,1 0-8 0,-1-1-2 0,-5 1-1 16,3 0-11-16,-2 1 4 0,1 0-9 0,0 1-1 15,0 1-5-15,-3-2-12 0,2 3-5 0,-2-2 5 16,-1 5-22-16,0-4-20 0,1 0-23 0,2 2-36 16,-3-1-61-16,-2 4-70 0,-1 1-80 0,1 3-121 15,-4 0-165-15,-1 2-481 0,3 3-1143 0,-5-5 506 16</inkml:trace>
  <inkml:trace contextRef="#ctx0" brushRef="#br0" timeOffset="37367">7246 7288 140 0,'0'0'175'0,"0"0"-16"0,0 0-1 16,0 0-12-16,0 0-12 0,0 0-7 0,0 0-3 0,12 3-3 15,-12-3-3-15,0 0-4 0,0 0-1 0,4 4 0 16,-4-4 3-16,2 3 1 0,-2-3-4 0,-2 5-5 16,1-1-4-16,-2 2-8 0,1-1-2 0,-3 0-11 15,1 5-5-15,2-3-8 0,-4 2-7 0,-1 0-3 16,2 2-10-16,-4-2 4 0,2 2-14 0,0 0-6 16,-1 0-1-16,-1 0-2 0,0-2-2 0,3 2-5 15,-2-1 1-15,-1-1-5 0,0 1-3 0,0-2 0 16,-1-1 1-16,5 1-4 0,-7 0 0 0,3-3-1 15,-1 1-2-15,2 0 6 0,-1-3-9 0,1 0 0 16,0 1-1-16,0 2-4 0,3-6 4 0,-1 1 0 16,6-1-2-16,-10-1 0 0,4-3 1 0,4 0-2 15,-2 2-3-15,3-2-1 0,-1-2 1 0,1-1 2 16,2 2-3-16,1-2 1 0,0 1 0 0,2-2 2 16,0 2-2-16,1-2-1 0,0 0-2 0,3 1 4 15,-2 0-2-15,2 1-3 0,-3 1 5 0,3 1-1 16,-2 0 4-16,-1 0 0 0,0 0 1 0,3 3 0 15,-3-2 0-15,1 1 2 0,2 1 1 0,-4 1-1 16,-4 0-1-16,9-1 0 0,0 3 4 0,-5-1 6 16,1 2-3-16,0 1 3 0,0 2-2 0,-1-2 1 15,5 4-2-15,-3-2-4 0,2 1 5 0,-3 1-1 16,3 2-2-16,-2-3-3 0,2 2 4 0,-1-1-4 0,1 0-3 16,-2 0-1-16,2 2 11 0,1-3-6 15,0 2-2-15,-1-5-2 0,-1 0 1 0,4-1-3 16,-3 2 12-16,0-4-13 0,-1 1 0 0,0-1 0 15,2-1-7-15,-1 1 5 0,-8-1 5 0,14-2 0 0,-4 0-2 16,-5-2 3-16,3 0 0 0,0-1 2 0,-1 4 9 16,0-5 11-16,-4 0 16 0,4 0 5 15,-1 0 0-15,1-3 15 0,-4 0 6 0,1 1 11 16,1-2 11-16,-2 1 4 0,-3-1 2 0,4-1 5 0,-4 2-2 16,-1-2 5-16,-1 0 1 0,-2 1-1 0,-1 1-6 15,0-1-6-15,-4 2-5 0,3-2-8 16,-2 6-4-16,-1-5-7 0,2 5-7 0,-5 2-10 15,3-4-28-15,-2 3-38 0,-1 1-65 0,3 1-80 0,-4 0-118 16,7 1-151-16,-2 0-357 0,-3-1-847 0,11 1 376 16</inkml:trace>
  <inkml:trace contextRef="#ctx0" brushRef="#br0" timeOffset="39167.5">13304 7557 40 0,'0'0'283'16,"0"0"-15"-16,0-4-19 0,0 4-21 0,0 0-21 15,-2-6-24-15,2 6-17 0,0 0-18 0,0 0-9 16,0 0-7-16,0 0-6 0,0 0-1 0,-4 16-1 16,0-7-1-16,2 0-6 0,-3 0-4 0,0-1 0 15,0 1-8-15,-3 2-1 0,3-1-7 0,-7 5-2 16,2-2-10-16,1-2-2 0,-5 2-5 0,5-3-2 16,-1 2-15-16,-7-2 4 0,3 1-10 0,-1-2-1 15,2 1-7-15,1-3 0 0,0 0-5 0,3-4 7 16,-2 1-6-16,0-1 13 0,2-1-12 0,2 0 4 15,0-1-5-15,0-1-1 0,-1-1-2 0,2-2 1 16,2 0-9-16,-1-2-3 0,1-1 0 0,1-1-5 16,1-1 0-16,2-2-3 0,0 0-10 0,1 2 13 0,0 1-11 15,2-4 7-15,1 4-16 0,0-1-1 16,-2 1-1-16,4 0 0 0,-1 2 5 0,2-1 1 0,-2 1-8 16,1 2 1-16,2 2 1 0,-2-2 0 15,2 2 0-15,-1 1-1 0,1 2 0 0,0 0-4 0,0-4 8 16,-2 6 9-16,1-3-19 0,0 4 8 0,2 1-1 15,-4-1-6-15,3 3 2 0,-2-2 8 0,2 4-8 16,-2-4 1-16,1 2-5 0,-1 0 4 0,3 1 0 16,-1-2 3-16,-2 1 0 0,3-1-1 0,0 0-3 15,0-1-4-15,0-1-6 0,4-2 0 0,-3 1-1 16,0-2 0-16,3 0-4 0,-3 0 5 0,0-2 4 16,1 0 3-16,0-2-2 0,-1 0-1 0,1-1 8 15,-5 0 16-15,3-1 0 0,-3-2 17 0,-1 2 21 16,3-4 9-16,-7 1 3 0,3-2-4 0,-1-2 9 15,-2 3 6-15,-1-3-7 0,-1 0 5 0,-3 1-11 16,1-2-2-16,-2 2-7 0,1 0-3 0,-1-1-5 16,-4 4-5-16,4-1-5 0,0-1-18 0,-4 3-22 15,2 0-36-15,0 3-57 0,1 0-77 0,-2-1-86 16,2 1-126-16,-2-1-368 0,0 3-818 0,2-1 362 16</inkml:trace>
  <inkml:trace contextRef="#ctx0" brushRef="#br0" timeOffset="40517.51">18440 10610 216 0,'-3'-4'299'16,"-1"1"-20"-16,1-2-19 0,0 3-12 0,3 2-16 15,-8-3-18-15,8 3-17 0,-5-1-21 0,5 1-11 16,0 0-16-16,-9 4-5 0,3-2-1 0,2 3-13 15,-4 2-4-15,2-2 0 0,-2 1-9 0,-2 1-7 16,-1 0-11-16,0 2-3 0,-6 0-7 0,0 2-6 0,2 0-1 16,-2 1-15-16,0 0-8 0,0-1 2 0,0-2-14 15,-2 1-5-15,2-4-5 0,-3 2-3 16,3 0-1-16,4-2-1 0,0-2-7 0,1 0 0 16,1-2-2-16,0 2-2 0,1-3 3 0,3-1-4 0,0 0 4 15,-1 0 7-15,8 0-6 0,-10-1 2 0,5-3-5 16,2 1-1-16,0-1 2 0,1-1 0 0,2-2-1 15,0 2-6-15,1-1-2 0,2-1-4 0,-2-4 3 16,4 5-5-16,-2 0 8 0,2-1 6 0,0 0-14 16,3 2 8-16,-1-1 3 0,1 1-7 0,-2 2 8 15,4-1-8-15,-3 1 4 0,3 0-7 0,0 1 1 16,1 2-2-16,-4 2-7 0,1-1 4 0,0 2-1 16,1-1-2-16,-2 3-2 0,1-1 3 0,2 3 1 15,-2 0-5-15,-2 0 3 0,-2 3-1 0,5-1-2 16,-4 1 4-16,0 0 1 0,-1 0 0 0,3 2-5 15,-5-2 3-15,6 1 3 0,-3-2-5 0,0 1-2 16,1-1-1-16,2 0-4 0,1-1-2 0,0 0-8 16,0-1 2-16,2-2-4 0,0 1 1 0,0-3-1 15,2 1-3-15,0-3 6 0,-1 1 6 0,1-3-6 16,0-1 9-16,-3-2-3 0,-1 1 15 0,3-3 4 0,-2-2 11 16,-4 1 6-16,2-3 6 0,-4 0 16 15,0 1 2-15,1-3 1 0,-3-4 5 0,-1 2 5 16,-3-1 2-16,1 1-4 0,-4 4-2 0,1-2-4 0,-1 1-5 15,-3 0-11-15,0 2-1 0,-2 1-1 0,1 1-36 16,0 0-45-16,-1 1-79 0,1 2-88 0,-3 0-137 16,4 2-423-16,1 1-837 0,-1 0 371 15</inkml:trace>
  <inkml:trace contextRef="#ctx0" brushRef="#br0" timeOffset="41967.27">13610 16245 255 0,'0'-5'352'15,"0"0"-8"-15,2-3-17 0,0 4-17 0,-4-1-12 16,4 3-39-16,-2-3-15 0,0 5-30 0,0 0-17 16,0 0-15-16,0 0-5 0,0 0-22 0,-9 8 0 15,5-1-12-15,-2 1-8 0,0 0-11 0,-1 3-8 16,-1-1-15-16,1 6-5 0,-9 0-17 0,5 0-3 15,1-1-3-15,-3 1-14 0,-10 1-8 0,6 1 3 16,2-2-11-16,2-3-2 0,-1 1-7 0,0-4-1 16,-1 1 6-16,-2-4-19 0,4-1 5 0,3-2-1 15,-3 2-3-15,3-4 2 0,0 1-3 16,2-3 1-16,1 0-3 0,0-1-4 0,2-2 3 0,-1 0-8 16,2-4 1-16,1 0-1 0,2-2 3 0,2-1-10 15,-1-1-1-15,3-2 4 0,-1 1-2 0,4 0-1 16,-1 3 1-16,1-1-3 0,2 0 3 0,-2 2 1 15,3 0-3-15,-1 2 0 0,-1 2 2 0,6-1-7 16,-9 3 3-16,6 2-3 0,-1 0 5 0,1 2-8 16,-1 3 5-16,0-1 2 0,3 0-6 0,-2 4 1 15,-1-2-5-15,1 0-12 0,0-1-6 0,1 4-6 16,-2-3 0-16,0 0-10 0,1 1-1 0,-1-2-3 16,2 0 5-16,1 0-10 0,-1-1 5 0,-1 1 4 15,2-3 1-15,-2 1 6 0,-1 0 0 0,1-2-4 16,1 0 18-16,-4-2 0 0,1 1 0 15,2-1-2-15,-2 0 8 0,-2-2-5 0,3 0 8 0,-4 1 6 16,2-3 6-16,-2 2 7 0,1-1 0 0,-2-1 9 16,5 0 10-16,-4-2 8 0,0 1 1 0,-1 0 9 15,-1-1 15-15,-1 1-5 0,1 0 0 16,0-1 3-16,-1 0 1 0,-2-2-10 0,1 2-2 0,-1 1 2 16,-1-2-4-16,-1 2-14 0,-1 1-31 15,-1-5-51-15,0 5-67 0,-2 1-93 0,-4 0-122 0,-3 2-355 16,0-1-750-16,-8 2 332 0</inkml:trace>
  <inkml:trace contextRef="#ctx0" brushRef="#br0" timeOffset="43116.85">7252 16380 110 0,'0'0'270'0,"-4"-4"-25"0,4 4-20 0,-3-1-20 16,3 1-13-16,0 0-7 0,0 0-6 0,-11 5 27 16,10-1-12-16,-2 0-18 0,-2 1 10 0,0 2-14 15,-1-2-3-15,1 5-11 0,-2-2-6 0,0 2-20 16,-2-2-3-16,0 6-13 0,0-4-12 0,-4 2-15 15,0-2-7-15,3 3-5 0,-7-1-8 0,5 0-9 16,-4-1-2-16,2 0-6 0,-1-2-6 0,1 1 0 16,-3-2-8-16,7-2-1 0,0 1-6 0,-3-3-5 15,4 1-1-15,-4-2 1 0,2-2-2 0,-1-1-2 16,5 0 13-16,-5 0-6 0,6-1 0 0,-2-1 3 16,3 0-7-16,0-4-6 0,-2 1 16 0,5-4-12 15,-1 4-5-15,2-8 5 0,1 5-6 0,1 1 0 16,3-3 4-16,0 1-6 0,0-1-7 0,1 2 1 15,1 1-1-15,2-2 2 0,0 3 0 0,-2 0 4 16,4-1 0-16,1 4-21 0,-1 1 12 0,0 0 6 16,0-1-2-16,-2 6-5 0,2-1 3 0,2 2 4 15,-3-1-5-15,2 3-4 0,-2 0-2 0,0-1 0 16,-1 5 8-16,3-2-5 0,-5-1-1 0,2 2-4 16,2-1 2-16,-2 0 6 0,-2 2-6 0,2 0 3 15,1-2 4-15,-4-1-10 0,4 0 4 0,-5-1 3 16,4 1-1-16,-1-1-5 0,0-1-2 0,-4-2 9 15,4-1-4-15,-2 2-2 0,3-2 0 0,-2-1 2 16,0-1 1-16,1 0 5 0,-7 0-3 0,13-2-3 16,-8-1 3-16,0-1-2 0,1-1 9 0,-1 1-2 15,-1-1 0-15,1-1 18 0,0-3 0 0,1 2 9 16,-3-2-2-16,1 0-5 0,0-1 8 0,0 1 2 16,2-1 1-16,-3-1 5 0,-1 0 3 0,2 1 0 15,-3-1-4-15,2-1-7 0,-6 2-4 16,3 2 4-16,-1 1-11 0,-1 2-3 0,-2 0-19 15,1 1-31-15,-1 2-58 0,-2 0-92 0,0 1-102 0,6 1-143 16,0 0-324-16,-17 2-809 0,6 0 358 0</inkml:trace>
  <inkml:trace contextRef="#ctx0" brushRef="#br0" timeOffset="44134.46">8088 12355 87 0,'0'0'248'0,"0"0"-10"16,0 0-13-16,0 0-5 0,0 0-19 0,0 0-10 16,0 0-8-16,4-2-4 0,-4 2-9 0,0 0-12 15,0 0-8-15,0 0-8 0,0 0-12 0,0 0-10 16,0 0-4-16,0 0-11 0,0 0-13 0,0 0-6 15,0 0-9-15,0 0-11 0,2-3-19 0,-2 3-33 16,0 0-62-16,0 0-76 0,0 0-98 0,-4-7-254 16,4 7-515-16,0 0 229 0</inkml:trace>
  <inkml:trace contextRef="#ctx0" brushRef="#br0" timeOffset="45117.06">8296 12466 56 0,'0'0'329'0,"-1"-5"-15"16,1 5-17-16,0 0-16 0,1-5-20 0,-1 5-17 15,-2-2-21-15,2 2-18 0,0 0-27 0,0 0-10 16,0 0-10-16,0 0-16 0,0 0-2 0,-13 6-10 16,12-2-4-16,-1 3-7 0,-3-3-2 0,-1 5-5 15,1-1-4-15,-3 1-10 0,2 1-9 0,-2 0-3 16,-1 1-10-16,4-2-11 0,-3 2 1 0,2 0-6 15,-3-1-10-15,0 3-6 0,1-2 1 0,1-3-6 16,-3 2 0-16,1-1-8 0,0-2 4 0,0 1-9 16,0-3 1-16,0 3 1 0,1-3 1 0,-2-1-5 0,3-3-18 15,1 3-11-15,0-3 16 0,-2 2 1 16,0-5 4-16,8 2-3 0,-11-1 9 0,2-1 9 16,4-2 5-16,-3 1-5 0,3-2 5 0,1-1 3 15,-1 0-2-15,0 1-4 0,0-5-1 0,1 6-2 0,3-7-9 16,-2 5 3-16,2 0-1 0,1-2-6 0,-3 2-6 15,6 1 6-15,-3-2-6 0,1 2-2 0,2 0-2 16,-2 0-3-16,3-1-1 0,1 2 8 16,0 0-6-16,-1 1-1 0,0-1-2 0,2 2 10 0,1 0-7 15,-1 1-2-15,1-1 0 0,0 1-2 0,1 1-2 16,-1 0 6-16,2-1-7 0,-1 2 2 0,-2 0 4 16,2 1 0-16,1-1-7 0,-3 0 0 0,5 1 7 15,-4-1-2-15,2 2 1 0,-4 0-3 0,6 0 0 16,-5-1 4-16,0 2-14 0,2-2 9 0,-3 1 0 15,0 2-5-15,4-2 8 0,-4 0 0 0,-1 1-1 16,1 0 0-16,2 1 1 0,-2-1-1 0,1 0-4 16,-2 1 1-16,1 1 2 0,0-1-10 0,2-2 4 15,-1 4 9-15,0-1-12 0,1-3-3 0,-2 1 5 16,3 1 4-16,-2-1-14 0,1 0 5 0,1-3-1 0,-1 3-1 16,-2-1 0-16,-1 0 0 0,4-1 7 15,-1-1-4-15,-2 1 0 0,1-1 0 0,3-1 6 16,-4 1-1-16,3-1 10 0,-8 0-11 0,9-1 2 15,-3 0-3-15,-6 1 3 0,9-4 8 0,-5 2 1 0,0-2-4 16,0 1 4-16,0 0 3 0,-3-2 7 16,4-1 3-16,-1 1 0 0,-3 2 3 0,2-3 3 15,-2-2 1-15,0 3 8 0,2-2 6 0,-2 0-4 16,2-2 12-16,-3 0 1 0,-3 2-2 0,3-3 2 0,-4 1 4 16,3-3 4-16,-3 2-5 0,3-2-5 0,-7 1-6 15,7 3-4-15,-4-2-10 0,-2 0 5 16,2 0-3-16,0 3-8 0,-5 0-32 0,1 0-38 0,0 1-70 15,-2 1-82-15,-1 1-84 0,2 1-122 0,-3 1-384 16,2 1-859-16,-3 2 381 0</inkml:trace>
  <inkml:trace contextRef="#ctx0" brushRef="#br0" timeOffset="167516.69">19826 11526 228 0,'-14'-4'538'15,"7"3"-11"-15,0-3-44 0,1 3-49 0,0 0-44 16,6 1-34-16,0 0-14 0,0 0-6 0,0 0-15 0,16-4-19 16,5 1-21-16,8-1-25 0,5 4-24 15,5-2-25-15,13 2-20 0,1-3-17 0,4 2-11 0,-2 0-24 16,4-3-12-16,-2 1-8 0,-2 0-15 0,-5 6-15 15,-11-4-21-15,-2 1-35 0,-6-2-32 0,-2 2-34 16,-9 0-46-16,-10 0-47 0,1 2-57 0,-5-2-57 16,-6 0-54-16,0 0-68 0,-15 7-73 0,-6-4-331 15,-9 6-832-15,-4 0 369 0</inkml:trace>
  <inkml:trace contextRef="#ctx0" brushRef="#br0" timeOffset="167733.34">19883 11679 3322 0,'-19'5'392'16,"1"-1"-187"-16,7-2-25 0,4 2-23 0,2-2-16 15,2-1-9-15,3 3-13 0,0-4 0 0,9 2 1 16,-1-2 13-16,6 2 5 0,1-1-2 0,8 1-23 16,5-4-7-16,0 2-4 0,4 0-13 0,1-1-5 15,-1 1-10-15,5-2-6 0,3 2-7 0,14-3-5 16,-3 1-7-16,-13 0-17 0,15 1-23 0,-18-2-26 16,1-1-29-16,0-1-34 0,-1 4-21 0,-5-3-42 15,-9 2-16-15,-7 1-19 0,2-1-10 0,-7 0-17 16,-5 1-15-16,-3-1-13 0,-1 2-18 0,0 0-20 15,0 0-18-15,-25-4-21 0,7-2-265 0,-4 3-622 0,-6-1 275 16</inkml:trace>
  <inkml:trace contextRef="#ctx0" brushRef="#br0" timeOffset="168000.95">20114 11308 213 0,'-12'-26'360'0,"2"4"-1"0,1 5 8 16,2 0 5-16,1 5 12 0,1 1 5 0,-2 4 2 15,3 1-14-15,0-1-24 0,0 5-27 0,-1 3-18 16,5-1-11-16,-6 14-12 0,1 0-4 0,2 4-8 0,2 8-14 16,2 5-16-16,0 2-7 0,3 14-24 0,4 7-9 15,-2 2-18-15,3 1-17 0,1-3-10 0,-3 2-17 16,0 2-15-16,1-4-21 0,-1-3-1 0,0 0-25 16,-2-1-23-16,-1-14-48 0,0 12-36 0,-1-15-41 15,-1 0-34-15,-4-2-31 0,2-2-46 0,-2-1-41 16,1-8-23-16,1-1-31 0,0-3-12 0,-4-6-15 15,0-1-15-15,-1-4-12 0,1-2-18 0,-2-3-6 16,6 0-12-16,-10-12-41 0,7-1-204 0,-2-5-660 16,1-8 291-16</inkml:trace>
  <inkml:trace contextRef="#ctx0" brushRef="#br0" timeOffset="168216.78">20203 11415 349 0,'6'-19'372'0,"0"2"28"16,-1 4-15-16,-2 2-8 0,-1 3-20 0,-1 2-18 15,2 2 4-15,0 4 15 0,-3 0-9 0,5 9-8 16,-4 0-6-16,0 2-11 0,3 16-12 0,-1-1-20 16,-1 9-9-16,3-2-6 0,-1 13-20 0,1-10-26 15,-1 11-25-15,3-1-12 0,4 0-25 0,-3 0-8 16,-2-11-15-16,2-2-24 0,-1 3-26 0,0-1-62 16,0-3-55-16,1-2-69 0,2 1-77 0,-2-5-88 15,-3-1-87-15,0-6-87 0,3-1-106 0,-3-2-394 16,0-1-1005-16,0 0 444 0</inkml:trace>
  <inkml:trace contextRef="#ctx0" brushRef="#br0" timeOffset="168767.44">20984 11543 277 0,'-1'-8'449'0,"1"3"-8"16,0-2 8-16,0 4-2 0,0 3-10 0,0-4-28 15,-2 2-29-15,2 2-29 0,0 0-22 0,0 0-10 16,0 0-18-16,-2 13-6 0,4-2-15 0,-2 5-24 15,2 1-17-15,-1 9-25 0,2-6-15 0,3 7-29 16,-1 1-15-16,3 2-3 0,1-2-24 0,1-1-4 16,-1-4-24-16,4 0-4 0,1-1-15 0,-4-7-14 15,2 0 1-15,-2-7-9 0,2-1-2 0,-1-2-3 16,2-2-10-16,-3-3-4 0,5-2-8 0,-4-4 7 0,2-3-6 16,0-5-3-16,-1 0 0 0,-2-2 0 15,-1-4-10-15,-1-4-1 0,-2 0-1 0,-1-1 2 0,-1-2 1 16,1 1-12-16,-2-3 4 0,-2 10-3 0,0-6-1 15,3 6-22-15,-1 1-29 0,-2 5-33 0,-1 1-58 16,4 6-69-16,-2-1-74 0,2 5-74 0,0 2-69 16,-4 0-91-16,10 7-454 0,-2 0-1043 0,3 2 461 15</inkml:trace>
  <inkml:trace contextRef="#ctx0" brushRef="#br0" timeOffset="169083.33">21534 11807 247 0,'0'0'477'16,"0"0"-15"-16,-14-7-15 0,11 4-28 0,2-3-23 16,0-1-30-16,2-1-21 0,1-2-30 0,4-1-24 15,3-5-27-15,0 2-25 0,3-1-25 0,1-3-18 16,0 2-19-16,2-6-11 0,-1 2-14 0,-4 5-10 16,2-1-9-16,-4 0-12 0,-2 0-11 0,-2-1-9 15,-3 9-8-15,-1-2-4 0,-1 6-7 0,-3 0-8 16,-2 3-8-16,-2-3-5 0,8 4-2 0,-19 9 2 15,2 1 5-15,-1 8 2 0,-1 1 7 0,0 2 2 0,2 4 8 16,2 3-14-16,2-1-2 0,4-1 4 0,3 3-3 16,2-3-8-16,4-2-3 0,5-5-11 15,0-1 0-15,6 0-8 0,1-2-1 0,5-2-5 0,7-1-20 16,-1-2-20-16,0-6-33 0,5-3-57 0,0 0-54 16,-6-4-63-16,10-5-60 0,-14 0-55 0,10-5-42 15,-10 2-50-15,5-5-47 0,-8 3-367 16,6-6-903-16,-6 3 400 0</inkml:trace>
  <inkml:trace contextRef="#ctx0" brushRef="#br0" timeOffset="169850.95">21935 11628 264 0,'0'0'526'0,"-5"-4"-5"16,5 4-9-16,0-3-12 0,0 3-13 0,-4-5-12 16,4 5-41-16,0-4-32 0,4 0-30 0,3 2-25 15,-2-1-22-15,2 1-25 0,2 0-14 0,1 2-42 16,6 2-25-16,-1 1-10 0,-1-1-16 0,3 3-12 15,3-1-33-15,-1 4-10 0,-6 1-13 0,1 1-18 16,3 2-10-16,-4 0-7 0,-6 4-10 0,5-3-7 16,-6 2-10-16,1 0-2 0,-4-2-8 0,-1-2-12 15,-5 1-7-15,-2 0-24 0,-1 2 4 0,-1-1-3 16,-2-5-6-16,2 3-1 0,-5-4 0 0,3 0 1 0,-4-2 2 16,4-4-3-16,0 1-2 0,4-2 2 15,5 0-12-15,-10-5 4 0,6-1-3 0,4-1 4 16,0-4-6-16,4 1-10 0,8-8-12 0,3-2-8 15,0-5-10-15,6 1-19 0,-1-6-18 0,15-9-21 0,-1 0-20 16,1 2-25-16,4-3-8 0,-3 1-13 16,1 3-5-16,-2-1 0 0,-3 1-2 0,-7 7 2 15,-1 1 8-15,-2 1 26 0,-4 0 11 0,1 3 13 16,-6 4 16-16,1 4 24 0,-9 3 30 0,-2 1 16 0,-6 4 24 16,3-1 21-16,-4 2 18 0,-2 1 17 0,1 0 15 15,0 2 15-15,-3 1 13 0,0 3 14 0,1-1 11 16,-1 3 8-16,-1 1 5 0,0 5 2 15,0 4 2-15,0 3-5 0,2 3 1 0,-3 9 8 0,4 1 1 16,-1 3-7-16,5 2-4 0,-3 2-4 0,4 13-9 16,0 0-8-16,2 0-15 0,1-12-6 0,2-1-8 15,1-1-7-15,3-1-9 0,-1-1-3 16,3 0-6-16,1-4-3 0,1-5-3 0,1 1-7 0,-2-7-6 16,0-4-8-16,1 0-23 0,-3-5 0 0,6-2 0 15,-4-2 0-15,1-4 0 0,-1-1 0 0,0-2 0 16,2-6 0-16,0 3 0 0,1-8 0 0,0 1 0 15,0-3 0-15,1-3 0 0,2-3 0 0,-4 0 0 16,-1-2 0-16,2 2 0 0,-5 5 0 0,4-1 0 16,-4 3 0-16,0 0 0 0,-3 7 0 0,2-1 0 15,-3 2 0-15,-1 3 0 0,-1 0 0 0,0 5 0 16,-3-1 0-16,8 9 0 0,-7-1 0 0,4 3 0 16,-2-1 0-16,1 2 0 0,3 5 0 0,-1-1 0 15,-2-3 0-15,3-3-102 0,1 3-61 0,-1-3-50 16,2-2-43-16,3-1-80 0,-1-1-56 0,1-4-55 15,-2-2-65-15,-1-1-450 0,0-2-1042 0,1-3 461 16</inkml:trace>
  <inkml:trace contextRef="#ctx0" brushRef="#br0" timeOffset="170016.83">22965 11268 28 0,'-14'-13'479'0,"3"2"3"16,2 2-10-16,-1 1-16 0,3-2-36 0,-2 3-35 15,3 0-36-15,-2 2-33 0,4 4-31 0,0-4-46 0,2-1-59 16,1 2-90-16,-1 1-99 0,0-3-98 0,0 1-102 16,2 5-119-16,-5-6-260 0,2 4-637 15,3 2 281-15</inkml:trace>
  <inkml:trace contextRef="#ctx0" brushRef="#br0" timeOffset="170184.51">22375 11311 306 0,'-7'0'471'16,"5"2"-24"-16,2-2-33 0,0 0-17 0,0 0-19 16,0 0-35-16,27-5-30 0,-7 2-35 15,9-1-27-15,3 0-27 0,4 0-51 0,-4-2-77 16,8 0-98-16,-4 1-106 0,2-1-142 0,-6 1-373 0,6 2-672 16,-10-2 297-16</inkml:trace>
  <inkml:trace contextRef="#ctx0" brushRef="#br0" timeOffset="170917.21">23365 11436 83 0,'-4'-5'458'15,"1"0"-6"-15,0-1-10 0,-1 1-8 0,0 1-7 16,-1-2-12-16,1 3-19 0,0-2-14 0,-2 4-25 15,6 1-28-15,-9 1-16 0,2 3-23 0,-1 2-8 16,-4 1-15-16,2 8-13 0,1-1-12 0,-5 8-21 16,3 0-5-16,0 3-17 0,3 1-21 0,1 1-13 15,2-2-18-15,1 0-16 0,3-5-6 0,2-1-15 16,4 0-15-16,6 0-10 0,1-1-6 0,2-6-12 0,5-1-15 16,8-4-19-16,0 0-11 0,1-6-13 15,3-2 0-15,0-4-3 0,-3-5-7 0,-3 2 4 0,1-4-5 16,-1-4 19-16,-8 4-12 0,3-7-7 0,0-4-1 15,-4 2 2-15,-2-2 9 0,-2-3-11 0,-3 1 3 16,-3 0 10-16,-1 1 0 0,-1 5 13 0,-1 2 13 16,-3 5 20-16,-3 1-20 0,2 4 5 0,-2 3-7 15,2 1-8-15,-4 1 2 0,5 2 6 0,-13 9 2 16,4-1-8-16,0 7-28 0,0 6 0 0,4 5 0 16,0 1 0-16,1-2 0 0,2 3 0 0,4-3 0 15,3 1 0-15,-1-7 0 0,9 4 0 0,1 0 0 16,-4-8 0-16,7 0 0 0,5-1 0 0,-3-5 0 15,0-3 0-15,1-2 0 0,9-1 0 0,-8-5 0 16,2 1 0-16,-4-4 0 0,2 0 0 0,-2-3 0 16,-1-4 0-16,-3-1 0 0,6-4 0 0,-3-2 0 15,-4-4 0-15,-2 0 0 0,-1 1 0 0,1-5 0 16,-3 0 0-16,0-4 0 0,-5 3 0 0,1 2 0 16,-5 7 0-16,0 0 0 0,-1 7 0 0,-3-3 0 15,0 3 0-15,-1 4 0 0,-3 1 0 0,3 3 0 0,-5 2 0 16,1 1 0-16,-1 2 0 0,0 2 0 0,2 2 0 15,2 4 0-15,-1-1 0 0,1 2 0 0,5 0 0 16,1 6 0-16,5-1 0 0,1 1 0 0,2-2 0 16,3 0 0-16,3 0 0 0,3-3 0 0,2 1 0 15,5 1 0-15,3-2 0 0,-5 1 0 0,5 0 0 16,-5-6 0-16,-2 2 0 0,-2-1 0 0,1-2 0 16,-7-1 0-16,4 2 0 0,-2-1 0 0,-5 1 0 15,1 1 0-15,-1-1 0 0,-3 0 0 0,-3 0 0 16,1 4 0-16,-4-4 0 0,-1 2 0 0,-3 1 0 15,-1-1 0-15,-3 2 0 0,-1-3 0 0,-5 2 0 16,-1 1 0-16,1-1 0 0,0 1 0 0,0-2 0 16,2 0 0-16,1-2 0 0,1-4 0 0,3 2 0 15,1-2-123-15,2 1-123 0,4-3-88 0,0 0-78 16,0 0-75-16,1-11-89 0,4 3-427 0,6-1-1085 16,4-4 480-16</inkml:trace>
  <inkml:trace contextRef="#ctx0" brushRef="#br0" timeOffset="171134.75">24625 11393 95 0,'3'-3'509'0,"-2"-2"3"16,2 4 8-16,-3 1 4 0,7-2-1 0,1-1-1 16,-3 3-17-16,5-2-34 0,3 0-44 0,1-1-40 15,3 0-36-15,3 2-34 0,-2 1-32 0,3 1-27 16,-1-2-38-16,1-1-53 0,-1 2-81 0,-1 0-82 15,-5-2-85-15,0 0-96 0,-1 1-87 0,-3 2-91 16,-1-1-71-16,-4 3-64 0,-5-3-325 0,3 4-884 16,-3 4 392-16</inkml:trace>
  <inkml:trace contextRef="#ctx0" brushRef="#br0" timeOffset="171334.29">24634 11601 73 0,'-16'11'363'0,"4"-1"23"0,2-4 25 0,1-1 29 16,3 1 21-16,1-2 20 0,2 3 17 0,2-5 4 15,5 1-15-15,2-1-25 0,7-2-30 0,3 1-32 16,7-2-40-16,4 1-33 0,5-2-32 0,1-2-31 16,-1-3-20-16,0 3-32 0,1-1-29 0,-1-1-45 15,-1 2-13-15,-3 3-64 0,-5-4-47 0,-6 2-39 16,-3 1-43-16,-4-1-39 0,-3 0-33 0,-2 0-38 16,-2 1-53-16,-1-1-48 0,-2 3-56 0,-12-4-64 15,5 0-80-15,-9 0-418 0,6 2-971 0,-3-1 430 16</inkml:trace>
  <inkml:trace contextRef="#ctx0" brushRef="#br0" timeOffset="178067.43">25645 11190 160 0,'-2'6'400'0,"2"-6"6"0,-3 2-18 0,-2 0-5 16,5-2-11-16,0 0-21 0,0 0-20 0,-2 4-17 15,2-4-15-15,-3 4-15 0,3-4-9 0,0 0-12 16,0 0-4-16,0 0 2 0,0 0 2 0,0 0 0 16,-1 3 7-16,1-3-35 0,0 0-17 0,0 0-22 15,-7-11-9-15,6 9-10 0,-2-3-14 0,-2-1-14 16,-1-2-2-16,1 1-12 0,0-3-6 0,-2-1-13 0,2 2-10 15,-4-2-9-15,4-1-4 0,0 1-5 0,0 1 0 16,-2 1-3-16,2 0-6 0,-1 4-3 16,2-3-2-16,0 5-63 0,3-2-11 0,-3 3 0 0,2-2 0 15,2 4 0-15,0 0 0 0,0 0 0 0,0 0 0 16,15 6 0-16,-4 0 0 0,6-3 0 0,5 5 0 16,6-2 0-16,0-2 0 0,4-1 0 0,1-2 0 15,3 2 0-15,-3-5 0 0,-1-2 0 0,0 2 0 16,-5 0 0-16,-7-3 0 0,-3 0 0 0,-2 0 0 15,-4 1 0-15,1-2 0 0,-3-3 0 0,-1 3 0 16,-7-1 0-16,3 1 0 0,-4 1 0 0,1-3 0 16,-2 2 0-16,1 0 0 0,-4 2 0 0,3 0 0 15,-3 2 0-15,4 2 0 0,0 0 0 0,-19 5 0 16,11 2 0-16,1 3 0 0,-2 5 0 0,-1 3 0 0,-1 9 0 16,1-1 0-16,0-1 0 0,1 7 0 15,4 1 0-15,0 1 0 0,-2 1 0 0,1 11 0 16,2-10 0-16,-1 0 0 0,2 12 0 0,2-2 0 0,0-11 0 15,-2 0 0-15,2-3 0 0,0-1 0 0,-2-2 0 16,3-1 0-16,-2-3 0 0,-1-8 0 16,3 2 0-16,0-4 0 0,-1-2 0 0,-2-4 0 0,2-2 0 15,0-1 0-15,-3-2-125 0,0-4-215 0,4 0-42 16,-13-6-30-16,4-1-23 0,0-4-37 0,-1-4-30 16,-3 1-49-16,-3-9-278 0,0-4-898 0,2 2 398 15</inkml:trace>
  <inkml:trace contextRef="#ctx0" brushRef="#br0" timeOffset="178250.78">25621 11503 589 0,'-8'-6'195'0,"-2"-4"51"0,6 6 16 0,-1 0 12 16,1 0 0-16,3 1 14 0,1 3 26 0,0 0 13 16,4-5 9-16,2 3 4 0,6 2-8 0,0-1-7 15,8 1-10-15,0-3-9 0,8 2-30 0,2 2-16 16,2-4-19-16,2-1-17 0,3 1-26 0,-2-2-27 16,-1 2-11-16,1-4-18 0,-1 1-13 0,-2 4-11 15,-4-5-14-15,-5 4-8 0,-4-3-8 0,-1 2-25 16,-6 1-8-16,0 1-19 0,-2-1-22 0,-4 0-41 15,-2 1-36-15,0 1-50 0,-4 1-54 0,0 0-68 16,0 0-53-16,0 0-64 0,0 0-86 0,-27 8-465 16,15-2-977-16,2 0 432 0</inkml:trace>
  <inkml:trace contextRef="#ctx0" brushRef="#br0" timeOffset="178967.43">20044 12917 119 0,'-12'-2'476'16,"1"1"9"-16,0-1 6 0,3 1 5 0,1-1 4 15,1 1-13-15,2 0-30 0,-1 0-34 0,5 1-35 16,0 0-19-16,-3-3-22 0,3 3-14 0,13-6-27 16,4 2-29-16,-1-1-31 0,11-2-18 0,5 1-25 15,0-1-16-15,4 0-25 0,2 1-17 0,-1-3-16 16,13 2-34-16,-12 0-44 0,-1 4-44 0,-6 0-45 16,4 0-42-16,-6 0-46 0,-11 2-46 0,-4 1-50 15,-2-1-40-15,-4 3-31 0,-4 0-19 0,-4 1-34 16,-1 1-35-16,-9 2-41 0,-2-1-32 0,-13 6-263 15,-1-1-776-15,-6 1 343 0</inkml:trace>
  <inkml:trace contextRef="#ctx0" brushRef="#br0" timeOffset="179167.7">20073 13019 140 0,'-11'9'252'0,"3"-3"1"16,2 3 1-16,2-4-3 0,-1 1-5 0,2-1 18 16,2-2-8-16,2 2 0 0,-1-5-6 0,6 6-11 0,1-5-14 15,4-1-8-15,5-1-20 0,2 0-30 16,5-3-4-16,7 0-22 0,2-3-12 0,-5 1-14 15,10-2-2-15,1 1-21 0,-1-1-7 0,-1 3-26 16,-4-2-31-16,-1 2-46 0,-9 1-34 0,-4 1-33 0,-5 3-36 16,-2-2-37-16,-5 1-27 0,-1 4-31 0,-5-3-32 15,0 3-68-15,0-3-184 0,-18 7-539 0,7-2 238 16</inkml:trace>
  <inkml:trace contextRef="#ctx0" brushRef="#br0" timeOffset="179466.9">20206 12779 266 0,'-4'-17'371'0,"-1"3"6"16,0 3 6-16,1 0 9 0,-1 3-9 0,4 2-10 16,-2 1-18-16,3 0-23 0,-1 1-34 0,1 4-27 15,-4-3-12-15,4 3 1 0,0 0-9 0,0 0-8 16,0 16-5-16,0-8-12 0,0 5-14 0,0 4-5 15,0 2-13-15,0 6-12 0,3 4-10 0,-3 1-17 16,1 0-12-16,0 4-10 0,-1 2-8 0,4 13-12 16,-1-3-14-16,-1-11-14 0,-1 1-6 0,2 1-8 15,-2 7-6-15,2-9-24 0,-1-3-26 0,2 0-24 16,-1-1-28-16,1-3-30 0,-2-3-39 0,2-2-45 16,0-3-41-16,-2-11-46 0,1 2-48 0,-2-4-27 15,0-1-37-15,1-1-44 0,0-5-43 0,-2 0-362 16,0 0-864-16,4-18 382 0</inkml:trace>
  <inkml:trace contextRef="#ctx0" brushRef="#br0" timeOffset="179667.44">20303 12805 337 0,'2'-13'361'0,"-1"3"8"16,-1 1-6-16,2 1 0 0,-3 1-25 0,4 4-5 15,-3 3 7-15,7 1-1 0,-7-1-11 0,9 11-4 16,-4 0-14-16,3 4-17 0,6 7-12 0,-5 4-12 15,0 2-24-15,1 1-19 0,-1 3-19 0,3 2-20 16,-2 0-8-16,-1 2-28 0,1 9-17 0,1 1-15 16,-4-14-32-16,-1 0-51 0,-1-2-52 0,-1 4-55 15,0-4-51-15,1-1-76 0,-2-2-64 0,-1-8-67 16,2 0-88-16,1-1-434 0,0-6-922 0,3-1 409 0</inkml:trace>
  <inkml:trace contextRef="#ctx0" brushRef="#br0" timeOffset="180034.44">20993 13121 67 0,'5'1'417'0,"0"0"-9"16,3-1-22-16,-8 0-17 0,18-2-23 0,-5 0-24 0,-2-1-29 15,5-2-31-15,4 3-24 0,1-6-30 16,7-1-12-16,-1-3-17 0,-8 4-21 0,0-2-12 15,-3-1-21-15,2 2-5 0,-2-1-10 0,-6-2-17 16,0 3-6-16,2-5 7 0,-6-1-2 0,-5 5-2 0,-1-5 4 16,-1 1-5-16,-3 3 4 0,-5-3 2 0,0 5 4 15,-5 1-5-15,0 0-2 0,-4 1 10 16,2 4 4-16,-3 3 2 0,1 1 14 0,-3 4-4 16,2 0 2-16,4 4 6 0,-2 4-4 0,4-1 10 0,1 1-8 15,1 4 1-15,2 1-3 0,3 8-6 0,2-6-3 16,7-1-10-16,3 0-9 0,-1-3-9 0,7 1-6 15,5 4-19-15,4-5 3 0,5 1-13 0,0-3-31 16,6-4-34-16,0-3-34 0,4-3-45 0,-1-2-47 16,3-3-44-16,0-2-71 0,-1-1-65 0,-1-3-62 15,-4 0-75-15,6-2-91 0,-7-4-321 0,1 0-943 16,-3-3 417-16</inkml:trace>
  <inkml:trace contextRef="#ctx0" brushRef="#br0" timeOffset="181435.18">21894 12928 340 0,'0'-4'393'16,"-1"-1"3"-16,-3 0 5 0,0-1-3 0,-2 2-5 16,1-2 0-16,-3 0-12 0,-1 0-8 0,0 1-11 15,2 0-20-15,0 3-24 0,-1-3-14 0,0 2-23 16,1 1-16-16,-2 1-20 0,1 0-20 0,-3 3-13 16,2 2-9-16,-2 0-21 0,-1 4-5 0,-2 4-14 15,0 0-2-15,3 2-19 0,0 2-8 0,0 0-9 16,-2 6-10-16,5-4-10 0,-2 6-24 0,6-7 7 15,0-1-8-15,7-1-7 0,-2 1-5 0,3-5-10 16,1-3-5-16,5 2-8 0,2-6 1 0,2-3-3 0,0 1-16 16,5-5-27-16,-1 0 0 0,8-9 0 0,-1 1 0 15,-2-5 0-15,-7 4 0 0,5-4 0 16,1-2 0-16,-8-3 0 0,-1 5 0 0,1-9 0 16,-1 3 0-16,-4-8 0 0,1 3 0 0,-4-2 0 0,-1-1 0 15,-1-1 0-15,0-2 0 0,-3 2 0 0,1-2 0 16,-6 5 0-16,0 1 0 0,0 9 0 15,0 3 0-15,-1 5 0 0,1 1 0 0,-2 6 0 16,-3 3 0-16,9 0 0 0,-13 11 0 0,4 1 0 0,-1 5 0 16,5 9 0-16,0 0 0 0,2 1 0 0,3 2 0 15,4 3 0-15,1-1 0 0,5 0 0 16,2 0 0-16,-2-1 0 0,8-2 0 0,1 0 0 0,4 0 0 16,0-5 0-16,1-3 0 0,5-3 0 0,-4-2 0 15,2-3-16-15,0-5-69 0,0-1-8 0,1-5-9 16,-7-1-10-16,-1-4-6 0,0-1-1 0,-1-4 4 15,-1 0 5-15,0-3 10 0,-4-2 9 0,0-1 9 16,-1-1 9-16,2-8 12 0,-3 2 1 0,-2-2 3 16,-1-1 8-16,-3 0 3 0,-2 0 6 0,0 8 14 15,-5-1 8-15,1 1 14 0,-3 7 8 0,2 0 3 16,-7-1 4-16,2 4 0 0,-3 3 0 0,1 3 7 16,-3 1-1-16,-2 2 2 0,-4 4 1 0,2 3-3 15,-4 0 0-15,4 2-3 0,2 0-3 0,1 3 3 16,1 1-5-16,4-2 5 0,0-1-5 0,4 0-1 15,3-1-2-15,0-2 4 0,0 1-3 0,3-3 1 16,4-2 3-16,-2 1-3 0,4-3 1 0,3-2 5 16,-2 0-9-16,3-1 0 0,1-4 2 0,-1 0-2 15,3-1 1-15,-3 0 5 0,-1-3 0 0,3-2 6 16,-7 1 4-16,1 1 8 0,-1-2 6 0,-1 1 13 16,-1 0 7-16,0 3 5 0,-3 0 3 0,0 3 5 15,2-2-17-15,-4 1-8 0,-1 4-3 0,0 0-8 16,0 0 2-16,0 0-3 0,0 18 3 0,-1-1-12 15,0-2-3-15,-1 3-3 0,0 7 0 0,4 0 5 16,-2 5-4-16,3 0 8 0,-3 1-14 0,1 2 1 16,2 0-1-16,-1 3-2 0,-2-2-7 0,4-1 4 15,-3 0 0-15,-1-1 1 0,0 0 2 0,0-2-1 16,-2 0-6-16,-1-1 4 0,-1-6 2 0,-1-3-2 16,-1-2 4-16,-2 1-5 0,1-3 0 0,-2-1 6 0,-7-2-1 15,4-2-5-15,-2 0-4 0,-2-3 7 0,6-3-7 16,0-3 3-16,-2-2 2 0,1-2 9 15,3-4-16-15,-1-3-15 0,5-2-18 0,-2-7-16 16,3-8-24-16,6-5-19 0,1-1-20 0,7-12-18 0,2-5-12 16,1-4-11-16,7 4-4 0,2 1-5 0,2 1 4 15,-1 4-3-15,3 1 10 0,-6 17 8 0,4 1 7 16,-2 2 19-16,-1 7 13 0,-7 3 8 16,3 2 14-16,-2 3 5 0,-2 4 17 0,-3 0 14 0,1 3 16 15,0 1 13-15,-1 1 22 0,0 2-4 0,-1-1 7 16,-3 1 0-16,2 1-1 0,1 0 3 0,0 0-3 15,-3 1 2-15,5-3 0 0,-7 1 1 0,3 0-3 16,1 0-1-16,1-2 1 0,-2-1 2 0,-3 0-1 16,4-3 3-16,1 0-3 0,-1-5-5 0,-2 3 0 15,3 1 4-15,-4-4-4 0,1-2 2 0,-2 1 3 16,-3-2-2-16,0 0 1 0,-1-3 0 0,-1-2 5 16,-3 2 1-16,-2-3 6 0,3 4 6 0,-5-5 1 15,1 9 8-15,-4-3 1 0,2 2 8 0,-4 2 4 16,-2 4 2-16,1 2 6 0,2 2 3 0,-3 2 7 15,-3 5 7-15,7 0 2 0,0 7 2 0,-2 0-3 16,5 2 6-16,2 2-1 0,-1 5 2 0,3 1-5 16,5-6 2-16,3 7-7 0,4-1-5 0,-4-6-1 15,13 3-5-15,-5-2-10 0,2-5 1 0,6 1 1 16,-3-5-11-16,1 0-6 0,0-5-4 0,8 0 4 16,-5-1-8-16,1-6 2 0,-3-1-2 0,8-3-8 15,-5-2 4-15,5-2-5 0,-2-3-2 0,-4-1 1 16,-6 1-2-16,5-6-1 0,-9 2 0 0,6-4 0 15,-2-4-5-15,-5-2 12 0,1 0-11 0,-1-1-2 16,-1-1 2-16,-2 1-7 0,-3 0 3 0,0 1 2 16,-1 6-4-16,-4 2 9 0,0 3-10 0,0 2 2 15,0 4-6-15,0 2 9 0,0 1-8 0,0 0-5 16,0 0 3-16,0 3 11 0,0 3-15 0,0 0 5 16,0 0-3-16,0 0 10 0,19 11-8 0,-10-5 5 0,5 3-2 15,2 2 12-15,-1 3-18 0,0-3 2 16,1 3 2-16,2 5-5 0,-1 0 17 0,-4-2-14 15,-1-1 1-15,-3 1 1 0,0-1 2 0,-3 1-4 16,-5 0 2-16,1 1 1 0,-2-3 1 0,-2 1 9 0,-3 1-6 16,-1-1-1-16,-3-3-2 0,-4 1-3 0,-1-2-13 15,-1-1-25-15,1-2-25 0,-4 3-48 16,0-4-47-16,-4-2-77 0,3-2-60 0,1 0-67 0,-4 1-76 16,4-4-77-16,1 1-354 0,-1 0-945 0,5-4 418 15</inkml:trace>
  <inkml:trace contextRef="#ctx0" brushRef="#br0" timeOffset="181917.81">24429 12601 65 0,'0'0'533'0,"-13"-7"-17"0,13 7-14 16,-2-4-15-16,2 4-28 0,0 0-21 0,0-4-23 15,4 0-38-15,0 2-36 0,3-2-32 0,7 1-29 16,2 1-34-16,3-1-17 0,11-1-24 0,-2 0-32 16,4 1-46-16,-2-2-57 0,0 6-66 0,-1-3-63 15,-1-1-77-15,-7 2-67 0,-2 2-55 16,-6 2-69-16,0-2-51 0,-3 2-359 0,-5 3-796 0,-2-1 353 16</inkml:trace>
  <inkml:trace contextRef="#ctx0" brushRef="#br0" timeOffset="182066.81">24554 12765 281 0,'-10'8'337'0,"-1"-3"2"0,1 1 10 16,5-1 13-16,1-2 22 0,0-2 12 0,3 2-1 16,1-3-6-16,0 0-26 0,13 4-31 0,-2-6-33 15,9 0-29-15,3-2-30 0,10 1-21 0,1-2-33 16,0-1-55-16,1 1-65 0,1 1-86 0,-2 1-101 16,-3 1-104-16,-10-1-110 0,-1 0-439 0,-1 3-837 15,-6-1 372-15</inkml:trace>
  <inkml:trace contextRef="#ctx0" brushRef="#br0" timeOffset="193783.47">25526 12492 306 0,'4'0'369'0,"-4"0"-7"0,5 2-2 15,-5-2-8-15,5 2-1 0,-5-2-19 0,8 2-10 16,-8-2-10-16,0 0-9 0,5 2-12 0,-5-2-11 16,0 0-2-16,0 0-8 0,5 1-11 0,-5-1-3 15,0 0-10-15,8-3-7 0,-8 3-17 0,4-5-5 16,-2 3-17-16,1-4-13 0,-2 0-6 0,-1 0-20 16,4-3-5-16,-3 2-16 0,2-3-7 0,-2 1-8 15,0-7-9-15,-1 4-10 0,4-1-10 0,-4 0-5 16,0 2 4-16,3-4-2 0,-3 3-8 0,0 2 0 15,1-2-4-15,-1 1-1 0,0 5-27 0,0 2-53 16,0-3 0-16,0 2 0 0,0 2 0 0,0 3 0 16,0 0 0-16,0 0 0 0,0 0 0 0,0 19 0 0,0-5 0 15,3 1 0-15,-2 4 0 0,0 6 0 0,2 0 0 16,1 1 0-16,1 1 0 0,-3 4 0 16,6-3 0-16,-4 1 0 0,0-2 0 0,1 5 0 0,1-4 0 15,0 0 0-15,1-1 0 0,1-2 0 0,-3-6 0 16,1 0 0-16,-2-1 0 0,1 0 0 0,-2-5 0 15,-1-2 0-15,1 1 0 0,-1-2 0 0,-2-3-145 16,2 0-97-16,-2-2-25 0,-2 0-46 0,4-3-47 16,-2-2-35-16,-7 4-40 0,7-4-44 0,0 0-44 15,-12-6-316-15,10 1-909 0,-2-1 403 0</inkml:trace>
  <inkml:trace contextRef="#ctx0" brushRef="#br0" timeOffset="194216.47">26003 12463 275 0,'1'-6'419'0,"-1"3"6"0,0-3 0 16,0 6-17-16,-1-8-16 0,1 8-28 0,0-4-34 0,0 4-26 16,0 0-14-16,0 0-6 0,0 0-5 15,0 0-14-15,0 17-11 0,0-9-9 0,0 4-14 16,1 1-8-16,2-1-9 0,-1 6-12 0,-2-1-24 15,4 1-3-15,-4-1-12 0,3 2-8 0,-1-1-21 0,2 1-8 16,-1 0-10-16,-1-1-13 0,2 1-18 0,0-1-8 16,2-2-4-16,2 1-1 0,0-2-15 15,-1-5 0-15,2 0-7 0,0-1-2 0,4 2-9 16,-2-5-7-16,1 0 4 0,0 1-5 0,0-3-2 0,1-2 3 16,-3-2-6-16,1 0-4 0,1-2 3 0,2 0-3 15,-2-2-3-15,-1-5 11 0,2 5 11 16,-5-6 1-16,3 2 11 0,-3-3 1 0,0-4 10 0,-2 0-2 15,-1-3-28-15,0 0-34 0,-2-1 0 0,-1-8 0 16,-4 1 0-16,3 1 0 0,-5 0 0 0,-1 7 0 16,0-1 0-16,-1 2 0 0,-2 1 0 0,-1 2 0 15,-5-1 0-15,1 5 0 0,2 2 0 0,-5 2 0 16,-3 1 0-16,1 3 0 0,-1 2 0 0,1 1 0 16,3 3 0-16,-3 2 0 0,7-2-161 0,0 4-181 15,1-1-84-15,1-1-79 0,8 1-92 0,0-2-430 16,1 0-1112-16,2 2 491 0</inkml:trace>
  <inkml:trace contextRef="#ctx0" brushRef="#br0" timeOffset="194367.41">26724 12500 433 0,'0'0'444'0,"0"0"-43"0,0 0-48 15,0 0-62-15,-23-4-74 0,23 4-87 0,-9 0-128 16,9 0-176-16,-8 3-176 0,3-2-379 0,5-1 168 16</inkml:trace>
  <inkml:trace contextRef="#ctx0" brushRef="#br0" timeOffset="203383.43">19851 14374 131 0,'0'0'401'0,"0"0"-5"0,13-6-2 0,-8 4-10 0,2-5-11 16,3 0-20-16,2 0-17 0,-3 1-20 0,1-2-21 16,4-3-12-16,-6 3-9 0,1 0-12 0,-3-2-12 15,-2 3-13-15,0-1-17 0,-1-1-16 0,-2 0-17 16,-4 3-13-16,-2-2-12 0,-4 1-17 0,-2 2-15 16,-6 4-9-16,-6-1-3 0,1 3-11 0,-6 2-5 15,4 3-14-15,-3 6-11 0,8-5-2 0,0 4-8 16,2 3-11-16,4-3-7 0,2 3-5 0,2-1-2 15,5-1-8-15,0 3-2 0,8-2-2 0,1-1-2 16,4 1-5-16,4 2-9 0,2-1 10 0,6 1-8 16,2-1 0-16,0 1 0 0,2-4-7 0,-2 0 7 15,1 4-5-15,-7-5 0 0,2 1-3 0,-2 4 0 16,-2-2 2-16,-3-1 8 0,-2 3-12 0,-9-2 0 16,3 3-1-16,-5-1 4 0,-3-3-5 0,-7 5 7 15,-1-1-3-15,-10 0-3 0,-1 4 6 0,0-5 4 16,-4-3 17-16,-1 1 1 0,3-3 1 0,3-4 1 15,1-1 4-15,1 0-1 0,1-3 6 0,2-2 9 16,2 1 7-16,3-2-15 0,2-1 7 0,-2-1-17 16,6-2 7-16,1 2-10 0,1-2-6 0,3 0-3 15,1-2-5-15,3 1-4 0,1-1 5 0,1 3-25 16,2-4-17-16,3 3 13 0,2 1-24 0,2 0-14 16,4 0-6-16,4 2-8 0,-3 1-17 0,3-1-9 15,-1 4-10-15,1-1-16 0,5-2-8 0,-3 1-10 0,3 1-6 16,-4-1 6-16,0-1-9 0,6-5 12 15,-2-2 11-15,-5 6 13 0,5-7 9 0,2 0 12 16,-3-3 18-16,-10 5 20 0,2-3 30 0,9-7 24 16,-13 4 21-16,-1-1 20 0,-3-2 23 0,-1 0 11 0,1 1 17 15,-3 1 12-15,-1 3 15 0,-2 2 4 16,-1 2-6-16,-1 0 6 0,1 2-12 0,-2 2-18 0,-1 3-14 16,4-1-3-16,-4 1-9 0,-3 11 1 15,3 3-9-15,0-1-6 0,3 7-18 0,-3 6 13 16,0 1-11-16,3-3-1 0,1 1-4 0,4-1-6 0,-4-4-4 15,2-3-1-15,3 0-6 0,1-1-2 0,2-3-6 16,3-4-9-16,-6-1-1 0,7-5 4 0,0 1-3 16,-3-3-5-16,4-3 0 0,-3-3-1 15,1-4 5-15,2-1 4 0,-6-1-5 0,2-4 4 0,-2-2 6 16,0-6 6-16,-4-1 11 0,-2 5 3 0,-3-2-3 16,-2-4-31-16,-2-2 0 0,-6 2 0 0,-1 2 0 15,-3-1 0-15,-2 10 0 0,2 2 0 0,-3 3 0 16,-3 2 0-16,-1 5 0 0,2 3 0 0,-3 4 0 15,0 4 0-15,4 3-75 0,-9 10-169 0,6-1-84 16,2 5-76-16,3 3-65 0,1 3-75 0,5-2-478 16,7-2-1106-16,2-2 490 0</inkml:trace>
  <inkml:trace contextRef="#ctx0" brushRef="#br0" timeOffset="203550.92">20831 14761 444 0,'8'-2'539'0,"-2"2"1"0,-1 0 3 0,-2 3-11 16,-1 1-17-16,-2 0-54 0,0 2-32 0,-1 4-39 16,-3 1-40-16,2 1-41 0,-5-2-51 0,2 7-50 15,-4 0-31-15,0 0-86 0,-4 4-100 0,3-5-123 16,-4 4-147-16,5-3-149 0,0-3-395 0,0 0-893 16,-5-2 395-16</inkml:trace>
  <inkml:trace contextRef="#ctx0" brushRef="#br0" timeOffset="205883.37">21317 14553 11 0,'-6'1'322'0,"4"0"-12"0,2-1-9 15,-9 3-10-15,4-2-3 0,5-1-13 0,-8 1-6 16,3 3-11-16,5-4-4 0,-2 2-6 0,2-2-20 15,-7 2-8-15,7-2 2 0,0 0-13 0,-4 1-7 16,4-1 0-16,0 0-6 0,0 0-6 0,0 0-14 16,0 0-9-16,-7-5-11 0,7 5-8 0,1-6-11 15,-1 6-7-15,4-7-8 0,-4 0-10 0,-4 0-7 16,4-2-5-16,5 0-8 0,-1-1-10 0,-3-1-5 16,3-1-11-16,0 0 1 0,2-4-5 0,1 1-6 15,1-1 1-15,1 3-8 0,1 0 2 0,0 4 2 16,2 0-6-16,-3 0 0 0,4 3-1 0,1 4 2 15,0 2-7-15,-1 1 3 0,2 2-4 0,2 6-5 16,-2 2-1-16,1 1-2 0,-5 4-6 0,1-1-4 16,1 8-1-16,-5 1 3 0,1 0-5 0,-4 0 1 15,-2 1-4-15,-2 2 1 0,-1-2-6 0,0-7 1 16,-2 1-4-16,-1-2 7 0,-2-1-7 0,2-5 0 0,1 0 3 16,-1-1-2-16,1-2 1 0,1-2-1 15,1-4 3-15,0-2-3 0,0 0-2 0,0 0-1 16,0 0 4-16,1-16-1 0,1 4-1 0,1 2-4 15,-1-10 5-15,4 0 3 0,-1-6-7 0,5 1 0 0,0-3 1 16,-1 1-2-16,4 4 0 0,-3 5-4 16,2 4-3-16,0 2 5 0,1 1-7 0,-2 5 1 0,1 2 1 15,2 3-2-15,4 2 11 0,-6 4-2 16,4 3 2-16,0 4-1 0,-1 3 9 0,-2 1-8 0,1-1-2 16,0 7 3-16,-3 0-1 0,-1 1-3 0,-3-4 3 15,3 4-1-15,-3-6 2 0,0 0 0 16,-6-5-1-16,5 0-2 0,-4-4-3 0,2 3-3 15,-3-4 2-15,3-2-3 0,-2-2 8 0,1 0-3 0,2-2-1 16,-5-1-1-16,11-6 6 0,-5-2-12 0,0 0-4 16,7-4 9-16,-4-4-6 0,0-2 1 0,8-7 0 15,-8-1-1-15,3 1 2 0,0 0 1 16,-3 8-1-16,0 1 1 0,-2 1 2 0,0 6 1 0,-2 0-7 16,0 4-1-16,-2 2 6 0,2 3 5 0,-5 0 8 15,6 8-2-15,-3-1-3 0,-1 2 3 0,1 3 4 16,-1 2-4-16,2 4-4 0,0 0 10 0,2 0-11 15,-4-2-2-15,1 2 2 0,9-1 1 0,-7-5 1 16,3-1-1-16,2-1 3 0,-1-2-3 0,0 1 0 16,1-4-1-16,2-2 2 0,-2 2-2 0,3-5 2 15,-3-1-2-15,1-4 0 0,-2 0 1 0,0 0 4 16,0-4-4-16,-1-1 2 0,-2 0 3 0,-2-3-8 16,-1-6 5-16,-3 2 24 0,-4-3 9 0,-4-5-2 15,-3-3 2-15,-2 4-2 0,1 2 3 0,-3-2 5 16,2 9-11-16,-1 2-6 0,0 2-1 0,1 4-10 15,3 2-19-15,1 2-37 0,0 5-51 0,4 1-82 16,-4 3-93-16,1 4-105 0,3 1-124 0,-3 0-583 16,6 0-1167-16,4 6 516 0</inkml:trace>
  <inkml:trace contextRef="#ctx0" brushRef="#br0" timeOffset="206033.7">22574 14545 360 0,'0'-5'545'0,"0"1"-35"0,0 4-47 0,0-8-47 16,0 5-77-16,0-2-104 0,8 1-105 0,-4 0-133 15,8-1-189-15,-3 0-276 0,2 2-506 0,1 1 225 16</inkml:trace>
  <inkml:trace contextRef="#ctx0" brushRef="#br0" timeOffset="206634.11">23171 14387 315 0,'-2'-9'604'0,"0"0"-10"0,2 0-10 15,0 3-28-15,-1-1-31 0,1 2-37 16,-3 0-42-16,3 1-44 0,0 4-43 0,0 0-32 0,0 0-39 16,0 0-21-16,0 0-36 0,0 0-22 15,-1 21-19-15,-3-9-19 0,4-2-29 0,0 5-29 0,0-1-22 16,0 2-20-16,0 1-22 0,4-4-19 0,0-1-10 15,-1 0-13-15,4-1-13 0,-2-2-6 0,4-2-2 16,0 0-2-16,1-4 4 0,-3 0 0 0,3-3 12 16,-2-1-8-16,2-3 2 0,-4 1 7 0,2-4 10 15,-2 0 7-15,1-2 15 0,-4 0 5 0,-1-1 6 16,-1-1 11-16,-1-6 15 0,-5 1 4 0,-1-2 7 16,-1 0 7-16,-4-8 9 0,-2 0-5 0,0-1 1 15,0-2 2-15,2-1-11 0,-1-2-1 0,6-3 3 16,2 1-31-16,-1 3-55 0,5 1 0 0,6-1 0 15,-1 4 0-15,8 3 0 0,5 5 0 0,0 1 0 16,0 7 0-16,2 3 0 0,6 0 0 0,-4 6 0 16,-1 4 0-16,7 6 0 0,-1 2 0 0,-6-1 0 15,2 5 0-15,0 4 0 0,-6 4 0 0,2 2 0 16,-5 4 0-16,-2 2 0 0,-1 1 0 0,-4 2 0 16,0 2 0-16,-4 1 0 0,1 11 0 0,-6-11 0 15,2 11 0-15,-2-13 0 0,-1 12 0 0,-2-11 0 16,0 16 0-16,-1-16 0 0,-1 10 0 0,3-11 0 15,-1 1 0-15,1-2 0 0,1 0 0 0,3-4 0 16,0 2 0-16,4-3 0 0,1-5 0 0,2 2 0 0,-2-9 0 16,1 0 0-16,4-3 0 0,-1-5 0 15,4-2 0-15,-3 0 0 0,3-2 0 0,6-4 0 16,-1-2 0-16,0-2 0 0,-6-2-62 0,7-2 5 16,-3-3 4-16,1-3 12 0,-7-1 19 0,4-8 14 0,-5 5 3 15,-1-7 19-15,-5-1 2 0,-6 0 1 0,-5-2 4 16,-2-3 4-16,-5 1-7 0,-6-1 5 15,2 3-2-15,-4 2 3 0,-4 1-12 0,3 3-40 16,-5 4-40-16,2 2-90 0,0 7-126 0,9 5-133 0,-2 1-190 16,3 3-489-16,3 3-1186 0,4-1 524 15</inkml:trace>
  <inkml:trace contextRef="#ctx0" brushRef="#br0" timeOffset="207016.92">24100 14352 233 0,'5'-4'608'0,"0"-1"-2"0,-2 1-11 16,-1-2-4-16,0 2-27 0,0 0-32 0,0 1-28 16,-2 3-41-16,2-4-45 0,-2 4-44 0,0 0-31 15,0 0-25-15,-8 12-36 0,6-1-24 16,-3 0-19-16,1 6-24 0,-2 0-18 0,3 1-22 0,2 1-18 16,1-1-11-16,7 5-14 0,-3-5-14 0,1 1-24 15,2-2-65-15,2-1-29 0,3-4 0 0,1-1 0 16,2-2 0-16,-2-4 0 0,5-4-98 0,-4 0-47 15,0 1-45-15,-1-5-47 0,0-4-49 0,5-4-48 16,-8 1-55-16,5-5-29 0,-7 2-23 0,0-4-12 16,3-5-1-16,-2-1-20 0,-2-4-238 0,-5 0-772 15,3-5 342-15</inkml:trace>
  <inkml:trace contextRef="#ctx0" brushRef="#br0" timeOffset="207117.42">24348 14304 2320 0,'0'-49'-84'16,"-1"12"62"-16,-4-8 61 0,0 12 45 0,1 3 33 16,-3 3 47-16,2 8 33 0,3-1 40 0,-2 2 30 15,0 6 8-15,3 1 2 0,-3 3-21 0,3 2-30 16,-2 0-25-16,3 2-22 0,0 4-44 0,0 0-52 15,0 0-90-15,0 0-118 0,5 12-153 0,-5-2-480 16,8 2-819-16,-2 4 363 0</inkml:trace>
  <inkml:trace contextRef="#ctx0" brushRef="#br0" timeOffset="207800.17">24565 14468 55 0,'-2'1'600'0,"-3"2"-4"15,5-3-17-15,0 0-17 0,0 0-23 0,-7-10-24 16,9 4-29-16,1 0-51 0,5-4-46 0,-2-1-29 16,5-3-28-16,3 0-47 0,0-1-24 0,4-5-26 15,-2-3-22-15,2 3-16 0,0-2-25 0,-3-1-16 16,-2-1-27-16,1-4-15 0,-1 2-14 0,-4-1-8 0,1-2-20 16,-1-1-9-16,-2 0-5 0,-2-3-12 0,0 3-3 15,-3 3-3-15,-3 3-3 0,1 5-8 16,-3 3-3-16,1 3 0 0,-2 6-10 0,0-2-5 15,-1 4 5-15,0 4-4 0,5 1 0 0,-15 11-2 0,6-3 13 16,-3 9 6-16,1 11-5 0,-1-1 2 0,2 2-11 16,1 3 4-16,0 3 1 0,5 12 9 15,-1-12-4-15,2 0-11 0,6 0-2 0,-3-2 1 16,5 1 1-16,0-3-5 0,3 0-9 0,1-3 0 0,1-2-17 16,4-2-15-16,0-2-12 0,-1-8 0 0,4-1 1 15,-2 0-8-15,3-3-3 0,1-3-4 0,-2-3 10 16,2-4 5-16,0-1 1 0,0-1 3 0,-1-4 8 15,0 0 4-15,-3-4 0 0,3-1 7 0,-1-1 0 16,3-6 4-16,-7 2 6 0,0-8-1 0,1-1 9 16,-1-1 1-16,-2-1 2 0,-2-2 6 0,-2 6 5 15,-5 5 13-15,-1 2 7 0,1 3-3 0,-4 4-8 16,1 5-7-16,-3 0 9 0,0 1-6 0,4 3 8 16,-16 11-5-16,3 2-8 0,4 1 5 0,-2 4-7 15,3 0 10-15,-1 6-14 0,1-5 11 0,5 6-1 16,1-7-2-16,4 1-5 0,0-2-8 0,2-1-2 15,6-3 7-15,0 0-12 0,-1-5-7 0,5-3 2 16,2 0-5-16,3-5 3 0,1-1-3 0,-4-3 5 16,4 0-2-16,-2-3-3 0,0 0 8 0,-3-4 1 15,2 1-3-15,-2-5 5 0,-2-1 1 0,-3-1 9 16,8-5-1-16,-5-1 1 0,1 0 8 0,-3 1 4 0,-2 5 5 16,0 0-7-16,-2 6 16 0,-1 4 3 15,-5-1-19-15,3 4 8 0,0 2 0 0,1 2 11 16,-5 0-21-16,5 8 9 0,-1 2 0 0,-3 2-3 0,3 0 4 15,1 3-8-15,-1 2-5 0,0 0-9 0,2-1-4 16,-1-1-11-16,3-1-21 0,1 2-12 16,1-2-20-16,0-6-27 0,3 5-31 0,-1-6-27 0,-2-2-41 15,3-1-30-15,0-4-50 0,-2-1-32 0,2-3-27 16,-4 0-44-16,-1-1-61 0,2-2-58 0,-7-2-324 16,-1 0-887-16,-4-4 394 0</inkml:trace>
  <inkml:trace contextRef="#ctx0" brushRef="#br0" timeOffset="207967.71">24852 14055 4119 0,'-34'-6'452'0,"6"0"-152"15,8 1-29-15,7 1-14 0,3 1-16 16,0-1-29-16,6-1-39 0,1 2-37 0,7-3-24 0,4 1-13 16,8-2-40-16,5 0-59 0,6 0-80 0,6-4-120 15,-4 4-156-15,3-1-203 0,0 2-314 0,0 4-946 16,-1 2 419-16</inkml:trace>
  <inkml:trace contextRef="#ctx0" brushRef="#br0" timeOffset="209683.43">25659 14247 383 0,'2'-11'436'0,"-2"1"0"0,1 1-5 15,-4-2-10-15,3 0-15 0,0 0-5 0,0 2-12 16,-1 2-14-16,1 1-16 0,0 1-15 0,-3 0-32 16,1 3-28-16,2 2-24 0,-12 2-10 0,0 5-4 0,-1 3-18 15,-4 3-11-15,4 4-15 0,-6 2-3 0,5 4-35 16,-2 1-11-16,0-1-21 0,7-5-17 15,4 0-6-15,-1 1-16 0,3-2-7 0,6 0-10 16,-1-5-1-16,4 0-9 0,2-2 3 0,5-1-12 0,-4-6-7 16,13 2 0-16,-3-4-13 0,-2-2 4 0,3-1-2 15,-2-5-8-15,1-3-1 0,0 1 9 0,-2-4 10 16,-1 0 2-16,-3-2-51 0,-2-1 0 0,1-1 0 16,-4-1 0-16,-3 1 0 0,0 1 0 0,0 0 0 15,-1 5 0-15,-3 2 0 0,-1 2 0 0,3-1 0 16,-3 4 0-16,0 4 0 0,0 0 0 0,0 0 0 15,-6 17 0-15,4-3 0 0,2-1 0 0,2 1 0 16,0 5 0-16,2-1 0 0,1-1 0 0,3 0 0 16,-2 1 0-16,8-2 0 0,-5-6 0 0,5 2 0 15,3 1 0-15,-1-8 0 0,1 2 0 0,2-5 0 16,-2-2 0-16,1-3 0 0,0-3 0 0,-2 2 0 16,2-7 0-16,-4 3 0 0,3-6 0 0,-4-2 0 15,3-3 0-15,0-2 0 0,-4-3 0 0,2-3 0 16,-3-1 0-16,0-4 0 0,-2-1 0 0,0-13 0 15,1-2 0-15,-3-1 0 0,-6 2 0 0,1 1 0 16,2 10 0-16,-2 4 0 0,-2 7 0 0,0 11 0 16,-2 1 0-16,2 5 0 0,-4 4 0 0,-1 7 0 15,-1 5 0-15,-5 8 0 0,0 12 0 0,0 5 0 16,-2 13 0-16,0 2 0 0,3 1 0 0,4-1 0 0,2 0 0 16,1-12 0-16,7 0 0 0,0-1 0 15,1-1 0-15,5 0 0 0,3-5 0 0,5-4 0 16,-3-2 0-16,6-2 0 0,0-5 0 0,-3-6 0 15,1-4 0-15,4-1 0 0,3-2 0 0,-7-3 0 0,-5-2 0 16,5-4 0-16,-2-1 0 0,-3-4 0 16,1-1 0-16,-3-4 0 0,-1-1 0 0,7-8 0 0,-9 2 0 15,3-3 0-15,-1 0 0 0,-2-2 0 16,-4 3 0-16,5-2 0 0,-3 12 0 0,-3 3 0 0,-3 1 0 16,3 6 0-16,0 2 0 0,-3 1 0 0,-1 2 0 15,5 9 0-15,-4 0 0 0,-1 6 0 16,3-2 0-16,-2 4 0 0,4 0 0 0,-2 1 0 0,2 0 0 15,1-3 0-15,1 2 0 0,-4-5 0 0,8 1 0 16,-1-2-6-16,0-3-49 0,0-1 14 0,2-3-4 16,3 1 3-16,-4-4 0 0,6-1 3 0,-2-2 10 15,-3-3 1-15,6 0 0 0,-3-2 4 0,-2 1 1 16,1-5 4-16,-1-1 2 0,1 0 1 0,0-2 6 16,-2-2 0-16,0-1-1 0,0 0 3 0,3-7 5 15,-6 6-3-15,2 3 12 0,-4 4 2 0,-1 1 1 16,0 6-1-16,-4 0-11 0,3 5 4 0,-5-1 0 15,-1 11 4-15,-1 1-2 0,0 5 2 0,-2 1 2 16,0 2-7-16,3 7 0 0,-4-8-11 0,5 6 5 16,0-7-10-16,5-1-5 0,0-2 3 0,-1 0 0 15,1-3-5-15,3-4 7 0,-2 1 4 0,-2-4-4 16,3 1 6-16,-1-4 4 0,-1-1 0 0,4-1 9 16,-9 0 2-16,10-7-11 0,-3 3 2 0,-2-3 3 15,-1-4-4-15,-2 1 5 0,-2 1-3 0,0-7-3 16,-5 0 1-16,4-2 3 0,-7-2 2 0,3-3 2 15,-4-1-1-15,-1-1-3 0,0 8 8 0,1-1 1 16,1 2 15-16,-1 0 3 0,1 5 11 0,1 2 3 16,2 0 10-16,0 2 11 0,3 2-4 0,-2-2-6 15,3 4-5-15,2-1 1 0,5 1-8 0,1 0-6 16,3-1-5-16,3 3-2 0,6 0 1 0,-1-1-8 16,3 4 4-16,-1-1 2 0,9 3-23 0,-10 0-1 15,2 0 0-15,-2 3 0 0,4 6 0 0,-5-1 0 16,-2 1 0-16,-2 1 0 0,-3 3 0 0,-1 1 0 0,-1-1 0 15,-5 1 0-15,-1 0 0 0,-1-2 0 16,2 0-29-16,-1 0-10 0,-3-3-2 0,0-1-1 16,0-3-8-16,0 1 6 0,-3-3 4 0,3 1 1 0,0-3 12 15,0-1 2-15,0 0 1 0,0-4 5 0,3 2-1 16,-3-2 1-16,0 0 11 0,0 0 2 0,14-10 2 16,-12 5-2-16,7-4 8 0,-1 1-2 0,2-2-2 15,2-3-2-15,3-2 6 0,3-5-3 0,1 2 0 16,1 0 2-16,-6 6 4 0,1-2-2 0,1 4 0 15,-6 5 1-15,4 0 6 0,-3 2-4 0,-2-1 0 16,-2 4-1-16,1 2 1 0,0 1-4 0,-2 1 5 16,-1 1-7-16,0 3 0 0,2 0 3 0,-2 1 0 15,1-2-7-15,2 3 3 0,-2-2-2 0,2 1-4 16,1-2 8-16,1-2-9 0,2-1 4 0,-2 0-5 16,4-3 3-16,-1-1-1 0,1-1 1 0,2-3 1 15,-2-1 3-15,-1-1 3 0,2-2-9 0,-2-4 34 16,0 0-4-16,-2 0 3 0,-2-5-1 0,0 2 1 15,0-9-2-15,-1-2 3 0,0 1-4 0,-4 0 2 16,1-4-15-16,-4 1 18 0,-1 3-3 0,-1 7 9 16,-2-7-4-16,-2 11 6 0,1 3-7 0,-2 1-2 0,-1 7-4 15,0 1-5-15,0 2 1 0,1 4-13 16,-2 4-5-16,-2 6 0 0,4 3 0 0,2 6 0 16,1 4 0-16,2-2 0 0,2 4 0 0,3-3 0 15,3 2 0-15,1 0 0 0,1-2 0 0,4-2 0 16,2 0 0-16,2-4 0 0,-2 1 0 0,2-3 0 15,-2-4 0-15,-2-2 0 0,2-1 0 0,-6-1 0 16,3-2 0-16,-6-1 0 0,-1-1-20 0,2 0-10 16,-6-2 1-16,-2 0 1 0,-2 2-7 0,-5-3-31 0,-3-1-28 15,-2 1-36-15,-6 0-48 0,-3 1-49 16,-6-4-68-16,-2 1-78 0,-2-1-90 0,1-1-97 16,0-3-385-16,-6 1-1022 0,4-1 453 0</inkml:trace>
  <inkml:trace contextRef="#ctx0" brushRef="#br0" timeOffset="209967.43">26067 14014 290 0,'0'-5'549'16,"1"2"2"-16,6-3 16 0,2 1-1 0,2 0-18 16,3 0-51-16,9-1-35 0,5 0-61 0,10 2-29 15,-3-1-42-15,0 1-33 0,0 1-38 0,0 1-37 16,-1 1-57-16,-3 1-49 0,-3 0-50 0,-6-1-51 16,-2 1-60-16,-8 0-59 0,-1 0-60 0,-2 0-39 15,-4 1-24-15,-5-1-48 0,0 0-50 0,0 0-55 16,0 0-54-16,-20 6-252 0,7-6-744 0,-5 1 330 15</inkml:trace>
  <inkml:trace contextRef="#ctx0" brushRef="#br0" timeOffset="210650.44">28367 14108 11 0,'-9'-3'459'0,"2"3"33"0,-1-1 18 16,0 1 4-16,5-2-9 0,3 2-18 15,-8 0-2-15,8 0-18 0,-8-1-6 0,8 1-19 0,0 0-27 16,-5-3-21-16,5 3-21 0,0 0-19 0,15-4-19 16,-4 3-10-16,10-3-32 0,0 1-21 0,8 0-33 15,8-3-22-15,0 0-76 0,13 1-141 16,-12-2 0-16,14 3 0 0,-15-1 0 0,-3 4 0 0,-1-4 0 15,-1 4 0-15,-12-2 0 0,0 1 0 0,-10 1 0 16,0 2 0-16,-2-1-85 0,-8 0-252 0,0 0-76 16,-13 10-73-16,-5-4-69 0,-6 5-498 0,-6-4-1140 15,-5 4 504-15</inkml:trace>
  <inkml:trace contextRef="#ctx0" brushRef="#br0" timeOffset="210834.37">28343 14290 3 0,'-2'6'446'0,"0"-1"-43"0,0-2 34 0,2-3 21 15,6 4 27-15,-1-4 5 0,1 0-5 0,6-1-24 16,1 0-27-16,6-3-22 0,3 0-24 0,7 0-19 16,3-1-21-16,-3 2-32 0,3-3-25 0,-1 4-36 15,-2 0-24-15,3-3-22 0,-4 3-32 0,-1-2-23 16,-7 1-43-16,0 2-44 0,-1-1-55 0,0 0-66 16,-8 2-71-16,1-2-68 0,-3 2-83 0,0 0-90 15,-9 0-97-15,9 0-532 0,-9 0-1077 0,5-2 477 16</inkml:trace>
  <inkml:trace contextRef="#ctx0" brushRef="#br0" timeOffset="211816.76">29277 13668 213 0,'0'-11'444'0,"0"0"11"0,0 1 13 0,0 0 6 0,0 1-12 16,-1 1-19-16,1 3-15 0,-4 0-26 0,4 1-27 15,0 4-32-15,0-8-32 0,0 8-32 16,0 0-21-16,0 0-15 0,0 0-16 0,-2 14 10 0,-1-2-9 16,6 6-17-16,-3 1-11 0,1 9-9 0,0 3-10 15,-1 7-10-15,8 7-21 0,-3-10-4 0,0 14-6 16,3-2-15-16,-1 1-8 0,1-3 2 0,2 3-9 15,-3-12-70-15,-1-2-40 0,0 0 0 0,1-2 0 16,-2 2 0-16,0-6 0 0,0 1 0 0,-1-4 0 16,-3-5 0-16,3-4 0 0,-5 2 0 0,2-2 0 15,-1-4 0-15,0-5 0 0,0 2 0 0,0-3 0 16,-1 0 0-16,1-3-9 0,0-3-279 0,0 0-86 16,0 0-78-16,0 0-70 0,-10-9-69 0,7-2-402 15,3 2-1075-15,3-7 475 0</inkml:trace>
  <inkml:trace contextRef="#ctx0" brushRef="#br0" timeOffset="212216.59">29556 13880 3256 0,'4'-21'300'0,"-3"6"-72"0,-1-1-20 0,0-1 45 16,0 7 24-16,0-1 21 0,-1 1-14 0,-1 2-22 16,0 3-25-16,1-1-9 0,1-1-22 0,0 3-14 15,0 4 0-15,0 0-8 0,0 0 0 0,6 12 7 16,-3 1-5-16,2 3-12 0,0 4-8 0,5 7-9 15,-4 1-12-15,6 4-16 0,2-3-12 0,-3 4-9 16,5 0-79-16,-1-2-29 0,9 11 0 0,-7-11 0 16,1-5 0-16,-3 2 0 0,2-3 0 0,-3-2 0 15,-1-5 0-15,-6-3 0 0,4-5 0 0,-3 1 0 16,-1-3 0-16,-3 0 0 0,1-4 0 0,-1 0 0 16,0-3 0-16,-4-1 0 0,8-2 0 0,-4-3 0 15,0-4 0-15,-1 1 0 0,3-7 0 0,-1-4 0 16,0 0 0-16,0-6 0 0,-1-4 0 0,1 2 0 0,1-6 0 15,1 2 0-15,-2-1 0 0,4 1 0 16,-4-3 0-16,2 0 0 0,-1-1 0 0,-1 4 0 16,0 4 0-16,2 2 0 0,-2 7 0 0,-4 0 0 15,2 6 0-15,-1 2 0 0,1 1 0 0,-1 2 0 0,1 4 0 16,-1-1 0-16,1 1 0 0,-3 3 0 16,0 0 0-16,5 8 0 0,-5-3-223 0,5 3-152 15,-3 2-64-15,-1 2-64 0,3-2-77 0,-6 0-433 16,5 3-1095-16,-2-3 485 0</inkml:trace>
  <inkml:trace contextRef="#ctx0" brushRef="#br0" timeOffset="212517.22">30201 13614 450 0,'3'-15'480'0,"-2"0"21"0,2 4 11 0,-3 1 6 15,1 1-12-15,0 2-28 0,1 1-39 0,-1 1-41 16,-1 2-34-16,0 3-24 0,0 0-10 15,0 0-5-15,0 0-11 0,8 18-19 0,-6-3-7 16,1 3-18-16,0 9-15 0,-1 2-17 0,-1 6-15 0,0-2-21 16,3 14-15-16,0 2-19 0,0-2-58 0,-2 0-110 15,2-11 0-15,1 9 0 0,-1-9 0 0,0 11 0 16,-2-12 0-16,2-2 0 0,-1 1 0 0,-2-3 0 16,4-1 0-16,-5-1 0 0,4-5 0 0,-3 0 0 15,1-8 0-15,0-3 0 0,3 3 0 0,-4-7 0 16,1-1 0-16,0-2 0 0,-2 3 0 0,2-2 0 15,0-3 0-15,0-1 0 0,-2-3 0 0,3 3 0 16,-3-3-116-16,0 0-229 0,0 0-77 16,8-11-84-16,-2 3-110 0,-2-1-415 0,4-1-1118 0,-2-7 495 15</inkml:trace>
  <inkml:trace contextRef="#ctx0" brushRef="#br0" timeOffset="212800.42">30650 14043 3891 0,'-7'-11'462'0,"1"1"-170"0,-2 1 4 16,-2 1 45-16,4-1 11 0,-1 1-11 0,2-1-29 15,3 1-30-15,-2 2-35 0,3 1-10 16,1-1-15-16,1 2-16 0,4-2-23 0,-1 3-7 0,5-2-20 16,1 2-20-16,3 0-77 0,-2 0-59 0,7 1 0 15,1-1 0-15,2 3 0 0,-1-3 0 0,0 5 0 16,1-4 0-16,1 4 0 0,-3-1 0 0,-5-2 0 15,-2 1 0-15,2-2 0 0,-3 2 0 0,-1 3 0 16,-2-3 0-16,-2 1 0 0,1-1 0 0,-1 0 0 16,-6 0 0-16,8 0 0 0,-8 0 0 0,7 0 0 15,-7 0-34-15,0 0-255 0,7-4-94 0,-7 4-102 16,0-2-115-16,-1-3-467 0,1 5-1156 0,0 0 512 16</inkml:trace>
  <inkml:trace contextRef="#ctx0" brushRef="#br0" timeOffset="213283.43">31293 13792 180 0,'-2'-7'505'0,"2"7"12"16,-6-4 7-16,1 2-8 0,-1-1-16 0,-1 1-24 0,2-1-28 16,0 0-30-16,0 2-33 0,-2 0-18 15,2-1-23-15,5 2-14 0,-6-5-28 0,2 2-18 16,0-1-28-16,3 1-20 0,-2 1-27 0,2-6-12 16,0 3-25-16,2 0-20 0,0-5-12 0,2-1-13 0,2 1-22 15,-1-2-4-15,4-2-8 0,-1-1-5 16,1-2-7-16,0 0-11 0,1-4-2 0,-2 2-68 15,3-2 0-15,-2 2 0 0,0 1 0 0,-2 0 0 16,-2 1 0-16,0 2 0 0,0 3 0 0,-2 1 0 0,1 3 0 16,-2 3 0-16,0-2 0 0,1 5 0 0,-1-1 0 15,-1 3 0-15,0 0 0 0,0 0 0 16,2 17 0-16,0-5 0 0,-4 5 0 0,4 7 0 16,-1 2 0-16,0 4 0 0,4 0 0 0,-2 4 0 0,3-3 0 15,-4 4 0-15,7 13 0 0,-2-2 0 0,-2-12 0 16,-1 1 0-16,3-1 0 0,-1-2 0 0,0-1 0 15,-1-2 0-15,1 0 0 0,-3-4 0 0,1-4 0 16,-1-4-167-16,-2-2-94 0,-1-5-41 0,0-2-25 16,0 0-35-16,0-1-36 0,-1 1-9 0,-6-5-20 15,4 1-33-15,0-3 1 0,-5 1-312 0,-1 0-834 16,-1-1 370-16</inkml:trace>
  <inkml:trace contextRef="#ctx0" brushRef="#br0" timeOffset="213499.92">31321 14133 1246 0,'-11'-1'-3'0,"0"2"50"15,1 2 52-15,0-5 24 0,1 2 23 16,1 2 30-16,2-2 31 0,-1 0 37 0,7 0 40 0,-11-2 27 15,6 1 24-15,-2 0 16 0,7 1 15 0,-9 1 6 16,9-1 7-16,0 0 1 0,-6-3-15 0,6 3-21 16,0 0-27-16,0 0-34 0,19-5-19 0,-9 2-22 15,3 1-30-15,5-2-15 0,2 2-23 16,2 0-18-16,-1 0-14 0,7-3-16 0,1 4-14 0,-1-2-23 16,0-1-11-16,2-1-51 0,-9 2-27 0,-4 0 0 15,2 2 0-15,-7-4 0 0,0 4 0 0,-1-3 0 16,-5 2 0-16,2 0-31 0,-3-1-118 0,-1 2-58 15,-4 1-76-15,6 0-73 0,-6 0-88 0,0 0-112 16,0 0-472-16,-21 5-1113 0,9 0 493 0</inkml:trace>
  <inkml:trace contextRef="#ctx0" brushRef="#br0" timeOffset="214050.93">28698 15279 281 0,'-5'-1'474'0,"-1"-1"17"16,0-2 6-16,0 2 11 0,1 1-9 0,5 1-27 16,-10-1-9-16,10 1-26 0,-6-3-19 0,6 3-16 15,-5-3-31-15,5 3-20 0,0 0-29 0,0 0-25 16,0 0-26-16,11-3-28 0,-1-1-20 0,4 2-26 15,7-1-15-15,0-2-21 0,9 2-15 0,4-2-16 16,3 3-26-16,3-1-25 0,-2 0-28 0,-1-1-43 16,-5 3-53-16,-4-3-46 0,-1 3-63 0,-9 0-58 15,-1 1-49-15,-6 0-74 0,-3 1-42 0,-5 0-33 16,-3-1-37-16,0 0-27 0,-13 9-30 0,-4-5-291 16,-10 3-861-16,-1 3 381 0</inkml:trace>
  <inkml:trace contextRef="#ctx0" brushRef="#br0" timeOffset="214183.44">28778 15352 730 0,'-25'17'91'0,"7"-6"47"0,4 1 32 15,3-3 23-15,2 0 31 0,4 1 22 0,1-4 33 16,5 1 25-16,2-2 0 0,1 1 0 0,5-3-16 16,2 2-11-16,6-2-16 0,2-2-21 0,10 1-23 15,-1-1-19-15,4-1-24 0,3-1-15 0,-2 0-29 16,2-1-41-16,0-2-43 0,-1 0-66 0,-1-2-91 0,-4 2-106 16,-1-1-121-16,-1-4-392 0,0 2-790 15,-2-1 350-15</inkml:trace>
  <inkml:trace contextRef="#ctx0" brushRef="#br0" timeOffset="214600.93">29763 15001 3329 0,'6'-12'362'15,"2"-2"-87"-15,-3 2-81 0,0 3 34 0,-2 0 21 16,-3 2 18-16,0 3-10 0,2-1-22 0,-2 0-39 15,2 3-9-15,-2 2-3 0,0 0-13 0,-13 0 1 16,13 0 12-16,-19 11-2 0,3 0-5 0,1 3-7 16,-4 5-2-16,-2 0-9 0,2 5-10 0,-3-1-14 15,3 1-8-15,1 3-11 0,-1 0-10 0,0-1-12 16,5 3-13-16,-1 0-44 0,6 2-37 0,2-2 0 0,1 3 0 16,3-2 0-16,2-2 0 0,4 1 0 15,-1-10 0-15,8 5 0 0,-1-6 0 0,4-2 0 16,0-4 0-16,3 2 0 0,6-2 0 0,-4-2 0 15,1-7 0-15,1 2 0 0,1-3 0 0,7-5 0 0,-6-1 0 16,-4-2 0-16,0 0 0 0,-1-1 0 0,-2-5 0 16,0-1 0-16,-3-1 0 0,-2-3 0 15,-2-1 0-15,-5-1 0 0,4-6 0 0,-5 5 0 16,-7 1 0-16,0 2 0 0,-3 2 0 0,1 5 0 16,-5-2 0-16,-1 6 0 0,-3-1 0 0,-2 3 0 0,-4 2 0 15,4 2 0-15,-1 3 0 0,0 2 0 16,2 1-68-16,2 6-232 0,2-1-104 0,-1 1-126 15,5-4-619-15,2 6-1243 0,3-1 550 0</inkml:trace>
  <inkml:trace contextRef="#ctx0" brushRef="#br0" timeOffset="-214745.6">30110 15459 4302 0,'3'2'538'0,"-3"-2"-172"16,0 0-75-16,0 0-11 0,0 0-29 0,0 0-60 0,0 0-34 15,0 0-40-15,0 0-53 0,0 0-60 0,0 0-102 16,0 0-131-16,0 0-173 0,0 0-570 16,0 0-1053-16,0 0 465 0</inkml:trace>
  <inkml:trace contextRef="#ctx0" brushRef="#br0" timeOffset="24970.56">16749 4010 91 0,'-5'-3'227'0,"5"3"-18"0,0 0-10 0,0 0-27 15,-3-3-17-15,3 3-17 0,0 0-15 0,0 0-10 16,0 0-11-16,8-4-4 0,-8 4-10 0,4-2-4 0,-4 2-9 16,8-2-5-16,-2 1-7 0,3-3-5 0,1 0-5 15,3 1-5-15,6 0-2 0,3 0-3 0,8-4-8 16,5-1 0-16,2 1-4 0,1-1-5 16,15-3 0-16,0 2-9 0,-13 4-9 0,-2 0-13 15,13-3-10-15,-15 4-11 0,0-1-4 0,-3 3-10 0,-2-4-6 16,-2 4-1-16,-9 0 0 0,-3-2-2 0,-5 4 7 15,-2 0 6-15,-5-1 2 0,0 1 6 0,-5 0 2 16,0 0 4-16,0 0-1 0,0 0 3 0,-23 8-2 16,6-2-6-16,-2-3 7 0,-3 2-3 15,-8-1-2-15,3 3 11 0,-1-1-9 0,-4-2-2 0,2 3 10 16,2-3-7-16,-3 1 6 0,0 1 6 0,3-1 4 16,0 0 8-16,7-3 12 0,2 1 11 0,1 1 15 15,-2-1 9-15,7-1 13 0,2-1 7 16,-1 0 11-16,2 1 12 0,4-1 7 0,-2 0 6 15,0 0-3-15,8-1-5 0,-7 2-3 0,3-2-3 0,4 0-16 16,0 0-7-16,0 0-9 0,0 0-3 0,0 0-4 16,14-11-9-16,-4 6-4 0,-1 1-5 0,6-2-2 15,2 0-3-15,-3 4-4 0,5-4-4 0,-1 2 2 16,4 0 1-16,7-4-8 0,-2 3-3 0,-8 1-16 16,12 1-9-16,-4-2-4 0,-1 2-18 0,-4 0-14 15,-1 3-23-15,2-2-29 0,-2 1-39 0,2 0-40 16,-1 0-60-16,-4 2-158 0,-1 0-431 0,1 0 191 15</inkml:trace>
  <inkml:trace contextRef="#ctx0" brushRef="#br0" timeOffset="27804">27294 3752 203 0,'0'0'243'0,"0"0"-27"0,0 0-22 0,10-10-34 0,-5 7-30 15,8-3-35-15,2-3-44 0,13-1-49 16,2-4-59-16,-2 1-150 0,9-3-223 0,10-2 100 16</inkml:trace>
  <inkml:trace contextRef="#ctx0" brushRef="#br0" timeOffset="28804.06">24414 5239 65 0,'9'-5'93'0,"2"-1"-24"0,7-2-23 16,7-3-49-16,3 2-42 0,7-1-49 0,1 1 21 16</inkml:trace>
  <inkml:trace contextRef="#ctx0" brushRef="#br0" timeOffset="28970.62">24848 5154 78 0,'-31'4'177'0,"11"-1"-3"0,2 0-11 16,6-2-7-16,5 1-22 0,3-3-8 0,4 1-18 15,0 0-34-15,16-6-39 0,6 3-45 0,16-9-63 16,16 1-118-16,6-2-206 0,4 2 91 0</inkml:trace>
  <inkml:trace contextRef="#ctx0" brushRef="#br0" timeOffset="29537.83">26776 3642 144 0,'13'-3'223'0,"0"1"-12"0,7-2-15 0,1 2-9 0,1 1-12 15,7-3-12-15,2 1-12 0,2-1-13 0,-3 0-12 16,6-1-7-16,-1 3-18 0,-1 0-6 0,1-2-12 15,-1-3-4-15,-2 3-12 0,0-2-14 0,-4 3-19 16,0-5-20-16,-10 5-15 0,0-1-20 0,-3 1-6 16,-4 2-11-16,-2-3-21 0,-3 1-20 0,0 1-19 15,-4-2-24-15,-2 4-23 0,0 0-15 0,-18-1-109 16,-4 0-290-16,3 2 129 0</inkml:trace>
  <inkml:trace contextRef="#ctx0" brushRef="#br0" timeOffset="29786.68">26728 3709 191 0,'0'0'215'0,"14"3"-8"0,-3-8-10 0,7 0-8 15,10 1-11-15,-1 1-8 0,2-4-17 0,2 0-9 16,1-1-15-16,4 2-8 0,-2-1-8 0,7 0-14 16,8-2-9-16,-12 1-1 0,-1 2-15 0,-1 0-4 15,-1 0 1-15,-4 0 2 0,2-1 3 0,-4 1 6 16,-7 0 2-16,-1 3 3 0,-6 1 4 0,-3-1 7 15,-4 1 9-15,0 1 9 0,-1-2-1 0,0 2 3 16,-2 0-9-16,-4 1 0 0,7-2-5 0,-7 2-20 16,4-2-48-16,-4 2-18 0,0 0-52 0,0 0-68 15,0 0-84-15,0 0-87 0,0 0-296 0,5 6-617 16,1-2 274-16</inkml:trace>
  <inkml:trace contextRef="#ctx0" brushRef="#br0" timeOffset="30888.03">32306 5730 304 0,'-9'-6'388'0,"-3"-1"-11"0,1 0-25 16,0 1-16-16,-1 0-42 0,1 0-19 0,2 0-24 16,0 2-21-16,4 1-21 0,0 1-29 0,-1-2-12 15,4 2-21-15,2 2-15 0,-5-3-14 0,5 3-9 16,0 0-13-16,-4-2-8 0,4 2-16 0,0 0-14 16,0 0-15-16,11 8-13 0,-7-5-23 0,0-2-8 15,-1 1-9-15,2 2-2 0,-1-2-11 0,1 1 4 16,0 0-1-16,-1 1-1 0,-2-1 4 0,3 1-5 15,-3 0 2-15,2-1-2 0,-2 1 4 0,1-2 0 16,0 2 5-16,-1-1 0 0,-2-3 1 0,2 4 4 16,2-3 4-16,-4-1-1 0,0 0 4 0,0 0-1 15,1 5 3-15,-1-5 0 0,0 0 0 0,0 0 11 16,0 3 3-16,0-3-2 0,0 0 1 0,0 0-3 16,0 0 1-16,0 0-5 0,0 0 0 0,0 0-2 15,0 0 4-15,4 4-4 0,-4-4 6 0,0 0-9 16,0 0 2-16,0 0 0 0,0 0-5 0,0 0-10 15,0 0-10-15,0 0-14 0,0 0-22 0,0 0-24 16,0 0-24-16,0 0-36 0,0 0-39 0,0 0-57 16,0 0-55-16,0 0-201 0,0 0-534 0,-9-11 237 15</inkml:trace>
  <inkml:trace contextRef="#ctx0" brushRef="#br0" timeOffset="-190605.77">22409 15436 39 0,'-16'-13'350'0,"-1"5"9"0,2-2 10 0,2-1 4 16,0 4 0-16,4 3-8 0,3-3-11 16,-2 3-3-16,3 0-27 0,1 1-17 0,0 0-21 15,1 3-27-15,3 0-12 0,0 0-4 0,0 0-10 0,-3 8-11 16,4 0-18-16,3-2-14 0,1 4-22 0,3 6-18 15,1 0-11-15,0-2-11 0,7 7-11 16,2-2-13-16,4-1-10 0,2-3-9 0,2 2-5 16,3-6-12-16,3 0-6 0,4-5-7 0,1-1-7 0,1-4 3 15,17-2-10-15,-2-3-3 0,3-4 0 0,0-5-3 16,-1 1-16-16,1-4 12 0,3-1 3 0,2-3 4 16,1-2 4-16,-1-1-1 0,-1 0 2 0,22-14-3 15,-27 14-10-15,-1 4 10 0,-1 2-11 16,-7 1 1-16,-10 6-6 0,1 2-2 0,3 2 7 0,-4 3-14 15,-3 2 2-15,-5 2 4 0,1 1-10 0,-2 2 7 16,-9 2-11-16,1 0 3 0,3 1 1 0,-3 2-2 16,-1 0-4-16,0 1 2 0,6 4 2 15,-3-4 2-15,3 2-7 0,0-2-11 0,7 0 12 0,-3-1 0 16,4-3 1-16,4-2-14 0,1 0-4 0,1 0 6 16,1-5-10-16,1-3-2 0,12-1-3 0,-14 1 1 15,16-6 9-15,-2-5-7 0,-1 4-2 0,-13 1 3 16,12-9 4-16,0 0 6 0,-3 1-6 0,-11 5 1 15,-3 2 3-15,-1 1 7 0,0 1 5 0,-4 6 3 16,-6-2 8-16,-7 4-6 0,6 1-1 0,-8 2 1 16,-2 2 1-16,2 1-17 0,-3 3 15 0,2 0 1 15,-2 4-2-15,-2-3 2 0,1 5-2 0,2-2 2 16,-1 4-16-16,3-2 15 0,-1 0 0 0,-1-3-1 16,4 1-3-16,0-2 5 0,2-3-5 0,1-3 5 15,4 1-5-15,0-4 1 0,4-3-7 0,3-4 7 16,-1 3 2-16,2-4-7 0,1-1 8 0,1-2-6 15,1-1 4-15,4-1 0 0,-1-1 4 0,1 1-21 16,4 0 16-16,-5 1 0 0,0 3-3 0,-1 0 3 16,-1 1-9-16,-4 6 9 0,2 0-4 0,-10 1 0 15,-3 0 4-15,4 2-16 0,-1 1 16 0,-4 1-2 16,-7 3 3-16,2-3 3 0,4 1-4 0,-6 0-1 16,8 0 2-16,-6-3 5 0,1 3 2 0,0-2-8 15,5-2 4-15,-2-1 1 0,6-1-7 0,-4-1 7 16,11-3-7-16,-2-1 7 0,1 0-4 0,-1-1-5 15,4-4 2-15,-5-1-13 0,1 0-23 0,2 1-25 16,-6 3-54-16,-5-2-88 0,-4-2-76 0,-1 3-114 16,-5-1-142-16,0 3-471 0,-5-3-1088 0,1 1 482 15</inkml:trace>
  <inkml:trace contextRef="#ctx0" brushRef="#br0" timeOffset="-188639.68">29185 14586 27 0,'-10'-3'62'0,"6"2"-8"0,-1 0-1 0,5 1 2 16,-9-3 3-16,5 1-2 0,-2 1 11 0,0-1 4 15,6 2-6-15,-8-1 0 0,8 1 3 0,-7-2-1 16,5 0 1-16,2 2-5 0,-8-4 0 0,8 4-1 15,-3-1-3-15,3 1 2 0,-3-4-5 0,3 4-1 16,-3-4-4-16,3 4 0 0,0 0-1 0,0 0-5 16,0 0 10-16,0 0 0 0,0 0 0 0,0 0-3 15,19 3-3-15,-10-2-2 0,3 3 2 0,7-2-6 16,9-1-7-16,4 6-4 0,8-2-1 0,17 4-5 16,3-2 3-16,4 4-10 0,32 2-4 0,-3-5-1 15,7 5-16-15,-3-4 4 0,3 2-9 0,2-8-3 16,3 4-8-16,4 3-13 0,-1-3-21 0,-3-4-1 15,10-1-13-15,-11 1 2 0,3-8-8 0,-4 2 5 16,-4-1-1-16,-5 0 14 0,-30 1 4 0,-1 0 27 0,-3 0 8 16,-4 0 10-16,-14 1 20 0,11-3 18 15,-20 1 17-15,0-2 15 0,-6 2 20 0,-6 0 10 16,-2 2 16-16,-3-3 7 0,-2 2 4 0,-1-4-1 16,-6 2-6-16,5 1-15 0,-7 1-6 0,-1-1-10 15,1 1-11-15,-2-1-28 0,1 3-34 0,-4 1-44 0,0 0-63 16,7 0-71-16,-7 0-241 0,0 7-441 15,0-7 195-15</inkml:trace>
  <inkml:trace contextRef="#ctx0" brushRef="#br0" timeOffset="-188023.15">29586 15800 306 0,'0'0'419'0,"-6"1"-7"0,6-1 2 15,0 0-5-15,0 0-18 0,0 0-22 0,0 0-25 16,0 0-30-16,0 0-27 0,0 0-13 0,0 8-17 16,3-5-12-16,-2 2-18 0,0 4-15 0,0-1-23 15,2 4-14-15,-2-3-19 0,1 4-14 0,-1 0-11 16,2 1-13-16,0-1-9 0,0-2-7 0,1 1-2 16,3-1 2-16,2-2-2 0,2 2 8 0,5-1 1 15,2-3 2-15,1-2 8 0,12-4 0 0,1-1 0 16,1-4-4-16,7-1 1 0,10-8 3 0,2 1-2 15,3-5-10-15,0-5-5 0,2-1-12 0,2-4 0 16,19-16-14-16,-23 18-7 0,1-5-9 0,22-13 8 16,-32 18-19-16,3-3-25 0,-12 11-24 0,5-9 0 15,-11 10 0-15,-6 3 0 0,-4 5 0 0,-5 0 0 16,-4 3 0-16,-1 0 0 0,-3 0 0 0,0 1 0 16,-3 3 0-16,1 1-34 0,-1-1-139 0,-5 1-62 15,0 0-70-15,8 9-78 0,-7-4-80 0,3-1-101 0,-4 3-442 16,-4 0-1089-16,8-1 481 0</inkml:trace>
  <inkml:trace contextRef="#ctx0" brushRef="#br0" timeOffset="-187889.49">31078 15775 4030 0,'0'0'266'0,"0"0"-102"0,0 0-67 0,0 0 2 15,-12-10-36-15,9 8-19 0,-5 0-35 0,3-1-69 16,0 1-97-16,-3 0-152 0,2 0-399 0,6 2-767 15,-14-2 339-15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58:23.093"/>
    </inkml:context>
    <inkml:brush xml:id="br0">
      <inkml:brushProperty name="width" value="0.05292" units="cm"/>
      <inkml:brushProperty name="height" value="0.05292" units="cm"/>
      <inkml:brushProperty name="color" value="#FF0000"/>
    </inkml:brush>
  </inkml:definitions>
  <inkml:trace contextRef="#ctx0" brushRef="#br0">2286 12395 250 0,'0'0'296'0,"0"0"-19"0,0 0-10 0,1-4-8 16,-1 4-9-16,0 0-11 0,0 0-20 0,0 0-7 16,-4-4-9-16,4 4-14 0,0 0-23 15,-4-2 1-15,4 2-12 0,0 0-16 0,0 0-10 0,-6 8-17 16,2-5-4-16,-2 2-10 0,0 2-3 0,-1 3-14 16,1 1-3-16,-3 1-7 0,0 3-11 0,0 0-2 15,2-1-18-15,1 1 5 0,2-3 8 16,7 4-21-16,-7-4-2 0,4 1 1 0,4-3-8 15,-3 2 0-15,4-4-3 0,0 2 4 0,4-4-13 0,3 0-6 16,-1-4-6-16,1 0-4 0,2-2-2 0,-3-2 11 16,7 0-11-16,-5-4-1 0,3-2-1 0,0 0 1 15,-5 1 2-15,1-1 15 0,-3 0 9 16,1-4 10-16,-5 3 18 0,2-2 10 0,-4 0 17 0,0 1 3 16,-3-5 8-16,0 3-7 0,-3 1 2 0,-3 0-8 15,1 1-7-15,-1 1-8 0,-2 0-5 0,-1 1-11 16,-3 2-41-16,2-2-41 0,4 1-64 0,-2 2-63 15,-2 2-99-15,2 0-122 0,1 2-330 0,0-3-780 16,3 1 345-16</inkml:trace>
  <inkml:trace contextRef="#ctx0" brushRef="#br0" timeOffset="948.99">6402 9604 357 0,'0'0'363'0,"-4"-5"-19"16,2 2-23-16,2 3-22 0,0 0-24 0,-14 4-21 15,9 0-17-15,-3 1-13 0,0 2-15 16,-2-1-8-16,0 4-14 0,1 1-20 0,-5 2 4 0,1 0-16 15,-2-1-1-15,-2 6-9 0,-1-5-10 0,4-1-9 16,-5 0-13-16,0-1-6 0,1-2-3 0,0 1 0 16,0-3 3-16,0 1 4 0,5-4-5 0,-4-2-2 15,5 2-2-15,-3-4-9 0,6-1-6 0,-3-2-4 16,1 1-5-16,3-2-5 0,0-3-9 0,2 2-9 16,2-4-2-16,3 2-7 0,-1-5-7 0,0 0-3 15,6 1-5-15,0-4-5 0,2 2-2 0,2-1-4 16,-2 0 0-16,2 5-4 0,6-3-4 0,-5 5-1 15,0-2-1-15,4 6-3 0,-3-1 0 0,3 3-3 16,0 0-4-16,-3 2 5 0,2 1-2 0,-3 2 4 16,3 2-8-16,-1 1 3 0,-2 1-4 0,3 0 2 15,-1 4-5-15,1-1-3 0,-6 0-10 0,3-2-4 16,-4 2-3-16,3 0-12 0,0-2-6 0,-1 1-1 16,1 0-4-16,1-3-5 0,-1 0-1 0,1 0-5 15,2-2 7-15,-2-1 7 0,0-2-1 0,0 1 4 0,1-3 9 16,2-4 0-16,-6 1 8 0,3 0 4 15,0-2 13-15,1-3 14 0,-1 1 10 0,-2-1 13 16,-1 0 12-16,1-4 3 0,-3 0 10 0,-1 1 4 16,0 1 1-16,-1 1 0 0,-2-2-3 0,0 1-1 0,-2 2-12 15,0-3-5-15,-2 4-17 0,0 1-29 16,-2 0-53-16,1 0-68 0,0-1-84 0,-1 7-120 16,-2 1-143-16,-5 0-330 0,2 5-871 0,-6 1 386 0</inkml:trace>
  <inkml:trace contextRef="#ctx0" brushRef="#br0" timeOffset="2482.36">7277 13500 152 0,'-3'-4'328'15,"2"1"-18"-15,-3 0-19 0,0 0-15 0,4 3-25 16,-8 0-5-16,8 0-22 0,-11 4-19 15,6-1-14-15,0 3-1 0,-2 1-14 0,-2 2-1 16,2 1-12-16,-1 0-10 0,-1 4 1 0,-2-1-13 0,-1 3 0 16,-2-2-21-16,4 0-12 0,-2-2-3 0,-2 3-9 15,0-3-6-15,0-1 1 0,1-1-8 0,-3 1-8 16,2-2-6-16,1-2 3 0,-3 1 5 0,5-3-7 16,-1-1-8-16,2-2-6 0,0-1 6 0,-1-2-3 15,3 0-4-15,3-3-4 0,-2-1-5 0,1-1-4 16,2-1 6-16,3 0-14 0,1-4-3 0,-1-1 0 15,-2 0-5-15,7 0-5 0,1 0-3 0,1 1-1 16,-2-1-4-16,4 4-3 0,0-2 4 0,-2 4-3 16,3-1-1-16,-3 3 3 0,2 1-8 0,2 2-2 15,-4-2 1-15,3 6 0 0,-1-2-4 0,2 2-1 16,2 2 2-16,-4 1-2 0,2-1 3 0,1 2 0 16,-4 3 0-16,4-2-5 0,-2 1-1 0,0-2 6 15,0 1 1-15,1 1-3 0,-1 0-1 0,3 0 0 16,-2-2-2-16,0-1 11 0,0 0-5 0,2 0-2 15,-2-3 3-15,0 1 2 0,-1-3-2 0,1 1 3 16,1-4 0-16,-3 0 0 0,3-2 2 0,-1-2 7 16,-2 2 13-16,3-3 9 0,-2-1 1 0,-4-2 4 15,4 1 5-15,-4-3 0 0,-1 0 0 0,0-6 6 16,1 2-7-16,-5 4-6 0,0-4-5 0,0 5-3 0,-4 0-4 16,3 3-12-16,-3-1-32 0,-1 3-58 15,1 3-79-15,-5 1-82 0,-1 5-88 0,0 0-113 16,-7 3-392-16,2 6-895 0,-6 7 396 0</inkml:trace>
  <inkml:trace contextRef="#ctx0" brushRef="#br0" timeOffset="3632.24">7077 15547 182 0,'0'-5'338'15,"0"5"-12"-15,0-6-10 0,0 2-14 0,0 4-22 16,-4-4-11-16,4 4-20 0,0 0-20 0,0 0-16 15,-2-4-25-15,2 4-21 0,0 0-18 0,0 0-1 16,-10 2-15-16,10-2 7 0,-8 6-16 0,1 2-1 16,0-1-15-16,-3 1-4 0,1 1-12 0,-4 2-9 15,-1 2-5-15,0-1-11 0,-3 1 0 0,3-1-9 16,-8 6-4-16,7-5-13 0,-2-3-3 0,0 3 3 16,1-5-2-16,2 1-5 0,1-3-4 0,-2 2-5 15,2-4-1-15,3 0 3 0,-1-1-6 0,1-2 2 16,3 0-5-16,-2-1-2 0,9 0-2 0,-13-3 2 15,8 2-5-15,1-3-4 0,0 1 3 0,-2-1 0 16,6-4-4-16,-4-1-1 0,4-2 1 0,3 3-5 16,-3-2 0-16,5-1 3 0,-2 3 3 0,0-2-7 15,1 2 4-15,1-1 0 0,-1 4-6 0,2 0 2 16,1 1 3-16,-1 0-3 0,0 2 6 0,2 2-2 0,-1 0-2 16,1 1-1-16,3 3 0 0,-4 1 1 15,4 0 3-15,-2 2-2 0,0 1-2 0,3 0 1 16,-2 2-3-16,2 2 3 0,-2-3 1 0,3 3 0 15,1-2-2-15,-4 0-3 0,3-1-9 0,1 3 6 0,-5-7-1 16,3 2 4-16,-2-3 4 0,1 0-2 16,2-3 0-16,-3 1 8 0,1-2-5 0,0 0 8 15,-1-2 1-15,-1 0-15 0,3-3 12 0,-3-1 16 16,-2 1 0-16,2-2 16 0,0-2 6 0,-1 0 9 16,-3-1-2-16,-1 1-1 0,-3-5-2 0,4 3-4 0,-1-4-2 15,0 3-7-15,-3-4-2 0,-1 7-5 16,0-3-4-16,0 3-4 0,-4 2-23 0,3 1-46 15,-4 3-53-15,0 1-63 0,-3 2-82 0,-5 3-95 16,-1 2-467-16,4-1-872 0,-6 6 386 0</inkml:trace>
  <inkml:trace contextRef="#ctx0" brushRef="#br0" timeOffset="4615.49">11656 16333 367 0,'5'-3'401'0,"0"-2"2"16,1 0-16-16,-4 1-19 0,2 0-6 0,-3 1-18 0,2-1-19 15,-3 4-21-15,1-4-27 0,-1 4-28 0,0 0-24 16,0 0-23-16,0 0-23 0,0 0-17 0,0 0-18 16,-8 20-11-16,3-11-18 0,-3 3-6 15,-3 0-14-15,2 1-7 0,0 0-9 0,-5 1-11 16,0 1-5-16,-1-1-14 0,1 1-6 0,3-2-7 0,-8 0 0 16,4-4-4-16,3-1 2 0,2-2 17 0,0 0-6 15,0-2-4-15,1-2 0 0,0-2-6 16,0-1-2-16,4 0-3 0,-3-4-7 0,4 0 4 15,-2-2-10-15,2-3 1 0,2 2-5 0,2-5 3 16,0 2-3-16,2-1 0 0,-2 1-3 0,1-2-1 16,7 2 2-16,-7-1-1 0,3 2 0 0,1 2 0 0,-2 2-6 15,-1 0 4-15,2 1-3 0,0 1-3 16,2 3 1-16,2 1-1 0,-8 0-2 0,12 3 2 0,-6-1 1 16,4 3-1-16,-1 1-4 0,0 1 3 15,3 1 3-15,0 2-2 0,2 1-3 0,0 0 0 16,-1-2 3-16,-3 0-4 0,2-2-3 0,5 2-14 15,-6-5 3-15,-1 2 0 0,3-3 1 0,0 2 4 16,1-3-1-16,0 0 3 0,1-3 2 0,2 0-1 0,-3-1 8 16,-1-3 7-16,-3 2 13 0,1-4 11 15,-2-1 11-15,-1 0 18 0,-3-2 8 0,2 1 0 16,-1-1-1-16,-3 0 5 0,-2-1-4 0,-1-1-2 16,0 1-8-16,-3 0-7 0,1 1 0 0,-3 0-9 15,-4 3-18-15,1 1-39 0,-5 2-48 0,1 3-76 16,-1-2-109-16,0 5-165 0,-5 1-585 0,9 3-1082 15,-9 0 479-15</inkml:trace>
  <inkml:trace contextRef="#ctx0" brushRef="#br0" timeOffset="5732.1">15378 13105 250 0,'6'-4'343'0,"-6"4"4"0,5-1-9 16,-5 1 2-16,3-3-7 0,-3 3-13 0,0 0-7 15,0 0-10-15,0 0-9 0,0 0-16 16,5-3-19-16,-5 3-22 0,0 0-17 0,0 0-20 15,0 0-17-15,0 0-19 0,-13 11-15 0,4-6-13 0,0 0-16 16,-4 2-11-16,3 0-10 0,-8 2-10 0,-1-3-10 16,0 4-9-16,1-1-5 0,-1 1-7 0,2-3-3 15,-2 0-7-15,4 2-2 0,-3-5-9 0,0 1-1 16,0 0-4-16,5-3-1 0,3 2 0 0,-1-3-6 16,3-1-1-16,-1-1-1 0,3 0 0 0,-2 0-3 15,5-3-1-15,-5 0-3 0,5-1-2 0,2-2-2 16,-1 2 2-16,4-4-5 0,-1 2 0 0,4-3-3 15,1 2-2-15,2-1 2 0,-2 1-3 0,-2 0 0 16,5 3-3-16,0-2 1 0,-2 3 1 0,-1 1-3 0,0 2-1 16,3 0 2-16,0 0-3 0,-1 2-1 15,-3 0 1-15,4 0 4 0,-4 2-3 0,4 5-1 16,-1-2 1-16,1-2 1 0,-3 4-3 0,3-1-6 16,-3 2-8-16,3-1-8 0,-2 2-3 0,0-2-2 0,2 1 6 15,0-2-6-15,-1 1-2 0,1 1 0 16,-1-3 1-16,2 0 6 0,0 0-2 0,-1 0 5 15,1-3 0-15,-3 0 6 0,0-2 3 0,1 0 3 0,2-1 2 16,-2-1 13-16,-2-2-16 0,3 2 7 0,-4-2 0 16,4-1 4-16,-2-2 3 0,-1-1 7 0,3-1 5 15,-3-1 3-15,-1 0 5 0,-2 0-2 16,2-2-1-16,-2 0-1 0,-1 0-4 0,2 1 1 0,-3-5-2 16,-1-2-3-16,-2 2-1 0,-2 4-16 0,-1 0-36 15,-2 2-49-15,0-1-67 0,-6 3-77 0,-1-1-90 16,-5 4-116-16,-8-3-335 0,5 5-842 0,-7 0 373 15</inkml:trace>
  <inkml:trace contextRef="#ctx0" brushRef="#br0" timeOffset="6783.26">11873 9374 369 0,'0'-3'377'0,"0"3"-26"16,0-7-2-16,0 3-23 0,0 4-15 0,0-4-32 0,0 4-15 16,0 0-30-16,-2-4-19 0,2 4-21 0,0 0-22 15,0 0-17-15,0 0-3 0,0 0-10 16,-4 11-10-16,0-6-13 0,-1 1-7 0,1 2-12 0,-5 0-10 16,-1 1-11-16,1-1-12 0,0 2 1 0,-3 1-11 15,1-3 1-15,-2 2-10 0,2-3 0 0,-5-2-3 16,4 3-4-16,2-3-3 0,-3-3 7 0,0 1-11 15,4 0-1-15,-5-1 5 0,6-2 0 0,2 0 3 16,-2-5 1-16,2 2 1 0,-2-1-4 0,4 0-1 16,1-3-2-16,-1 2-1 0,2-1-3 0,1-4-4 15,-1 2-2-15,2-2-3 0,2 2-1 0,-2-3-4 16,7 1-2-16,-5-1 0 0,2 3 0 0,1 0-2 16,4 1-2-16,-4 1 1 0,4-1-4 0,-4 5-4 0,4 0 2 15,0-2 0-15,-1 4-3 0,2 3 1 16,3-1-3-16,-3 1 1 0,-1 4-1 0,1 0 2 15,2 0 0-15,-3 1-4 0,-1 2 2 0,1 0 1 16,2 0-2-16,-2 1 0 0,-2-2 2 0,1 4-3 0,1-5 1 16,1 2 2-16,-1-2 0 0,-2 0-2 0,1-1-3 15,1 0 3-15,-1-1 3 0,0-2 2 16,-2-1 0-16,2-2-4 0,-2 1 7 0,2-2 14 0,1-3 11 16,-3 0 12-16,-2 0 3 0,1-3 0 0,2 0 5 15,-2-3-4-15,2-2 1 0,-3 1-4 0,-1-2-3 16,-1-4-6-16,0 1 0 0,-1-5-6 0,-2 9 0 15,1-3-2-15,-3 4-5 0,0-2-3 0,-1 2-4 16,-3 0-16-16,2 6-27 0,-4-4-42 0,0 5-56 16,-5 0-62-16,-3 4-77 0,2 1-106 0,-2 3-156 15,-2 0-296-15,1-1-887 0,8 1 392 0</inkml:trace>
  <inkml:trace contextRef="#ctx0" brushRef="#br0" timeOffset="12698.84">17325 678 264 0,'0'0'437'16,"0"0"2"-16,9-23 0 0,-9 23-8 0,0 0-11 16,8-19-11-16,-8 19-16 0,0 0-16 0,5-12-27 15,-5 12-26-15,0 0-28 0,0 0-28 0,0 0-25 16,0 0-23-16,0 0-17 0,0 0-12 0,0 0-5 16,0 0 0-16,0 0-9 0,0 0-14 0,18 41-19 15,-15-15-12-15,-3-9-7 0,-2 2-14 16,4 7-11-16,-2 1-6 0,0-1-11 0,1-2-13 15,0 3 1-15,-1-2-8 0,3-7-9 0,-1 1-3 16,1-1-27-16,-1-2-19 0,1 0-34 0,-3-6-33 16,4 2-39-16,-3-5-49 0,0 1-35 0,0-4-12 0,-1 0-17 15,0-4-27-15,2 2-46 0,-2-2-52 16,0 0-37-16,0 0-44 0,2-21-42 0,-3 10-285 16,1-2-809-16,0 13 358 0</inkml:trace>
  <inkml:trace contextRef="#ctx0" brushRef="#br0" timeOffset="12916.07">17398 625 259 0,'0'0'356'16,"-5"-20"9"-16,5 20 9 0,0 0 0 0,-10-18-7 15,10 18 2-15,0 0-12 0,0 0-12 0,-5-16-21 16,5 16-25-16,0 0-24 0,0 0-24 0,0 0-25 16,0 0-22-16,0 0-8 0,0 0-11 0,15-16-15 15,-15 16-22-15,0 0-10 0,31-10-19 16,-31 10-14-16,34-4-6 0,-17-1-11 0,2-1-11 15,-19 6-17-15,37-7-32 0,-18 5-26 0,-19 2-27 16,26-6-29-16,-26 6-26 0,0 0-30 0,33 0-40 16,-33 0-36-16,0 0-34 0,0 0-44 0,29 5-51 0,-29-5-53 15,0 0-364-15,0 0-792 0,11 14 351 0</inkml:trace>
  <inkml:trace contextRef="#ctx0" brushRef="#br0" timeOffset="13133.15">17435 775 26 0,'0'0'404'16,"-20"12"-15"-16,20-12-3 0,0 0-22 0,0 0-24 15,0 0-34-15,0 0-27 0,-13 9-22 0,13-9-30 16,0 0-28-16,0 0-10 0,0 0-20 0,0 0-16 16,0 0-16-16,0 0-20 0,0 0-14 0,0 0-27 15,64-3-24-15,-64 3-33 0,0 0-32 16,47-6-25-16,-47 6-26 0,23-7-34 0,-23 7-31 15,26-3-35-15,-26 3-25 0,0 0-39 0,27-2-37 16,-27 2-236-16,0 0-543 0,0 0 240 0</inkml:trace>
  <inkml:trace contextRef="#ctx0" brushRef="#br0" timeOffset="13332.98">17452 947 113 0,'-9'8'305'15,"3"-1"12"-15,-1 1-5 0,3-2-3 0,0-3-10 16,2 2-6-16,2-5 7 0,-1 7-6 0,1-7-8 15,6 5-15-15,-1-3-15 0,-5-2-24 0,16 1-20 16,-6-1-19-16,0 0-15 0,3-1-18 0,2 0-19 16,0-1-10-16,6 1-11 0,-2-2-38 0,-2-1-28 15,2 1-33-15,-6-1-35 0,1 1-35 0,1-1-47 16,-4 1-40-16,1-1-49 0,3 1-52 0,-4 1-73 16,-1 0-332-16,-10 2-696 0,18-4 308 0</inkml:trace>
  <inkml:trace contextRef="#ctx0" brushRef="#br0" timeOffset="13866.52">18149 848 9 0,'0'0'367'0,"0"0"-12"16,8-25-11-16,-8 25-9 0,0-17-18 0,0 17-13 15,0 0-15-15,-5-21-22 0,5 21 2 0,-10-12-12 16,10 12-17-16,0 0-8 0,-20-15-8 0,20 15-13 16,-24-6-14-16,24 6-11 0,-29 1-18 0,29-1-13 15,-36 8-8-15,36-8-11 0,-38 12-12 0,20-4-10 16,4 2-11-16,-4 0-9 0,2 2-8 0,1 2-9 16,5 0-8-16,0 0-4 0,2-5-6 0,5 3-6 15,3 1-5-15,-3-2-6 0,6-1-2 16,0-1-3-16,3-3-6 0,1 0 0 0,7-2-4 15,-1-3-5-15,1-1 4 0,0-2-3 0,5-2-3 16,-1-2-1-16,3-1-4 0,-21 7 0 0,34-18-4 16,-16 7-7-16,-3-2 14 0,-2-4 11 0,4-3 14 0,-4-3 6 15,-3 6 7-15,0-7-5 0,-3-1 8 16,-2 0-6-16,0-3-1 0,-3 3 3 0,-1-4 1 16,-2 3-2-16,1 1 2 0,-4 6-9 0,1 4 13 15,3 15-1-15,-7-24 6 0,5 13-8 0,2 11 3 16,0 0 6-16,-3-22-15 0,3 22-13 0,0 0-1 15,0 0-6-15,0 0 1 0,0 0-4 0,0 0-1 16,0 0-3-16,0 0-2 0,0 0-5 0,-20 57-9 16,23-38 4-16,-8 7 2 0,5-1 3 0,-3 2-1 15,3-2 0-15,2 2-6 0,-1-3 3 0,4 1-19 16,-1-5-7-16,-1-1-10 0,4-1-12 0,1-1-19 16,-1 0-18-16,4 0-22 0,-2-4-27 0,0-4-33 15,6 0-30-15,-2-4-28 0,5-3-27 0,1-2-54 16,0-2-46-16,0-2-39 0,-19 4-40 0,48-18-58 15,-28 8-293-15,-1 1-833 0,3-5 370 0</inkml:trace>
  <inkml:trace contextRef="#ctx0" brushRef="#br0" timeOffset="14733.16">18564 746 170 0,'0'0'283'16,"19"-11"10"-16,-19 11 10 0,0 0 10 0,10-15 2 16,-10 15-3-16,0 0 3 0,1-19 2 0,-1 19-7 15,0 0-15-15,0-20-2 0,0 20-19 0,0 0-20 16,-5-18-23-16,5 18-21 0,-12-9-16 0,12 9-18 15,0 0-16-15,-20-11-15 0,20 11-19 0,0 0-10 16,0 0-12-16,-57 15-12 0,40-7-9 0,2 4-5 16,-3 4-9-16,5-3-7 0,-1 0-9 0,5 0-2 15,0 2-6-15,-1-1-8 0,1 0-1 0,9-14-8 16,-8 22-2-16,8-22-7 0,0 15-4 0,0-15 1 16,0 0-1-16,18 11-2 0,-18-11 1 0,0 0-4 15,0 0 0-15,50-8 0 0,-50 8-3 0,33-15 1 16,-16 5-2-16,-2 0 4 0,-2-1 7 0,2 2 8 15,-15 9 9-15,21-16 18 0,-11 8 13 0,-10 8 9 16,13-12 4-16,-13 12 9 0,0 0 1 0,15-13-9 16,-15 13-17-16,0 0 2 0,0 0-12 0,0 0-8 15,0 0-3-15,0 0-3 0,0 0-7 16,0 0 0-16,0 0 0 0,13 45-2 0,-17-26 0 16,3 8-6-16,-2 0 6 0,3 3-5 0,-1 1-6 15,1 1 0-15,0 0-4 0,-2 2-1 0,4 0 3 16,-4-1 4-16,4 1-14 0,7-2 5 0,-8-2-1 0,3-1 0 15,0-1 3-15,-3-2 2 0,-1-1-6 0,4-4-2 16,0-5 5-16,-7 2-3 0,2-5-3 0,1 3 9 16,0-7 3-16,-4 4-6 0,3-2-1 15,-7-3-2-15,3 2 0 0,0-2 7 0,-4-2-5 16,0 0 17-16,0-1-17 0,9-5 1 0,-18 1-6 16,18-1 10-16,-16-7-23 0,5 1-15 0,0-6 3 15,0-3-20-15,4-2-7 0,-3-8-15 0,4-1-15 16,3-6-17-16,2 0-5 0,2-3-10 0,5 1-2 15,1-13-6-15,-1 13 3 0,4 1-2 0,3 0-6 16,5 3-3-16,-1 3 0 0,1 2-2 0,5 0 8 16,2 4-1-16,-1 0 13 0,0 3 7 0,1 1 2 15,-2 5 13-15,-5 2 9 0,0 0 4 0,-2 1 9 16,1 0 18-16,-2 2 10 0,-15 7 23 0,22-9-5 16,-22 9 18-16,19-7 6 0,-19 7 6 0,0 0 0 15,0 0 0-15,19-8 0 0,-19 8 3 0,0 0 1 16,0 0-13-16,0 0 9 0,0 0-3 0,0 0 1 15,0 0 1-15,22-5 0 0,-22 5-5 0,0 0 3 16,0 0-1-16,21-7 1 0,-21 7-2 0,0 0 1 16,0 0-3-16,25-8-1 0,-25 8-7 15,13-10 13-15,-13 10-1 0,15-13-2 0,-15 13 8 16,10-17 3-16,-10 17 5 0,4-16-1 0,-4 16 5 16,0 0-4-16,2-19 4 0,-2 19 7 0,0 0-1 15,0 0-2-15,-11-17 1 0,11 17-5 0,0 0 0 0,0 0 0 16,-28-2-3-16,28 2 6 0,0 0 3 15,0 0 2-15,-42 22-1 0,28-13 0 0,4 2-3 16,-3 3 4-16,5-3-4 0,-1 5 3 0,4-1-5 16,1 1 3-16,4-16-3 0,-5 24 2 0,8-10-2 15,2-4-7-15,0 0 3 0,3 1 0 0,5-3-1 16,2 0-7-16,3-2 0 0,1-2-21 0,-19-4-11 16,40 0-19-16,-40 0-20 0,37-8-30 0,-21 1-19 15,2 1-35-15,-18 6-47 0,28-19-48 0,-19 8-81 16,0-2-85-16,-9 13-461 0,4-23-929 0,-1 13 411 15</inkml:trace>
  <inkml:trace contextRef="#ctx0" brushRef="#br0" timeOffset="16915.02">19493 663 183 0,'0'0'302'0,"0"0"-15"0,0 0-4 0,0 0-12 15,0 0-12-15,0 0-5 0,2-22-18 0,-2 22-13 16,0 0-20-16,0 0-14 0,0 0-16 0,0 0-7 16,0 0 1-16,0 0-30 0,0 0-13 0,0 0-17 15,0 0-2-15,0 0-10 0,-65 18-5 16,65-18-6-16,-23 14-2 0,12-7-11 0,11-7-2 15,-21 15-1-15,12-7-6 0,9-8 5 0,-15 14-21 16,15-14-1-16,-10 10-7 0,10-10 4 0,0 0-3 16,-11 11 5-16,11-11-10 0,0 0 2 0,0 0 7 0,0 0-7 15,0 0 3-15,0 0-1 0,0 0-4 0,0 0-4 16,0 0 7-16,17 21-14 0,-17-21-5 16,0 0 3-16,0 0 7 0,27 7-11 0,-27-7 0 15,0 0-6-15,27 7-1 0,-27-7-8 0,18 4 2 16,-18-4 9-16,22 8-7 0,-22-8 2 0,22 9-14 15,-22-9 12-15,23 10-6 0,-23-10-8 0,17 11 0 16,-17-11 7-16,13 11-11 0,-13-11 7 0,0 0-2 16,6 13 0-16,-6-13-3 0,0 8 8 0,-5-2 8 15,1-1-3-15,-6-1 8 0,1-2 22 0,0 3 2 16,-3-3 8-16,1 1 8 0,-2-2 10 0,1-1 9 16,0 1 6-16,12-1 0 0,0 0-3 0,0 0 1 15,-48-3-3-15,48 3-4 0,0 0-5 0,0 0-4 16,-27-7-7-16,27 7-2 0,0 0-10 0,0 0-3 15,0 0-10-15,0 0-21 0,-18-4-25 0,18 4-26 16,0 0-35-16,0 0-38 0,0 0-36 0,0 0-40 16,0 0-39-16,0 0-59 0,0 0-60 0,0 0-66 15,0 0-285-15,-5 1-760 0,5-1 336 0</inkml:trace>
  <inkml:trace contextRef="#ctx0" brushRef="#br0" timeOffset="22948.97">2949 12566 178 0,'-4'-5'240'0,"4"5"-11"0,0 0-19 16,-1-4 2-16,1 4-16 0,0 0-19 0,-1-5-13 16,1 5-7-16,0 0-6 0,0 0-10 0,-3-6-4 15,3 6-2-15,0 0-2 0,0-3 0 0,0 3-7 16,0 0-8-16,-4-4-5 0,4 4-6 0,-1-4-8 16,1 4-4-16,0 0-2 0,-6-1 0 0,6 1-11 15,0 0-10-15,-4-2 6 0,4 2-3 0,-8-2-3 16,8 2-3-16,-5-1-7 0,5 1-9 0,-8-1 1 15,8 1-3-15,-6-2-20 0,6 2 17 0,-6-1-6 16,0-1-1-16,6 2 3 0,-7-1 2 0,7 1-18 16,-6-1-4-16,6 1 4 0,-6-4 3 0,6 4-2 15,-6 0 4-15,6 0-7 0,-5-2-7 0,5 2-4 16,0 0 0-16,-9 0-3 0,9 0-2 0,-6-1 4 16,6 1-7-16,-7-2 3 0,7 2-1 0,-10 2-5 15,5-1-4-15,5-1 10 0,-10 0 3 0,3 1-22 16,7-1 11-16,-9 3 6 0,4-1-5 0,0 0-7 0,0 0 13 15,5-2-7-15,-9 3-3 0,5-1 4 0,-1 0 0 16,0-1-1-16,1 1-1 0,4-2-2 16,-8 2 2-16,5 0 5 0,3-2-9 0,-7 5 4 15,3-3 4-15,2 0-9 0,-3 2 0 0,1-2 8 16,1 1-3-16,-2 1 6 0,3-3-3 0,-2 2-7 0,0 2 4 16,0-3-5-16,-2 4 1 0,1-3 5 15,-1 1-6-15,1-1 4 0,1 0 4 0,-3 2-3 0,1-1 1 16,3-1-3-16,-2 1 12 0,1 1-11 15,-1 2 1-15,1-3 1 0,-1-1-5 0,0 4 4 0,1-3 0 16,1 1 12-16,0-1-9 0,-1 2-7 0,0-1 3 16,0 0 1-16,3 1-4 0,-7-1 4 0,7 0-3 15,-3 0-3-15,3 1 8 0,-3-1 4 0,4 1-5 16,-4-2 0-16,3 4-13 0,-2-4 14 0,2 2-1 16,-4 0 1-16,5 0-4 0,-3 0-7 0,2 1 11 15,0-1-4-15,1-1 7 0,-3 2-4 0,3 0 2 16,0-1 3-16,0 2-13 0,0-2 14 0,0 5-4 15,3-3 9-15,-2 1-11 0,-2-2 2 0,2 0-1 16,-1 3 4-16,1-2-14 0,2 2 21 0,-3-4-11 16,0 1 2-16,2 0-1 0,2 0 1 0,-1 1 3 15,-2 0 1-15,3-1-1 0,0 4 6 0,0-4-5 16,-3-1 2-16,4 2-6 0,-1 2-8 0,-3-3 15 16,4-2 5-16,-1 6-8 0,1-2 0 0,-2-4-10 15,2 4 8-15,-5-3-3 0,5-1-3 0,0 0 9 16,-1 1 7-16,0 0-11 0,0-2-2 0,-1 1-3 15,1 0 2-15,0-1 2 0,-1 0-18 0,2 1 18 16,-2-1-1-16,0-1-2 0,0 1-3 0,0 1 4 16,1-3 1-16,-1 1 0 0,1 3-3 0,0-4 6 15,1 1 7-15,-3 1-3 0,2-2 0 0,0 3 2 16,0-1-1-16,0-1 0 0,1-1 6 0,1 0-5 16,-1-1 3-16,-1 0 4 0,1-1-9 0,0 1-1 15,3 1 6-15,-8-2-3 0,10 1-4 0,-5 2 5 16,3-5-7-16,-3 4 1 0,-5-2-2 0,14 1-2 15,-9-1 4-15,-5 0-3 0,12-1 2 0,-6-1-1 16,-6 2-1-16,9-1 1 0,-1-2 2 0,-2 2 5 0,2 1-9 16,-3-1-2-16,3 0 1 0,-3 0 3 15,1-4-6-15,2 4 3 0,-2 0 0 0,0-3 0 16,1 1-2-16,-2 2 4 0,3 0-1 0,-2 0 2 16,0-1-2-16,0-1 0 0,0 1 0 0,0 1-1 0,-1-2 2 15,3 1-13-15,-4-2 10 0,1 1-1 16,-1 0 2-16,2 0-2 0,-1-2 0 0,3 1 0 15,-4-1-4-15,1 1 5 0,1 0 1 0,1 0-3 16,-2-1-6-16,0 2 7 0,-1-2 5 0,1 1-6 0,1-3 6 16,1 1-13-16,-3 2 7 0,-2-3 4 0,2 0 3 15,0 2-6-15,0-2-9 0,1 3 9 16,-3-2 6-16,-1-2-2 0,2 1 0 0,1-3-1 16,2 2 4-16,-4 0 3 0,0 1-3 0,0 0 8 0,-1-1-1 15,0 0 3-15,2-2-4 0,-3 1 5 0,2 1-1 16,-1-1 4-16,-1 2 7 0,0-3-4 0,2 2 2 15,-1-2-1-15,-1 1-4 0,0-1-1 0,0-1-2 16,0 3 0-16,-1-2-5 0,2 0 3 0,-2 0-5 16,-1 4-3-16,2-3 1 0,-1-1-1 0,-1 1 6 15,0-1-8-15,1 0-1 0,0 3-3 0,2-2 3 16,-2 3-1-16,0-4-2 0,-1 3 2 0,0 1 0 16,0-1 8-16,1 0 3 0,-4 2 7 0,2-1 0 15,1-1-1-15,-1 2-2 0,-3 1 3 0,3-1-7 16,0-1 5-16,-4 3-4 0,5-2-4 0,-5-1 1 15,2 1-1-15,-1 2-4 0,-2-2 0 0,3 0-1 16,0 1-1-16,-2 2 0 0,1-3 0 0,1 2 0 16,-3 1-2-16,3-3-3 0,-1 1-1 0,-4 0 1 15,3 1-3-15,-1-1-19 0,3 0-24 0,-5-2-41 16,4 3-59-16,-1 1-61 0,2-2-66 0,0 1-69 16,-1 1-99-16,1-2-329 0,-1 1-831 0,0 2 368 15</inkml:trace>
  <inkml:trace contextRef="#ctx0" brushRef="#br0" timeOffset="25415.62">17867 1893 129 0,'-1'3'223'0,"1"-3"-1"0,0 0-11 16,0 0-8-16,0 0-1 0,0 0-4 16,0 0-7-16,3 4 1 0,-3-4 0 0,0 0-3 0,0 0-3 15,0 0 0-15,0 0-4 0,0 0-2 0,0 0-3 16,0 0-7-16,0 0-1 0,0 0-1 0,0 0 1 15,0 0 0-15,0 0 0 0,0 0 5 0,0 0-3 16,0 0 3-16,0 0-6 0,0 0-10 0,0 0-16 16,0 0-16-16,-7-10-7 0,7 10-8 15,0-8-7-15,0 4-14 0,-1-2 0 0,0 1 2 0,-1 0-6 16,0 0-4-16,0 0-7 0,1-2-3 0,-1 2-4 16,0 0-3-16,1 1-2 0,-3 1-1 0,4 3-7 15,-2-5-6-15,2 5-14 0,-1-3 5 16,1 3-3-16,0 0-3 0,1-6-6 0,-1 6-3 15,0 0 0-15,0 0-7 0,0 0 0 0,2-3-2 16,-2 3-1-16,0 0 1 0,0 0-5 0,0 0 1 16,0 0 0-16,0 0-5 0,0 0-4 0,0 0 3 0,-3-6-2 15,3 6-3-15,0 0-4 0,0 0 3 16,0 0-5-16,0 0 5 0,0 0 3 0,-11 11-3 16,6-7 0-16,4 3-2 0,-2-3-1 0,-1 0 5 15,-2 1 0-15,2 0-4 0,2 1 2 0,-1 0 0 16,1 1 1-16,-2-1-1 0,0 0 1 0,-5 1 1 15,1 1-3-15,3 1-6 0,0-1 6 0,1 1 2 0,0 0 0 16,-1 1 2-16,4 0-1 0,-1-1 1 0,0 0-3 16,2-2 2-16,0 3-3 0,0 0 4 15,0 0-1-15,2-2-2 0,-2 0 3 0,2 2-4 16,3 0 4-16,-4-1-2 0,7 0-2 0,-3-1-5 16,0 2-4-16,3-2 1 0,-2-1-2 0,2 3-3 15,-3-5 1-15,2-1-10 0,1 8-4 0,-5-9-5 16,1 3-2-16,0-3-1 0,-2 4 5 0,-1-5-5 15,2 3 8-15,0-2 4 0,-3-3 2 0,0 8 0 16,0-8 7-16,-8 8 3 0,1-3 2 0,-4-1-2 16,1-1 5-16,-2 3-2 0,2-4 4 0,1 1 3 15,4-2-7-15,-3 0 9 0,8-1 1 0,-14 5 2 16,10-4-3-16,4-1 4 0,0 0-5 0,-10 1 4 16,10-1-5-16,0 0 1 0,0 0 0 0,-6 3-3 15,6-3 5-15,0 0 0 0,0 0-2 0,14 8-4 16,-12-5 4-16,-2-3 1 0,12 8-4 0,-2-5-7 15,-2 3-4-15,-2 2 0 0,2 0-3 0,2 2-4 16,-2 2 0-16,2 2 2 0,1-2 5 0,-5 4-4 16,-1 0 4-16,0-1-1 0,-4 2 5 0,-1 2 0 15,0-1 0-15,-1-1 2 0,-2 0-1 0,1 1-2 16,-2 1 8-16,0-4-4 0,3 1 6 0,-2-4 0 16,1-1 1-16,-2 0 4 0,0-3 2 0,4 0 2 15,0-1 4-15,0-2 3 0,3 2 0 0,-2 0-1 16,4-5 2-16,0 3 0 0,1-2 0 0,2 0-3 15,1-2-6-15,-3 0 1 0,6-2-8 0,1 0-18 16,-3 1-24-16,3-3-36 0,-1 0-43 0,0-1-30 16,2 1-41-16,-4-2-62 0,2 0-55 0,-2 4-64 15,-4-3-98-15,2 2-247 0,-3-3-777 0,-1 1 343 16</inkml:trace>
  <inkml:trace contextRef="#ctx0" brushRef="#br0" timeOffset="26966.29">18361 1999 380 0,'-3'-3'387'0,"-1"-2"-4"16,-1-1-38-16,4 2 19 0,-2 1-22 16,1-3-13-16,0 4-16 0,-3-4-8 0,5 6-4 15,-3-4-6-15,1 0-11 0,2 4-5 0,-4-4-12 16,4 4-13-16,-2-3-11 0,2 3-20 0,0 0-11 0,0 0-13 16,-4-3-17-16,4 3-21 0,0 0-4 0,0 0-23 15,0 0-18-15,0 0-10 0,0 0-11 16,0 0-6-16,-4 11 0 0,3-4-8 0,-1 2 0 15,1 2-5-15,0 1-3 0,0 0-10 0,-3 4-5 16,1 1 5-16,2 2-12 0,1-3-1 0,0 2-3 16,0-2-15-16,-1 2 1 0,3-1 0 0,-2 0 0 0,3-1 3 15,-3 1-13-15,4-1-4 0,-3-4-13 0,1-4-17 16,0 3-40-16,-1 0-42 0,-1-5-58 16,1 2-53-16,1-4-57 0,-1-1-82 0,2 3-70 15,-2-1-76-15,-1-5-457 0,4 4-1026 0,-4-4 454 16</inkml:trace>
  <inkml:trace contextRef="#ctx0" brushRef="#br0" timeOffset="27250.01">18522 2180 158 0,'0'0'426'0,"-2"-5"-15"0,2 5-18 0,0 0-19 16,0 0-25-16,0 0-32 0,0 0-15 0,0 0-2 15,0 0-8-15,0 0-21 0,0 0-13 0,2 20-10 16,-2-13-10-16,0 3-8 0,-3-1-4 0,3 4-24 16,-1-2-6-16,0 0-15 0,-1 3-12 0,-2 3-14 15,2-1-17-15,-2 0-9 0,0-4-16 0,2 0-7 16,-1-2-16-16,-2 3-5 0,2-1-5 0,-2-2-8 16,1 0-18-16,2 1-30 0,-2-1-32 0,3-6-39 15,-2 5-31-15,2-4-42 0,-2-2-48 0,2-1-50 16,1-2-70-16,0 0-90 0,0 0-111 0,0 0-311 15,0 0-864-15,0 0 382 0</inkml:trace>
  <inkml:trace contextRef="#ctx0" brushRef="#br0" timeOffset="27716.54">18761 2027 416 0,'1'-6'422'0,"0"2"-9"0,-1 1-17 0,0 3-29 16,3-8-17-16,-3 5-23 0,0 3-23 0,7-6-25 0,-7 3-19 15,3 0-13-15,-3 3-26 0,8-3-15 16,-5 2-23-16,1-1-13 0,1-1-18 0,4 3-17 16,-9 0-11-16,13 3-14 0,-8-1-9 0,0-1-8 15,5 3-12-15,-2 1-6 0,-4 0-14 0,5 2-4 16,-4-1-3-16,0 3-2 0,2 0-9 0,-5 1-1 15,-2 0-6-15,0 3-5 0,0-3 0 0,-1 3-8 0,0 4 2 16,-7 0-3-16,-1-1 1 0,1 0-2 0,2-2-5 16,-3 1 3-16,-4-1-7 0,4-1 5 15,-5-1 1-15,9-4 11 0,-4 2 4 0,1-2 11 16,3-3 1-16,-1 1 1 0,1 0 1 0,2-2-2 16,1-2 3-16,2-2-1 0,-5 8 2 0,5-8 1 15,-3 4-2-15,3-4 0 0,0 0-1 0,0 0-4 16,0 0-8-16,13 1-5 0,-13-1 2 0,15-6-5 15,-6 3-3-15,1 0-2 0,3 2 2 0,0-2-13 16,1 0 4-16,-1 1 0 0,0-1-2 0,3-1-5 16,-3 1-2-16,0 2-6 0,-2 0 0 0,-2 2-4 15,0-2-1-15,-2 0-1 0,-7 1 0 0,9-2-4 16,-9 2-9-16,6 0-10 0,-2-2-15 0,-4 2-25 16,0 0-24-16,0 0-37 0,9-4-40 0,-8 3-99 15,-1 1-88-15,0 0-77 0,4-6-454 0,-4 6-960 16,5-8 426-16</inkml:trace>
  <inkml:trace contextRef="#ctx0" brushRef="#br0" timeOffset="28348.77">19157 1865 157 0,'-3'-6'410'0,"-2"1"-12"0,2 0-8 0,2 0-29 15,-1 0-8-15,0 1-28 0,-1-1-27 0,4 1-24 16,-1 4-24-16,2-7-23 0,-2 1-18 0,3 2-24 16,1 0-18-16,-4 4-18 0,7-3-14 0,-1 3-13 15,0-1-15-15,-6 1-10 0,13 1-6 0,-6 0-14 16,0 1-2-16,2 3-15 0,-3-2-4 0,1 3-6 16,0 1-3-16,1 0-7 0,-1 1-3 0,-1 2-6 15,-2-1 0-15,2 1-9 0,-10 1 4 0,4 1-4 16,0 0 1-16,-6 3-1 0,3-3-2 0,-3 4-5 15,-4-1 4-15,3 2-2 0,-1-3 2 0,1 0 4 16,-1-3-4-16,0 3 4 0,1 1-6 0,2-6-4 16,0 2 0-16,1-1 0 0,3-4 1 0,-1 3-2 15,2-1 0-15,3-4-1 0,1 1 0 0,1 2-2 16,1-3 3-16,-1-1-3 0,3 3-2 0,1-4 6 16,-2 1-6-16,1 1-1 0,-1-3-3 0,-1 4-3 15,0-3 3-15,-6-2-4 0,9 2 6 0,-5 1-4 16,-4-3 1-16,0 0-5 0,4 4 5 0,-4-4 1 15,-6 7 6-15,4-3 5 0,2-4 7 0,-8 9-3 16,5-4 0-16,-2 2-3 0,2 1 0 0,-3 2 4 16,3-4-1-16,-1 3-8 0,-1 2 5 0,1 0-1 15,2 0-2-15,2 1-3 0,2-2 4 0,-2 2-5 16,3-2 4-16,-1 4-4 0,2-5-1 0,1 1 1 16,-1 1-2-16,1-3 2 0,4 3-3 0,-4-2 0 15,1 1 3-15,0 1-5 0,-1-1-1 0,1 1 2 16,-2-2-4-16,0 2 3 0,-3-3 0 0,-1 1-3 15,3-2 5-15,-3 1-4 0,-3 3 2 0,-1-3 3 16,3-2 0-16,-5 1 3 0,-2 2 8 0,1-2 4 16,1-1 7-16,1-1 3 0,-2-1 1 0,0-2-2 15,2 0-4-15,-3 1-2 0,3-1-1 0,5-2-3 16,-12 1-17-16,12-1-28 0,0 0-38 0,-16-6-35 16,14 3-57-16,-3-1-60 0,3-2-85 0,2 6-100 15,-6-15-436-15,5 10-904 0,1-1 400 0</inkml:trace>
  <inkml:trace contextRef="#ctx0" brushRef="#br0" timeOffset="30883.96">17916 3228 214 0,'0'0'272'0,"0"0"-7"16,0 0-11-16,6-2-13 0,-6 2-15 0,0 0-3 16,0 0-9-16,0 0-9 0,0 0-7 0,0 0 2 15,0 0 2-15,0 0 0 0,0 0-7 0,4-1-2 16,-4 1-11-16,0 0-18 0,0 0-21 0,0-7-8 15,0 7-14-15,-4-5-18 0,4 5-12 0,-8-3-11 16,5 0-8-16,-4 3-9 0,7 0-1 0,-12 0-8 16,1 1-11-16,-1 1-3 0,0 1-1 0,-2 2-8 15,4 2-6-15,-2-2 4 0,1 3-4 0,1-1-5 16,2 5-3-16,-1-2-1 0,1 1 2 0,3-1-11 16,1-1 3-16,3 2 0 0,-2 0-1 0,2-4-1 15,1 1 3-15,1 2 4 0,3-3-4 0,0 1-5 16,0-3 6-16,4 4-7 0,-3-5 0 0,1 1-1 15,1 1 3-15,-1-2 1 0,2 1 3 0,-1-2-10 16,-3 2 4-16,4 0 7 0,-3-1-10 0,0-1-1 16,1 2 13-16,-2-2-18 0,0 2 1 0,-1 0 0 15,-3 1 3-15,2 1 1 0,-2 1 0 0,-2 0-2 16,0 2 10-16,-2 0-9 0,1-1 12 0,-2 0-13 16,-2 2-1-16,2 1 7 0,-4-3 4 0,3 2-2 15,-4-2-7-15,3 0 5 0,-2-1 11 0,-1-1 6 16,5-1 9-16,-4 0 7 0,5-1 6 0,0-1 13 15,0-2 5-15,-1 0 3 0,2 1 6 0,3-3 4 16,-2 2-5-16,2-2-8 0,0 0-6 0,0 0-6 16,0 0-7-16,0 0-5 0,0 0-5 0,0 0-5 15,10-11-2-15,-6 10-5 0,-4 1 1 0,8-4-7 16,-3 4-2-16,-5 0-1 0,8 4-3 0,-3-1-2 16,-3 3-1-16,6-1-4 0,-4 3 3 0,1 0-3 15,-1 4 0-15,0 3-1 0,-1 2 1 0,0 4 0 16,-2-3-2-16,0 6 2 0,-1 2 0 0,-1-7-1 15,-1 2 1-15,-3-2 0 0,2 0-7 0,-1 3 8 16,2-6 0-16,-3 0-1 0,1 1 1 0,1-1-2 16,-1-5 1-16,-2-1-1 0,2 1 3 0,3-1 3 15,-3-4-2-15,4-1 3 0,-1 0 1 0,2 0 3 16,3-1 2-16,1 0-1 0,1-2-4 0,1-1 4 16,4-1-3-16,2 0 0 0,-2-2 0 0,1 1-2 15,-1 1-9-15,1-5-12 0,-2 2-14 0,3 1-15 16,-5-2-22-16,1 0-26 0,-2 0-50 0,0-1-59 15,-1 0-63-15,-6 2-83 0,3-3-93 0,-5 0-333 16,2 6-835-16,-1-9 369 0</inkml:trace>
  <inkml:trace contextRef="#ctx0" brushRef="#br0" timeOffset="31532.28">18142 3288 225 0,'0'0'374'16,"0"-7"5"-16,0 7-6 0,0-4 2 0,0 4-14 16,0 0-16-16,0-4-12 0,0 4-17 0,0 0-16 15,0 0-16-15,0 0-15 0,-3-3-19 0,3 3-19 16,0 0-12-16,0 0-16 0,0 0-12 0,0 0-10 15,0 0-13-15,0 0-6 0,0 0-5 0,0 0 0 16,0 0-6-16,0 0 3 0,0 0-12 0,-6-1-9 16,6 1-8-16,0 0-11 0,0 0-14 0,0 0-8 15,0 0-11-15,0 0-10 0,0 0-5 0,0 0 9 16,-3 11-7-16,2-3-5 0,2 2-1 0,-1 2-10 16,-1 4-5-16,1 1-4 0,-4 1 10 0,4 1-13 15,-3 6-13-15,1-5 5 0,2 0-1 0,-1-1-6 16,1 0-2-16,1-1-13 0,1-1-22 0,1-5-25 15,-3 1-30-15,2-1-37 0,1-3-38 0,1 1-45 16,0-5-45-16,1-1-68 0,1-3-62 0,2-2-55 16,0-4-75-16,-3 1-406 0,5-6-971 0,4-2 430 15</inkml:trace>
  <inkml:trace contextRef="#ctx0" brushRef="#br0" timeOffset="31749.47">18357 3367 344 0,'0'0'383'0,"-3"6"2"0,3-6-6 0,4 1-4 15,-4-1-17-15,9 0-22 0,-9 0-27 0,14 1-25 16,-9-1-26-16,5 2-15 0,-1-2-23 0,3 0-24 16,-2 2-18-16,4-2-14 0,-2 2-17 0,0-2-14 15,0 3-23-15,-1 0-36 0,2-2-52 0,-3-1-48 16,3 0-77-16,0 1-61 0,-3-1-69 0,-3-1-93 15,5 0-349-15,-4-1-731 0,1-1 325 0</inkml:trace>
  <inkml:trace contextRef="#ctx0" brushRef="#br0" timeOffset="32266.19">18784 3232 113 0,'-2'-4'434'16,"2"0"-4"-16,0-2-8 0,0 1-14 0,4 0-16 16,-3 0-26-16,3 1-21 0,1-1-31 0,2 0-26 15,0 3-22-15,2-3-22 0,3 1-23 0,-2 2-23 16,3 0-16-16,-2 1-19 0,1-1-18 0,-3 4-14 16,2 0-14-16,-2 1-11 0,0 2-11 0,-1 1-10 15,1 1-8-15,-4 0-8 0,-1 3-7 0,-3 2-8 16,0-1-4-16,-2 1-5 0,-1 1-2 0,-5 1-4 15,1 1-4-15,-3-2-4 0,1 1-5 0,-1-4-2 16,-1 0-3-16,1-1 1 0,0 0 0 0,1-1-3 16,1-2-3-16,-1 0 9 0,4-3 16 0,0 0 4 15,0 0 11-15,3 0 12 0,-3-1 7 0,4-2 6 16,0 0-6-16,0 0-17 0,0 0-1 0,0 0-6 16,0 0-1-16,0 0-9 0,12-8-7 0,-8 6-3 15,2 1-5-15,-2-2-3 0,6 2 1 0,-3-3-5 16,3 2-3-16,-1 1-2 0,1 1-3 0,-1 0-19 15,4 1-6-15,-2 1-11 0,1 5-1 0,-1-4-7 16,1 4-7-16,-3 1-2 0,1-3 0 0,-4 5 0 16,3-1 2-16,-1 0-2 0,-2 1 8 0,-1 0 0 15,-1 1 2-15,-2-1 5 0,0-1 6 0,-6 2 2 16,-1-1 3-16,1 0 0 0,-6-1 6 0,-3 1 0 16,4-2 4-16,-5 1 5 0,-1-5 4 0,-3 2 0 15,0 1 1-15,0-5 1 0,-1-1 0 0,6 0 1 16,-2-1-1-16,2 1-16 0,4-3-33 0,-1 1-52 15,5-1-63-15,-1-4-92 0,3 2-92 0,0-3-121 16,2-4-390-16,6 2-926 0,3-5 410 0</inkml:trace>
  <inkml:trace contextRef="#ctx0" brushRef="#br0" timeOffset="32816.28">19205 3207 112 0,'-5'-7'411'0,"4"0"-12"16,0 1-9-16,1-1-24 0,1 1-16 0,0-2-30 15,4 2-35-15,-1 2-31 0,3 0-23 0,-2-1-27 16,2 2-21-16,2 0-20 0,0 2-14 0,4 1-16 16,-3 0-10-16,3 2-23 0,-4 2 2 0,5 0-16 15,-4 2-13-15,-2 1 0 0,2 1-14 0,-3 1-2 16,-2-1-11-16,0 0 4 0,-3 3-6 0,0-2-4 15,-2 1-6-15,-3 2 0 0,1 2 5 0,-4-4-2 16,1 6 6-16,0-5-4 0,-5 2 1 0,4-2 1 16,-1 0-1-16,-2-2 0 0,-1 1-7 0,5 0-8 15,-3 0-5-15,3 2 4 0,0-5-2 0,0 4-4 16,1-1-3-16,2-3-3 0,2 0 4 0,0 0-11 16,2-1-9-16,2 2-9 0,1-3-3 0,0 1-8 15,3-2-7-15,1 1-7 0,1-1-11 0,0-2-4 16,-1 1 8-16,-1 0 3 0,-2 0 3 0,1-1 10 15,-2-1-3-15,-1 0 3 0,-4-1 2 0,5 3-4 16,-5-3 16-16,-2 4-1 0,-3 0 6 0,0-1 10 16,-1-1 19-16,-2 4-1 0,-2-2 4 0,-2 3 7 15,3-1 1-15,-1 2-10 0,4-2-2 0,-2 0-1 16,3 3-1-16,-3 0-1 0,5-1-4 0,1 0 4 16,2 3-6-16,4-2 6 0,0 1-4 0,2 0-2 15,2 0-1-15,2 3-11 0,0 0-5 0,3 0 0 16,-4-4-4-16,2 3 4 0,-1 0-1 0,-3-4-1 15,3 8 0-15,-2-1 0 0,-3-4 7 0,-1 0 9 16,-3-1-9-16,-2 1 2 0,1-2 7 0,-3 0 17 16,-2-1 4-16,0 2 1 0,-4-2 5 0,0-1-3 15,-1 0-7-15,-1 1 1 0,-1-2-10 0,2-4-29 16,-4 0-50-16,2-2-73 0,1 0-84 0,-4 2-118 16,-2-7-405-16,5 3-807 0,2 0 357 0</inkml:trace>
  <inkml:trace contextRef="#ctx0" brushRef="#br0" timeOffset="33999.85">17625 4326 6 0,'1'-3'351'0,"3"-3"-4"0,-1 4-2 0,0 1 10 16,-2-4-33-16,-1 5-16 0,4-4-10 0,-4 4-16 15,3-3-17-15,-3 3-12 0,0 0-20 0,0 0-18 16,0 0-23-16,0 0-16 0,0 0-21 0,0 0-14 15,0 0-13-15,-17 5-12 0,8-2-11 0,0 1-13 16,-1 0-4-16,-3 2-1 0,4 1-8 0,-2-4-1 0,-1 2-5 16,3 2-4-16,-1-2-12 0,5-1 1 15,-3 4-8-15,3-2 2 0,1-1-7 0,0 2-2 16,2 0-3-16,2 0 4 0,0 1-10 0,4-1 0 16,2-2 1-16,0 3-8 0,5 0 0 0,5 2-5 0,-4 1-1 15,3 0-1-15,-1 0 0 0,3 0-1 0,-4 4-5 16,2-3-6-16,-4 0 4 0,2 2 0 15,-4 1-3-15,-4-3 2 0,2 2 2 0,-5-2-4 16,-2 2 0-16,-4-4 2 0,2 6-5 0,-1-4 5 0,-7 2-1 16,0-1 2-16,-2 1 1 0,0-2 12 0,1-4 5 15,-2 1-1-15,2-2 5 0,1-3 4 16,-2 3 7-16,2-4 5 0,4-1 4 0,-1 0 5 0,2-1-5 16,0-1 6-16,5 0-8 0,-10-1-8 0,10 1-4 15,-7-3-5-15,7 3-3 0,0-4-3 0,0 4-4 16,3-7-4-16,1 3 4 0,-3 0-7 0,3 1-4 15,1 0 2-15,0 2-4 0,0-2 2 0,2 1-5 16,-1 2-1-16,-6 0-2 0,13 2 2 0,-3 1-3 16,-2 2-3-16,2 2 0 0,-1 1 0 0,-1 2-3 15,-1 1-3-15,3 2-2 0,-2 4 7 0,-1-1-9 16,-1 4 1-16,-1-2-5 0,0 5 8 0,-4-3-1 16,-3-1 3-16,2 1 0 0,-3 3-3 0,1-5 3 15,-5 0-1-15,2-2 3 0,-1 3-2 0,-1-1 2 16,2-3 2-16,-2 1 6 0,-1-1 5 0,4-3-2 15,-2 0 7-15,2-3-6 0,-1 0-2 0,2-3 0 16,2 1 0-16,-1-2 4 0,2 1-1 0,1-4 0 16,-1-2 4-16,5 7-1 0,4-7-4 0,0 4-2 15,1-2 2-15,-1-2 3 0,5-2-6 0,-1 3 0 16,5-3-2-16,-2-1 1 0,2 0 1 0,0 0-4 16,-9 2 2-16,0 0-3 0,1 0 0 0,-2 1-6 15,-7-1-3-15,-1 1-15 0,9 0-29 0,-6-3-37 16,-3 3-41-16,0 0-53 0,1-6-43 0,-1 6-53 15,0 0-69-15,0 0-79 0,-22-5-418 0,17 4-913 16,-4-2 404-16</inkml:trace>
  <inkml:trace contextRef="#ctx0" brushRef="#br0" timeOffset="34748.98">18174 4550 80 0,'0'-4'428'0,"4"0"4"16,-7 0 7-16,7 1 6 0,-4 3 0 0,0 0-23 16,4-3-28-16,-4 3-33 0,0 0-33 0,0 0-37 15,0 0-22-15,0 0-3 0,0 0-4 0,-4 20-12 16,3-10-9-16,-3 3-23 0,4 0-14 0,0 5 3 15,0 2-19-15,0-1-5 0,0 6-7 0,0-6-21 16,0 7-15-16,0-6-12 0,1 0-12 0,3 3-13 16,-4-5-7-16,1 2-12 0,2 0-3 0,2-2-11 15,-4-1-1-15,3-5-6 0,-3 0-7 0,2-2-6 16,1-1-11-16,-4 1-2 0,1-4 0 0,-1 0-4 16,3 0-7-16,-3-2-35 0,1 1-13 0,-1-1-25 15,0-4-24-15,1 4-50 0,-1-4-76 0,0 0-91 16,0 0-86-16,0 0-75 0,8-13-93 0,-7 6-424 15,7-1-1046-15,-4-3 463 0</inkml:trace>
  <inkml:trace contextRef="#ctx0" brushRef="#br0" timeOffset="34982.99">18508 4732 207 0,'0'0'419'0,"0"0"13"16,2-4-9-16,-2 4-5 0,0-4-16 0,0 4-29 16,3-2-26-16,-3 2-32 0,0 0-31 0,10 0-26 15,-3-1-25-15,0 0-25 0,5-1-21 0,-1 1-16 16,3 1-18-16,1-1-13 0,2 1-20 0,-1 0-42 0,1 0-44 16,4-2-55-16,-6 1-62 0,3-3-68 15,-5 1-64-15,-1 2-78 0,1-2-76 0,-1-1-310 16,-2-1-735-16,-1 0 326 0</inkml:trace>
  <inkml:trace contextRef="#ctx0" brushRef="#br0" timeOffset="35315.24">18920 4499 402 0,'2'-8'438'0,"-2"1"17"0,-2 1 7 0,2 2 2 15,0 0-1-15,-1-1-14 0,0 1-31 0,1 4-40 16,-3-3-40-16,3 3-38 0,0 0-17 0,0 0-14 0,0 0-16 15,-6 12-19-15,5-6-21 0,-3 4-18 16,1 4-18-16,1 2-18 0,-6-1-9 0,5 2-20 16,1-1-14-16,-2 0-3 0,0 0-12 0,3-1-19 15,-2-1-1-15,1-3-11 0,-1 2-10 0,3-3-3 0,-4 0-7 16,4 0-2-16,0-2-9 0,0-2 7 0,0-1-8 16,3 0-2-16,-3 1-11 0,1-2 0 15,2-2-2-15,1 1 1 0,-2-1-4 0,-2-2-1 0,13 1-5 16,-4-2-11-16,1 1-10 0,-1 0 5 0,4-2-11 15,-3 2-10-15,2 0-17 0,-1-1-20 0,1 2-26 16,0-2-26-16,1 2-29 0,-6-1-37 16,0 2-47-16,3 0-45 0,-2-1-31 0,-3 1-19 0,3 1-27 15,-2 1-20-15,-2-3-18 0,0 1-18 0,0-1 2 16,-4-1-273-16,2 4-729 0,-2-4 323 0</inkml:trace>
  <inkml:trace contextRef="#ctx0" brushRef="#br0" timeOffset="35532.06">19080 4729 1060 0,'1'-5'26'0,"-1"-1"40"0,0-1 32 16,3-1 30-16,-2-2 23 0,-1-1 15 0,0 0 21 15,3 0 17-15,-1 0 18 0,1-5 21 0,-2-1 15 16,-1 7 12-16,3-1 13 0,-2 0 17 0,-1 1 4 16,0 2-1-16,0 1 3 0,0 3-5 0,0-1-22 15,0 1-28-15,0 4-26 0,0-5-24 0,0 5-19 16,0 0-16-16,0 0 2 0,0 0-15 0,-5 16-15 16,2-6-10-16,2 1-10 0,-3 2-16 0,4 2-8 15,-1 2-7-15,-2-1-8 0,3 4-11 0,0-4-5 16,0 4-2-16,0-2 2 0,4 0-27 0,-5-2-29 15,2 1-40-15,2-5-50 0,-3 1-57 0,0-1-68 16,1-2-68-16,0-1-67 0,-1 1-63 0,-1-3-73 16,2-2-451-16,-1 1-1007 0,2-4 446 0</inkml:trace>
  <inkml:trace contextRef="#ctx0" brushRef="#br0" timeOffset="36098.85">19278 4406 170 0,'-1'-12'421'0,"-2"2"-10"15,3 0-7-15,0-1 0 0,3-1-9 0,-2 7-15 16,3-3-27-16,-3 3-35 0,3-2-32 0,4 4-30 16,2-2-26-16,0 2-25 0,2 3-15 0,-2 0-25 15,0 2-15-15,3-1-12 0,0 4-17 0,0-1-11 16,-2 2-14-16,1 0-7 0,0 6-15 0,1-1-1 15,-6-2-9-15,-2 4-8 0,0-2-3 0,-3 5-3 0,-6 0-6 16,4-1-6-16,-5-2-5 0,0 2-2 0,-1 3-2 16,-1-4-4-16,-3 3 0 0,0-1-5 15,1-4 2-15,1 2-2 0,1-3-6 0,0-1 2 16,1-1-2-16,2-1-2 0,-2 1 5 0,2-3-10 16,1 1 3-16,3-1-1 0,-2 0-2 0,3-3 1 0,2 4-1 15,2-2-2-15,-2-2-1 0,1-1-3 16,1 1-2-16,2 0-2 0,-1 1-1 0,1-3 2 15,-2 2-2-15,2-2 0 0,-3 1 2 0,-4-2-2 16,5 0 1-16,-2 3-2 0,-3-3-3 0,0 5 3 0,0-5 2 16,-5 3-3-16,0 2 0 0,-2-3 7 0,1 6 9 15,-7-1 1-15,4 1 3 0,-1-1 0 0,0 2 3 16,1-2-5-16,1 2 1 0,-2 3-3 0,6-3 3 16,-1 2-3-16,1 0-2 0,4 1 4 0,3-1-5 15,2 0 1-15,-1 3 1 0,6-2-1 0,1-1-6 16,5 3-4-16,-1-2-6 0,2 0 1 0,-2-1-2 15,0 0 2-15,-3-3-4 0,-2-1 2 0,0 0 1 16,-1 0-3-16,-4 1 0 0,-1 0 6 0,0-1 2 16,-4-3 3-16,-4 2 6 0,-1 0 3 0,-3 0 2 15,-4 1 3-15,0-2 1 0,-6 1-2 0,-1 1 0 16,1-2 1-16,0-1-6 0,-1 3-8 0,0-3-28 16,5 0-37-16,0-2-50 0,2-2-74 0,3 3-79 15,-2-2-112-15,3-1-133 0,3 0-263 0,5 0-840 16,-9-5 372-16</inkml:trace>
  <inkml:trace contextRef="#ctx0" brushRef="#br0" timeOffset="38282.94">17609 5624 309 0,'0'0'335'0,"0"0"-12"0,-4-13 7 15,4 13-20-15,0 0-13 0,-1-3-13 0,1 3-23 16,0 0-10-16,-5-6-14 0,5 6-11 0,0 0-11 16,0 0-15-16,-3-2-11 0,3 2-20 0,0 0-21 15,-7 0-12-15,7 0-9 0,-12 4-12 0,6-2-10 16,-7 0-14-16,4 3 1 0,-9 3 1 0,0-2-3 15,2 3-5-15,1 0-4 0,-1 0-14 0,2 0-1 16,0 1-7-16,4-2-5 0,1 0-1 0,-1 2-6 16,3 0-2-16,-1-1-6 0,3 1-2 0,-1 0-6 15,5-1 0-15,1 2-4 0,-2-3-1 0,4 3-1 16,-1-5-4-16,6 5-1 0,0-2 2 0,-2 0-7 0,4-1-2 16,0 1 0-16,1-1 2 0,1 1-2 15,0-1 1-15,-1 1-7 0,-1-2 2 0,1 2-9 16,-1 0 7-16,-2-1-4 0,-1 0 1 0,-2 2-2 15,0 1-4-15,-2-3 4 0,-4 3 0 0,-2-6 2 0,0 6-1 16,-5-3 1-16,0 1 0 0,-1-1 8 0,-3 2 7 16,3-5 9-16,-4 1 12 0,-2 1 8 15,6-4 10-15,3-1-1 0,0 1 5 0,2-2-2 16,0 0-2-16,-1 0-1 0,6-1-1 0,-7 1-8 16,5 2-3-16,2-3-10 0,0 0 0 0,0 0-5 0,0 0-2 15,0 0-4-15,0 0-4 0,0 0 3 16,21 0-9-16,-13 1-4 0,-3 2-5 0,3 0-4 15,-1 2 1-15,1 4-12 0,-1-1-2 0,-1 4-2 16,2 4-2-16,-3-1-4 0,-3 2-2 0,2 3 4 0,-3-1 1 16,-1 0 1-16,0 6 9 0,-1-5-3 0,0-1 0 15,-2 2-3-15,1 4 3 0,-1-5 1 0,1-1 2 16,-3-2 0-16,2 2 4 0,1-7 0 16,0 4-3-16,0-5 3 0,0 0 3 0,1-3-4 0,1 1 8 15,1-4-3-15,2-1 4 0,0 1-4 0,0-1 4 16,5-2 0-16,-2-1 1 0,5-1-8 0,1 0-13 15,1-3-21-15,-3 0-31 0,3 1-44 0,-4-3-44 16,1-1-59-16,3-1-56 0,-5 1-81 0,-2-3-87 16,3 1-381-16,-4 1-885 0,-1-1 392 0</inkml:trace>
  <inkml:trace contextRef="#ctx0" brushRef="#br0" timeOffset="39281.98">17920 5818 66 0,'0'0'331'0,"0"0"-14"15,2-4-13-15,-2 4-14 0,0 0-30 0,0 0-23 16,0 0-32-16,-4-3-11 0,4 3-25 0,0 0-14 16,0 0-17-16,0 0-12 0,0 0-16 0,-12 6-2 15,12-6-17-15,-5 2-3 0,5-2 0 0,-4 1-2 16,4-1 5-16,-5 2 9 0,5-2-10 0,0 0 5 15,0 0-3-15,0 0-10 0,-8-4-11 0,8 4 0 16,0 0-8-16,2-6-5 0,-2 6-5 0,7-8-5 16,-1 5-6-16,-4-2-11 0,4 2 2 0,3-4 4 15,-2 3-3-15,-1 0 0 0,1 2-12 0,3 0 2 16,-1-1-2-16,3-1-2 0,-2 3 1 0,-2 0 1 0,1 0-4 16,0 2-6-16,-3 0 7 0,3 2-1 15,-1 0-6-15,1 1-1 0,-3-2-6 0,-1 6 4 16,0 0 1-16,1 0-3 0,-4 0 0 0,-1-4 4 15,-1 9-4-15,-1-4 11 0,-1 1-10 0,-2-2-1 0,-2 2-3 16,0-1 3-16,0 1-3 0,-3-2-1 0,1 1 4 16,-1 0 1-16,3 1 6 0,-3-2 6 15,0-3-2-15,2 1 1 0,5-2 3 0,-6-1 1 16,4-1 1-16,3 1 10 0,1-3 9 0,-4 5 7 0,3-3-4 16,1-2 1-16,0 0-4 0,0 0 1 0,0 0-3 15,0 0-9-15,0 0-3 0,18-1-2 16,-12 2-3-16,1-3-1 0,3 2-5 0,3-2-3 0,-2 2 1 15,1 0-1-15,-1 2-5 0,2-1 1 0,1 3-4 16,-2-1-4-16,0-2 1 0,0 4 1 0,-2 0 1 16,0 1-9-16,-1 0 2 0,0 0-3 0,-2 2 3 15,0-1-1-15,-3 2-3 0,-3 0 6 0,-1-2-5 16,-1 1 6-16,-3 1-3 0,0 0-2 0,-2 2 4 16,-2-3 10-16,-2 0 10 0,-1 1 13 0,-5-3 10 15,2 4 7-15,-1-6 8 0,-3-1 5 0,0 4 1 16,2-4 1-16,-4-1-2 0,6-1-4 0,4 0-9 15,-4 0-3-15,5-2-3 0,0 1-7 0,1 0-21 16,8 0-29-16,-10-2-50 0,10 2-75 0,-9-2-75 16,9 2-103-16,0-3-110 0,0 3-429 0,0 0-924 15,13-10 409-15</inkml:trace>
  <inkml:trace contextRef="#ctx0" brushRef="#br0" timeOffset="39799.35">18427 5950 89 0,'-5'-1'428'16,"5"1"1"-16,0 0-6 0,0 0-2 0,-8-2-4 16,8 2-21-16,0 0-28 0,0 0-34 0,0 0-29 15,0 0-25-15,0 0-26 0,0 0-20 0,0 0-17 16,0 0-22-16,0 0-18 0,23 0-19 0,-15 0-18 16,2 2-11-16,5-2-13 0,-2 0-10 0,1 0-12 15,0 0-10-15,-2 0-6 0,6 1-9 0,-5-1-5 16,1-1-3-16,-7 1-9 0,1 0-6 0,0-2 4 15,-1 5-11-15,-3-3-4 0,-4 0-4 0,8 0-4 16,-8 0-21-16,0 0-26 0,5-3-36 0,-5 3-52 0,0 0-73 16,5-2-71-16,-5 2-76 0,0 0-84 15,5-1-421-15,0-4-902 0,-1 2 399 0</inkml:trace>
  <inkml:trace contextRef="#ctx0" brushRef="#br0" timeOffset="40249.47">18833 5837 36 0,'-6'-3'377'0,"2"-1"8"0,0-1 14 0,3 1-7 0,-3 0 0 15,0-1-6-15,3 0-17 0,-3 1-28 0,4-3-26 16,2 4-29-16,0-4-14 0,2 2-22 0,1 0-17 16,0-2-26-16,3 3-21 0,-1-1-18 15,4-1-17-15,-1 3-14 0,0 1-15 0,2 1-10 0,2 0-13 16,-4 0-13-16,2 2-9 0,-2 1-7 0,0 0-6 15,0 4-4-15,-3-3-12 0,0 3-3 0,0 3-8 16,-2-3 2-16,0 6-5 0,-4-2-4 0,-2 1 0 16,-2 5-7-16,2-3 0 0,-7 3-2 0,1 0-3 15,-5-1 0-15,3 1-1 0,-1-1-2 0,-3 0-1 16,2-1-2-16,-3 0 2 0,2 2-4 0,-1-1 1 16,3-7 0-16,1 0 5 0,0 1 2 0,3-2 0 15,0-1 3-15,-1-3 1 0,3 0-3 0,3 1 2 16,-3-1 2-16,2 2 1 0,0-3-1 0,2-2 3 15,0 0 5-15,0 0-3 0,0 0 2 0,8 3-7 16,-8-3-3-16,10-2 0 0,-2 0-3 0,2 1-3 16,-1-1-3-16,5 0 2 0,-2 1-2 0,0 0-1 15,1-1-6-15,0 0-8 0,1 0-2 0,-2 1-2 16,-1-2 4-16,0 1-4 0,0 2-2 0,-3-1 0 16,0 1-6-16,-3-1-2 0,1-1-11 0,-6 2-14 15,0 0-14-15,7 2-28 0,-7-2-27 0,0 0-31 16,8 0-57-16,-8 0-57 0,0 0-63 0,0 0-67 15,4-7-65-15,-4 7-338 0,0-6-855 0,0 6 379 16</inkml:trace>
  <inkml:trace contextRef="#ctx0" brushRef="#br0" timeOffset="40999.51">19209 5639 309 0,'1'-4'330'0,"-1"4"-5"0,0-4-11 16,2 0-18-16,-2 4-9 0,2-3-16 0,-2-1-14 15,4-1-22-15,-4 5-18 0,1-5-4 0,3 3-35 16,0 1-16-16,-4 1-11 0,10-5-17 0,-5 3-8 16,3 1-12-16,-3 1-16 0,8 1 1 0,-4 1-22 15,1 2-6-15,0-2-10 0,-1 0 0 0,0 5-7 16,-1 1-9-16,2-2-8 0,-2 4 10 0,-2-3-16 15,-1 4-2-15,0-2-1 0,-2 2 6 0,-3 1-3 16,0-3 5-16,-1 3-8 0,-3 1 11 0,0-2-2 16,-2-1 3-16,-1 4 0 0,1-3 4 0,1-1-3 0,-3 1-1 15,3-1-3-15,0 0-4 0,1-2-5 16,0 1-1-16,0-2 0 0,4 0-4 0,-1 0 0 0,1-1-1 16,1 1-2-16,2-3 3 0,2 2-5 15,0-1 0-15,0-1 1 0,7-2-9 0,-3 3-2 0,-2-3 6 16,1-1-5-16,2 3-1 0,-2-3 1 0,0 1-4 15,-3-1-4-15,1 1-2 0,-2-1 0 0,-4-1 2 16,6 3 1-16,-3 0-8 0,-3-3 10 0,-3 6 2 16,1-1 0-16,-3 2 10 0,-4-1 4 0,1 2 5 15,0-2-2-15,-1 4 4 0,-1-3 2 0,0 3-7 16,1 0 0-16,-2 2 0 0,4-4 1 0,2 2 1 16,-3 0-3-16,6 1-1 0,-3 1 6 0,2-1-4 15,3 1-2-15,0 0 1 0,4 2 1 0,1 1-4 16,-1-3-4-16,2-1-1 0,1 1 1 0,-1-3-3 15,4 4 0-15,-3-3-4 0,-1 0 3 0,-1-1-3 16,-1 1 2-16,2-1-2 0,-2 0 4 0,-3 1 0 16,1-1 3-16,-2-1 11 0,-2 0 2 0,0-1 15 15,-3 3 3-15,0-3 5 0,-2 1 1 0,1-1 3 16,2-1 2-16,-6 0-2 0,5-1-9 0,0-1 0 16,1-1-5-16,-1 1-7 0,1-2 1 0,0 2-4 15,-1-4-13-15,5 0-17 0,-5 2-30 0,5-2-45 16,0 0-55-16,0 0-70 0,0 0-71 0,0 0-69 15,0 0-105-15,-8-9-419 0,8 9-935 0,0-9 415 16</inkml:trace>
  <inkml:trace contextRef="#ctx0" brushRef="#br0" timeOffset="42482.47">17708 6917 106 0,'2'-1'324'0,"-2"1"-12"0,0-6-7 0,1 3-4 16,1-1-5-16,2 2-12 0,-2-1-13 15,-2 3-10-15,0-6-11 0,0 6-15 0,0-4-4 16,0 4-13-16,0 0 0 0,0 0-16 0,1-4-16 0,-1 4-16 15,0 0-17-15,-10-1-16 0,4 1-18 16,6 0-8-16,-19 1-6 0,10 1 13 0,0 2-8 16,-3 2-3-16,2-3-10 0,1 1-8 0,0 1-13 0,1 3 3 15,2 1-12-15,-2-1-4 0,1 1-5 0,3 0 2 16,0 1-11-16,0-1-2 0,4 2-2 0,0-2-3 16,0 3-23-16,3-3 3 0,1 2-7 0,-1-1 2 15,4-2-5-15,-1 3 3 0,4-3-5 0,-1 2 1 16,5-1-3-16,-6-1 6 0,2-1-6 0,2 1-5 15,-3 0 2-15,0-2 0 0,-1 2-4 0,0-2 2 16,-4 2-2-16,1-2-3 0,-3 1 3 0,0 0 2 16,-4 3 2-16,0 0-3 0,-3-1 2 0,-3 1 2 15,-2 1-3-15,3 0 2 0,-2-3 6 0,0 2 8 16,-2-1 11-16,1-2-2 0,1 1-1 0,-1-3 5 16,2 0-5-16,2-1-3 0,1 0-2 0,1-1 1 15,-1 1-5-15,2-2 1 0,3-2-4 0,-5 4 3 16,5-4-3-16,0 2-1 0,0-2-4 0,5 5-1 15,2-3 0-15,-2 1-1 0,1 0 0 0,3 4-4 0,3-3-3 16,-3 2-3-16,0 0 1 0,1 1-1 0,-4 3-6 16,2 0 3-16,0 2-2 0,-2-2-1 15,0 2-2-15,-2 4 6 0,-1-3-7 0,-1 3 5 16,-2 1 6-16,-4 1-5 0,0-3-1 0,1 2 0 0,-5 1 3 16,0-2 1-16,3 0 4 0,-6 0 9 0,2-1 4 15,0-1 4-15,2 0-1 0,1-4 4 0,1 1 2 16,1-5 1-16,2 0-1 0,0 1-1 0,1 0 2 15,1-2 3-15,1-1 1 0,3 0-4 0,1-3 0 16,0 2-4-16,2-2-3 0,-1 0-1 0,4 0-2 16,2-2-2-16,-2 1-1 0,0 0 1 0,2 0-3 15,-2-1-1-15,3 1-4 0,-3 0-9 0,0-4-11 16,3 4-18-16,-8-1-14 0,3 1-19 0,-3-1-23 16,0-1-29-16,-1-1-46 0,-4 3-42 0,6-4-55 15,-3 0-39-15,-3 4-55 0,0-5-51 0,0 5-393 16,-5-5-863-16,5 5 382 0</inkml:trace>
  <inkml:trace contextRef="#ctx0" brushRef="#br0" timeOffset="44532.25">18292 6979 360 0,'2'-8'401'0,"-1"0"-1"0,2 1 7 16,-2 0 7-16,1 1 3 0,-1 1-6 0,-1 0-17 16,0 1-34-16,1 1-31 0,-1 3-26 0,0-5-40 15,0 5-23-15,0 0-5 0,0 0-18 0,-4 19-19 0,2-2-12 16,-1 0-18-16,-2-1-15 0,-1 3-16 15,-1 0-13-15,2 5-13 0,-3 3-9 0,3-3-8 16,-2 1-3-16,-1-3-16 0,2-4-12 0,-1 2-7 16,2-4 2-16,1 1-6 0,-2 0-7 0,2-6-5 0,0-2-1 15,3 0-11-15,-3 1 2 0,3-5-6 16,-2 0 6-16,3 1-3 0,0-3-3 0,0-3 5 0,0 4-4 16,0-4-3-16,0 0 11 0,9-1-15 0,-9 1-1 15,18-4-3-15,-9-1-5 0,3 0 5 0,2 0-9 16,-2 0 1-16,2 2-1 0,2-4 1 0,2 4-6 15,-7 1 6-15,4-1-4 0,-4 0 4 0,2 3-9 16,-2-4 1-16,-2 4-5 0,0-3-6 0,-3 2-7 16,2 1-5-16,-4-1 1 0,-4 1 0 0,6-1 2 15,-6 1 2-15,8-2 3 0,-8 2 1 0,6-2 4 16,-6 2 9-16,0 0 0 0,4-1 5 0,-4 1-3 16,0 0 15-16,3-4 9 0,-6-2 6 0,3 1-2 15,0 0 7-15,0-3 4 0,0 0 5 0,3-2 1 16,-3 1 8-16,0-3 1 0,1 1-2 0,0 0 24 15,-1 0 0-15,0 1 1 0,4 0-4 0,-4 3 7 16,0 1-9-16,3 1-1 0,-2 0-5 0,-1 1-8 16,0 0-22-16,0 4-34 0,0-5 0 0,0 5 0 15,0 0 0-15,0 0 0 0,1 12 0 0,-1-5 0 16,-1 4 0-16,1 1 0 0,-1 0 0 0,-2 5 0 16,3 0 0-16,0 1 0 0,0-1 0 0,-1-1 0 15,1 1 0-15,0 0 0 0,0 0 0 0,1-2 0 16,-1 1 0-16,-1-3 0 0,1-1 0 0,-3 0 0 0,3-1 0 15,0 0-74-15,-1-2-114 0,0 4-53 0,-2-5-67 16,3-1-73-16,0 1-54 0,0 1-71 0,0-4-68 16,0 0-340-16,4-1-991 0,0 0 439 15</inkml:trace>
  <inkml:trace contextRef="#ctx0" brushRef="#br0" timeOffset="44766.54">18725 7381 332 0,'2'-6'374'0,"1"1"17"0,-2 0 3 0,2-1 1 16,-2 1 1-16,-1 2 5 0,1-1-3 0,-1 4-30 16,0-5-29-16,0 5-31 0,0 0-26 0,0 0-15 15,0 0-16-15,0 0-6 0,0 0-13 0,-9 17-15 16,8-6-15-16,-3-4-16 0,0 5-19 0,0-1-14 16,1 1-15-16,-1 0-18 0,0 1-11 0,0-2-15 15,0 1-14-15,2 1-9 0,-2-1-29 0,0-1-36 16,2 0-46-16,0-3-48 0,-4 2-43 0,6-2-53 15,0-3-47-15,0-1-53 0,-1-1-51 0,1-3-71 16,5 4-75-16,-5-4-316 0,0 0-862 0,14-9 381 16</inkml:trace>
  <inkml:trace contextRef="#ctx0" brushRef="#br0" timeOffset="45449.05">19025 7000 155 0,'0'-3'384'0,"0"3"-19"0,0-5 4 0,0 5-4 0,0-8-2 16,0 5 1-16,1-3-20 0,-1 2-13 0,0 1-16 15,2-2-20-15,0 2-25 0,2-4-16 16,0 1-25-16,1 3-23 0,1-1-15 0,2-1-19 15,1 2-19-15,0 0-11 0,1 1-17 0,3 0-12 0,-4-1-12 16,1 6-12-16,-1-1-7 0,0 0-11 0,-1 1-4 16,-2 1-8-16,0 2-5 0,-2-1-6 0,0 5 0 15,0 0-9-15,-3 0-2 0,-2-1-6 0,-1 3-3 16,-2-1-3-16,-3 4-1 0,1-5-6 0,-1 1 5 16,-1 0-6-16,0-1-4 0,-1-2 0 0,-1 2-1 15,2-1-2-15,2-2-2 0,-1-2 1 0,3 0 1 16,-2-2 2-16,2 1 13 0,3-1 0 0,-3 1 2 15,4-4 2-15,-1 4-2 0,1-4 1 0,0 0-2 16,0 0 1-16,10 0-4 0,-10 0-3 0,17-4-2 16,-6 3-2-16,2-1-3 0,-2 1 0 0,3 0-3 15,-2 1 3-15,1 1-4 0,1 0-2 0,-1 2-4 16,1 0 1-16,-3 2-1 0,-2 1-2 0,1 1-2 16,-1 1-1-16,-1-1 0 0,-3 4 3 0,1-1-1 15,-3 0-2-15,-2 1-1 0,-2-2 4 0,-2 2-1 16,-3 2 1-16,2-3 3 0,-3 0-3 0,-4 2-1 15,1-2 1-15,-3-1 2 0,2 0 1 0,-5 0 3 16,1-3-1-16,-2 1 0 0,1-2 2 0,2-2-2 16,1 0 1-16,2-3 3 0,-1 3-26 0,1-3-15 0,3 0-43 15,0-3-51-15,3-2-77 0,1 0-69 16,3-2-64-16,1 1-69 0,1-7-80 0,3-2-339 0,5-1-891 16,0-3 395-16</inkml:trace>
  <inkml:trace contextRef="#ctx0" brushRef="#br0" timeOffset="45948.97">19378 6896 75 0,'-1'-6'400'0,"1"-2"7"0,0-1-3 0,0 3-21 16,1 0-3-16,0-1-14 0,3 2-31 0,2-1-33 15,3 0-29-15,-1 3-25 0,2-2-23 0,2 1-25 16,4-2-18-16,-2 4-25 0,-1 0-10 0,-3 1-17 15,3 2-15-15,-4 1-7 0,4 1-12 0,-4 2-9 16,-1-1-10-16,2 3-7 0,-5 1-4 0,-1 2-10 16,0 1 2-16,-2-1-1 0,-3 6-3 0,0-4 9 15,-2 5-1-15,-2-2-3 0,1 2 6 0,-5 0-1 16,0-1-1-16,5-1 0 0,-5-1-6 0,-1-1-8 16,5-2-1-16,0-1-3 0,-2-1-9 0,6 0-1 15,1-3 1-15,0 3-7 0,0-3 3 0,5 0-5 16,-1-2-2-16,5 2-3 0,1 0 3 0,2-4-5 15,-2 0-5-15,4 0-2 0,-1 1-5 0,0-1-3 16,-2 1 4-16,1-2-5 0,-1-1-2 0,-3 1 1 16,-2-1-3-16,-1 2-2 0,2 0-1 0,-5 0 4 15,-1 2-3-15,-1-1 2 0,-2 2 0 0,-4 1-1 16,-1 1 2-16,-4 2 8 0,-1-1-1 0,1 4 5 16,2-2-1-16,-1 1-1 0,2 0 0 0,-1 1-3 15,2-1-1-15,0 0 1 0,3 1 1 0,3 0-1 0,0 0 1 16,2 0-3-16,0 0-3 0,3 0 2 15,2 4-1-15,3-2 1 0,-1 2-3 0,0-3-7 16,0-1-3-16,-2 1 0 0,0-2-1 0,-2-1 3 16,0-1-4-16,-3 1-3 0,0-1-1 0,-5 1 1 0,-2-2-3 15,-2 1-8-15,-7 2-21 0,-8-2-30 0,-8 1-27 16,3-2-31-16,-3-1-63 0,-2 1-53 16,0-2-81-16,-5-3-90 0,-2-1-397 0,4 0-884 15,3-9 392-15</inkml:trace>
  <inkml:trace contextRef="#ctx0" brushRef="#br0" timeOffset="46832.47">18580 6017 197 0,'3'-2'290'16,"-3"-2"3"-16,0 4-3 0,0-5-8 15,0 5-13-15,0 0-22 0,1-3-12 0,-1 3-28 0,0 0-12 16,0 0-3-16,0 0-12 0,0 0-1 0,0 0-16 16,-14 6-4-16,10-2-13 0,-2-1-7 0,3 1-7 15,-5 0 3-15,2 0-5 0,0 0 5 0,1-2-12 16,0 2-8-16,-2-2-3 0,2-1-4 0,0 0 2 15,5-1 13-15,-10-1-9 0,5 2-3 0,5-1 1 16,-10-2-2-16,6-2-2 0,1 1-11 0,-1-1-2 16,2-2-4-16,0 3-26 0,1-3 2 0,0-1-2 15,3 2-3-15,0-2-4 0,-1 0-1 0,2 1 11 16,-1 2-12-16,2-3 0 0,1 0-6 0,-1 4-3 16,1-2-6-16,0-1-7 0,-2 3 4 0,1 1-11 15,-1 2-1-15,-3 0-1 0,7-1-3 0,-7 1 0 16,10 1-1-16,-4 1 2 0,-2 2-4 0,0 2 5 15,-1 0-2-15,1 1 6 0,-3 2 10 0,3 0-2 16,-1 3 12-16,-3 1 8 0,-6 5 2 0,2 0-5 16,0 0 5-16,-3-3 2 0,-1 0-10 0,-5 2-9 15,2-1 1-15,-2 0-5 0,-4 3-4 0,2-6-13 16,1 0-43-16,-1 2-63 0,-5 3-79 0,5-7-100 16,2-1-109-16,-2 2-115 0,3-5-508 0,6 0-1078 0,2-1 477 15</inkml:trace>
  <inkml:trace contextRef="#ctx0" brushRef="#br0" timeOffset="47899.86">18701 4706 79 0,'0'0'332'0,"0"0"-14"0,0 0 6 15,0 0-20-15,0 0-23 0,0 0-15 0,0 0-27 16,0 0-24-16,0 0-15 0,0 0-13 0,-13 1-7 16,8-2 2-16,5 1-16 0,-9-1-5 0,9 1-2 15,-12 1 5-15,3-1-2 0,-1-2 0 0,2 3-1 16,3-1 3-16,-3-2 2 0,1 1-8 0,7 1-2 16,-12-2-4-16,7 2 2 0,5 0-5 0,-9-3-8 15,3 1-8-15,6 2-2 0,-4-6-4 0,2 5-11 16,2 1-12-16,-4-6-10 0,4 6-2 0,1-7-6 15,2 3-9-15,-3 4-8 0,3-4 2 0,0 1-8 0,1 0-4 16,2 2-4-16,-2-2-9 0,-4 3-4 0,3-2-3 16,-3 2-3-16,10 0-1 0,-10 0 7 15,11 2-9-15,-7 1-2 0,1 1-2 0,-1 2-4 16,1-1 2-16,3 2-3 0,-2 2-1 0,-2 3-5 0,1-2 1 16,-1 1-5-16,-1 1 0 0,-1 1 5 0,-2-2 7 15,0 0-5-15,0 2 8 0,-5 3 0 16,1-5 5-16,-5 5-6 0,-2-4-6 0,2 4 9 15,-8-3-11-15,-2 4-1 0,1-4-16 0,1-4-37 0,0 1-42 16,1 0-50-16,-2-1-77 0,7-4-95 0,-2 2-113 16,5-1-145-16,-2-4-417 0,5-2-1052 0,5 0 465 15</inkml:trace>
  <inkml:trace contextRef="#ctx0" brushRef="#br0" timeOffset="48832.46">18488 3427 90 0,'0'0'368'0,"-2"-4"-1"0,2 4-1 0,0 0-8 0,-1-4-4 16,1 4-22-16,0 0-16 0,0 0-27 16,0 0-9-16,0-5-18 0,0 5-17 0,0 0-17 15,0 0-15-15,0 0-19 0,0 0-20 0,0 0-17 0,-17 8-13 16,8-7-16-16,7 1-7 0,-5 0-14 0,1 0-9 16,-1 1-8-16,0-2-2 0,-4 3 0 0,5-2 0 15,1-2-7-15,-4 0 3 0,5 1 0 16,4-1-1-16,-11-3-3 0,4 0 2 0,3-1 2 15,-2 1-1-15,2-2-2 0,-1 0 0 0,2-1-4 0,2 1-2 16,1-2-1-16,0 1-5 0,0 0 2 0,1-1-5 16,2 1-5-16,0-1-6 0,3 1 0 0,0 2-5 15,-2-3-7-15,3 1 3 0,-1 3-3 16,0-3-7-16,3 4-3 0,0-1-24 0,-1 0 17 0,-3 2 1 16,8 0-6-16,-4 2 1 0,-3 0-4 0,6 3 2 15,-7-1-5-15,0 4 4 0,1 0 1 0,-1 2 0 16,-2 0-1-16,1 3 6 0,-3 1-2 0,0 2-3 15,-1 1 3-15,-1 0-2 0,-4-1-5 0,2 2 1 16,0-3 2-16,-3 2-11 0,3 0 9 0,-1-1 1 16,-4 0-3-16,2-2-1 0,2-2-2 0,0 1 3 15,-2-2-4-15,-1 0-4 0,0 2 4 0,0-3-21 16,1-1-34-16,-2 2-46 0,3-2-63 0,-3-4-73 16,7 2-114-16,-7-3-135 0,-1 1-594 0,6-2-1158 15,3-2 513-15</inkml:trace>
  <inkml:trace contextRef="#ctx0" brushRef="#br0" timeOffset="50568.03">17725 8051 10 0,'0'0'403'15,"4"-4"-12"-15,-4 4 7 0,0-5-4 0,0 5 7 0,4-4-8 16,-4 4-22-16,0-3-18 0,0 3-21 15,0 0-23-15,0 0-22 0,1-5-18 0,-1 5-13 16,0 0-25-16,3-2-19 0,-3 2-23 0,0 0-19 0,0 0-13 16,0 0-22-16,0 0-7 0,-20 7-20 0,11-3-3 15,-1 0-37-15,-3 2-5 0,0 3-7 0,-4-2-6 16,0 2-6-16,5-2 2 0,-5 1-5 0,3-1-1 16,4 1-4-16,1-1-6 0,0 0 1 0,1-1-4 15,3 1-4-15,1-2 1 0,0 1-2 0,4-1 0 16,0-1-5-16,4 2 3 0,-1-2-2 0,1 1-3 15,2 0-1-15,4-1 2 0,1-1-2 0,-1 2-3 16,2-2-2-16,0 1-2 0,-2-1 1 0,4 1-8 16,-3 0-5-16,0-1-7 0,-1 0 1 0,-1 0-1 15,-2 0-4-15,0-1 2 0,-4 2 0 0,1-1 3 16,-2 3-1-16,-4 0 4 0,2 0-1 0,-6 3 2 16,0 0 1-16,0 1 0 0,-2 0 4 0,-3 0-1 15,-3 1-1-15,2 0 0 0,-3 2 1 0,1-4-1 16,1 0 4-16,3-1-3 0,1 1 3 0,-5 2 0 15,6-3 0-15,0 1-5 0,3-5 2 0,1 0 2 16,-1-1-1-16,4 1 4 0,0 0-5 0,-2-2 1 16,3-2 5-16,4 6-6 0,1-2 3 0,0-1 0 15,0 1 2-15,2 0 0 0,-1-2-2 0,2 4-1 0,-2 1 1 16,3-2-1-16,-1 3-1 0,-3 1 2 0,1 1-3 16,-2 1 9-16,0 7-7 0,0-7-1 15,-4 6 8-15,0 0-7 0,-3-1 4 0,1 1-1 16,-4 1 1-16,-1-1 5 0,2 1 8 0,0-2 2 0,-2 0 2 15,2 0-3-15,1-4 2 0,-2 0 6 0,5-1-1 16,-2-1 2-16,3-2-1 0,0-3 2 0,3 0-4 16,-2-1 0-16,5-1 2 0,1-2-3 15,-1-2-21-15,7-2-32 0,1 0-48 0,-1-2-69 0,6-2-87 16,-1-3-97-16,-3 0-121 0,4 0-489 0,3-2-1020 16,2-4 452-16</inkml:trace>
  <inkml:trace contextRef="#ctx0" brushRef="#br0" timeOffset="51466.28">18159 8228 216 0,'0'0'375'0,"0"0"3"0,-8-2 3 16,4 0 4-16,4 2-5 0,-5-5-14 0,2 1-23 15,3 0-20-15,0 4-18 0,3-7-27 0,-3 4-20 16,5-1-18-16,-1 0-19 0,2 1-13 0,3 1-17 15,-4-1-19-15,3 1-16 0,5 1-14 0,-3 1-13 16,-1 1-15-16,5 2-9 0,-5 1-11 0,3 1-9 16,0 1-12-16,-3 1-5 0,3 3-9 0,-1 0 0 15,-4 1-6-15,-2 3-8 0,0 2 3 0,-5 1-7 16,0 0-8-16,-3 0 0 0,-2 2-2 0,-1 0-5 16,-2-2-4-16,-3 0 1 0,0 1 2 0,0-3 1 15,-2-1 9-15,-1 0 7 0,3 0 9 0,2-3 8 16,-2-5 1-16,5 2 15 0,-2-3 1 0,3 0 1 15,0 1 1-15,3-3-1 0,-1 0 8 0,3-3-1 16,-8 3-6-16,8-3-2 0,0 0-9 0,0 0-12 0,0 0 3 16,0 0-11-16,18-2-4 0,-5-2 0 0,-4 3-17 15,5-1 5-15,0 0-2 0,3-2 3 16,-3 2-34-16,0-1-24 0,5 3-27 0,-6-1-28 0,-1 0-36 16,-2-2-47-16,1 2-56 0,2-2-72 0,-6 1-71 15,-1 2-81-15,0 0-88 0,-6 0-402 0,10 0-1011 16,-10 0 448-16</inkml:trace>
  <inkml:trace contextRef="#ctx0" brushRef="#br0" timeOffset="51715.63">18597 8428 28 0,'1'-5'387'0,"1"-1"15"0,1 0 23 16,0-1-1-16,-2 0-7 0,-1 4-2 0,0-1-7 15,0 4-23-15,3-4-36 0,-3 4-32 0,0 0-21 16,0 0-3-16,0 0-4 0,0 0-12 0,0 18-9 15,0-9-21-15,-3 1-9 0,-1 2-20 0,3 4-23 16,-4 1-14-16,-3-1-19 0,-2 1-26 0,5-1-1 16,-1 3-16-16,-3-4-7 0,1 1-27 0,2-2-28 15,-1 1-35-15,2-3-44 0,0-2-49 0,0 0-50 16,0-2-67-16,2 0-61 0,3-5-57 0,-1 2-50 16,1-3-62-16,0-2-63 0,0 0-366 0,0 0-915 15,18-10 405-15</inkml:trace>
  <inkml:trace contextRef="#ctx0" brushRef="#br0" timeOffset="52082.95">18924 8198 208 0,'4'-9'420'16,"0"-1"20"-16,0 2 8 0,-4 0 9 0,1 3-5 16,-1-2-9-16,1 4-24 0,-1 3-35 0,-1-6-37 15,1 6-35-15,0 0-30 0,-9 1-23 0,9-1-26 16,-10 10-19-16,3-3-19 0,2 0-18 0,0 2-13 15,0 1-15-15,-1 0-15 0,1 1 4 0,1-3-14 16,1 1-5-16,2 0-6 0,1 1-4 0,0-1-7 16,1 0-1-16,2 0-8 0,2 0-3 0,0 0-8 0,8-1-1 15,-7-3-10-15,6 2-9 0,0-1-8 16,4 3-5-16,0-4-6 0,0 0-3 0,0 2-7 16,-3-4-1-16,1 1 2 0,0 5-2 0,0-6-8 15,-2 6-8-15,-2 0 0 0,0 0 6 0,-2-1-10 0,0 2-5 16,-2-2-4-16,-1 0 4 0,0 2-7 0,-2-2 0 15,-2 2 3-15,-2 1 9 0,-2-4-14 0,2-1 0 16,-8 4 6-16,4-1 2 0,-4-3-6 0,-3 3 2 16,1-2-2-16,-6-2 3 0,-2 3 0 0,0-3 3 15,2-1-23-15,-2-2 0 0,1 0-43 0,-1-3-34 16,1-2-44-16,5-1-49 0,-1-3-80 0,4-2-74 16,0 1-87-16,-2-6-84 0,2-2-458 0,6-2-1052 15,3 0 466-15</inkml:trace>
  <inkml:trace contextRef="#ctx0" brushRef="#br0" timeOffset="52266.48">18962 8157 247 0,'-5'-4'434'0,"3"-1"8"0,1 2 7 0,-1-2-5 16,1 2-8-16,1-2-21 0,0 5-30 0,6-7-47 15,-1 3-31-15,3 1-30 0,4-1-30 0,-1 1-22 16,7-2-48-16,-1 0-62 0,-1 0-80 0,6 1-95 15,0 0-97-15,-4 0-97 0,3-1-106 0,-3 3-331 16,0 0-748-16,1-1 332 0</inkml:trace>
  <inkml:trace contextRef="#ctx0" brushRef="#br0" timeOffset="52749.86">19340 8082 169 0,'-4'-6'399'0,"1"1"10"0,3-1-4 16,0 2 3-16,0-1-8 0,0-2-1 0,3 0-17 15,-3 0-33-15,6 0-29 0,1 0-30 0,1-3-22 16,0 5-23-16,1-2-24 0,3 1-17 0,2 3-24 16,0-1-18-16,-2 4-21 0,1 0-8 0,-1 2-17 15,0 0-13-15,0 4-9 0,-2 0-12 0,-5 0-6 16,0 6-7-16,2-4-9 0,-6 5-2 0,-1 2-12 16,-1 0 0-16,-3 0-7 0,0 2 0 0,-4-2-6 15,-2 0 0-15,5 2-2 0,-4-2 5 0,0-1-3 16,5-1-1-16,-2-2-2 0,-2 0-3 0,3-1-3 15,0-2 5-15,3 0-6 0,0-1-3 0,2 1-2 0,0-3 5 16,3-1-8-16,3 0 1 0,-2 1-8 16,3-3 4-16,1 1-3 0,3 0-4 0,-1-1-7 15,-4 0-2-15,7-1-5 0,-7 0 1 0,2 0-3 16,-3-1 2-16,3 1-2 0,-4 0 0 0,-4-1 2 0,6 5-2 16,-6-5 3-16,0 4 5 0,0-4-6 0,-4 9 9 15,-1-2 2-15,1 1 9 0,-6-3 16 16,1 1-1-16,-4 6 5 0,-1-1 2 0,1-3-6 15,0 5 7-15,5-4-5 0,0 0-1 0,-2 5-7 0,5-4 3 16,1 1-1-16,3 1-1 0,1-1-6 0,2 1 0 16,3 4 6-16,6-1-8 0,-1-3-1 0,1 4-7 15,2-3-6-15,1-1 1 0,0 1-1 16,-1-2-3-16,-3 1 0 0,2-2 0 0,-6 0-1 0,-1 1 5 16,-1 0 0-16,-4-3-3 0,-1 5-3 0,-3-3 6 15,-4 0 0-15,-2 2 1 0,-8-1 0 0,0 0 0 16,2-1-5-16,-9 1-33 0,5-2-48 0,-6-1-60 15,6-2-103-15,-2-2-98 0,2 2-119 0,-10-4-496 16,11 0-1039-16,0-2 459 0</inkml:trace>
  <inkml:trace contextRef="#ctx0" brushRef="#br0" timeOffset="53799.46">17751 9217 101 0,'5'-4'367'0,"-4"-2"-4"0,3 0-12 15,1-1-16-15,-5-2 17 0,3 3-3 0,-2 0-11 16,-1 1-16-16,0 1-11 0,-4-3-18 0,4 3-22 16,-4 1-20-16,-1 1-22 0,-1 1-19 0,-2-2-16 0,2 2-15 15,-2 4-21-15,-1-1-5 0,-1 0-21 0,1 1-12 16,-4 2-18-16,1 5-7 0,1-3-10 15,0 2 12-15,1 1-10 0,1 0-8 0,2 1-9 0,0-1-4 16,0-1-8-16,1 2-7 0,3 0-5 0,-3-3-3 16,6 0-6-16,0 3-2 0,5-4 1 0,0 2-3 15,2-3 0-15,0 3-6 0,5-4-4 0,-1 0-2 16,2 0-2-16,4 0-1 0,-2-1-2 0,-2 0-1 16,3 0-3-16,-3 1-3 0,-4 1-1 0,0 0-3 15,0 1 2-15,-3 1 1 0,-6-1-2 0,3 4 3 16,-3 1-1-16,-3-1 5 0,-3 5 7 0,-3 0-1 15,0-1 4-15,-6 5 2 0,1-5 0 0,2 1-2 16,-3-2 1-16,5 0 5 0,-3-1 0 0,-1-1 4 16,3-3 3-16,1 0 6 0,3-1-13 0,0-1-3 15,1-4 5-15,2 1-14 0,-1 0-3 0,2-2 1 16,2 0 1-16,1-2 2 0,4 4-8 0,2-3-6 16,-6-1-5-16,12 0-9 0,-1 1-6 0,-3-1-4 15,2 1-3-15,0 2-3 0,2 0 1 0,-3-1-5 16,1 1 0-16,0 2 2 0,-3 0 1 0,0 1 3 0,-1 1-2 15,-3 2 4-15,2 0 0 0,-1 2 7 16,-4 0 0-16,0 0 0 0,-4 4 3 0,-2 1 1 0,2-3 2 16,-1 1 4-16,-4 3-2 0,3-1 3 0,-3 1 6 15,1-2 6-15,-1 2 10 0,4 0 1 16,-4-1 4-16,4 2 1 0,1-2-2 0,3-5 3 0,-2 1 3 16,5-2 2-16,-1-2 4 0,0-1 10 0,3 0-15 15,1-2-3-15,4 0-2 0,1 1-2 0,1-5-2 16,1 2-4-16,1-1-1 0,0-1-3 0,2-1-15 15,-4-2-9-15,5-1-18 0,-6 2-17 0,4 0-21 16,-3-1-22-16,-1-2-26 0,-5 0-30 0,2 2-35 16,-1 0-50-16,-1-2-36 0,-1 2-51 0,-2-1-64 15,1 0-76-15,-3 3-348 0,0-6-873 0,0 6 387 16</inkml:trace>
  <inkml:trace contextRef="#ctx0" brushRef="#br0" timeOffset="55800.47">18161 9399 140 0,'0'0'360'0,"-4"1"-5"0,4-1 3 0,0 0 0 16,0 0-10-16,0 0-20 0,0 0-27 0,0 0-16 15,0 0-24-15,0 0-27 0,5-12-18 16,1 7-16-16,0 3-17 0,0-3-15 0,7 1-20 0,-4 0-10 16,4 0-9-16,0-1-13 0,-2 0-11 0,1 2-11 15,-1 0-9-15,-2 1-6 0,0 0-6 0,-1 2-14 16,-1 2-2-16,-1 0-3 0,-1 2-5 0,0 3-5 15,-2-1-2-15,-1 4-3 0,-1 0-5 0,-2 0-6 16,-3 1 0-16,0 2-5 0,-3 3 1 0,0-1-6 16,-2-1 3-16,-2-2-1 0,2 2-7 0,-3-2 3 15,2-5-2-15,4 3 4 0,-2-2 8 0,0-2 12 16,2 0 11-16,2-2 17 0,0-1 8 0,-1 0 3 16,4-1 6-16,-2 1 0 0,3-3-7 0,0 0-7 15,0 0 2-15,0 0-15 0,0 0 3 0,0 0-14 16,0 0-8-16,23-5-1 0,-14 2-5 0,2 1-1 15,1 0-3-15,1-1-6 0,2 3 3 0,-2-1-5 16,1 2-3-16,0 0-4 0,-1 2-6 0,1 0-8 16,-4 3-1-16,4-1-9 0,-5 3-2 0,-1-1-1 15,1 6-3-15,-3-4-1 0,-2 3 2 0,-3 0 2 16,3-1 1-16,-5 0 4 0,-2 1 2 0,1 0 0 16,-6-2 1-16,3 1 4 0,-4-1 10 0,0 0 9 15,-3-1 13-15,-3 2 6 0,-1-1 15 0,-1-5 3 0,-1 2 6 16,2-1 9-16,-2-3 5 0,-1 0-5 0,3-2-9 15,6 4-6-15,-5-8 9 0,2 6-16 0,0-6-1 16,4 2-6-16,1 0-7 0,-2-3-20 0,5 2-31 16,0 2-31-16,1-1-64 0,4 1-66 0,-2-5-81 15,2 5-74-15,2-6-74 0,2 3-95 0,1-1-424 16,2-1-1004-16,4 1 444 0</inkml:trace>
  <inkml:trace contextRef="#ctx0" brushRef="#br0" timeOffset="56032.98">18568 9661 363 0,'6'-2'445'15,"-1"1"-7"-15,-5 1-27 0,0 0-15 0,0 0-8 16,8 3 4-16,-8 1-8 0,2 1-16 0,-2 2-25 16,-5-1-25-16,4 5-18 0,-2 0-26 0,0 1-23 15,-1 0-26-15,-1-1-22 0,-2 4-10 0,-2 1-29 16,4-4-18-16,-4 1-35 0,0 2-44 0,0-4-46 15,3 0-50-15,-2-1-67 0,3-2-76 0,1-2-59 16,-2-1-58-16,1 0-67 0,4-3-67 0,-2 1-345 16,3-3-831-16,0 0 367 0</inkml:trace>
  <inkml:trace contextRef="#ctx0" brushRef="#br0" timeOffset="56432.98">18855 9454 318 0,'7'-11'451'0,"-4"4"13"0,-3 0 9 16,4 0 2-16,-1 2-10 0,-2 0-11 0,-1 1-18 16,0 1-29-16,0 3-37 0,0 0-23 0,0 0-21 15,0 0-22-15,-18 6-28 0,13 1-20 0,-4-1-25 16,5 3-25-16,-5-3-15 0,4 5-24 0,-4 0 1 0,4 0-32 16,-1-1-13-16,2 0-12 0,-2-1-11 15,2 0-10-15,2-1-6 0,1-1-2 0,2-1-15 16,-1 0-6-16,4-1 0 0,0-1-14 0,1 0 4 15,8 1-5-15,-4-2-4 0,2 1-6 0,2-1-7 0,0 0 4 16,6 2-17-16,-1-3 6 0,-3 3-3 16,4 0 1-16,-3-3-12 0,0 3 1 0,1 2-3 15,-3-3-12-15,-2 0-3 0,4 5-13 0,-5-3 4 0,-2 3-8 16,-1-3 2-16,-3 6-1 0,2-4 0 0,-6 3 5 16,2-2 3-16,-6-1 3 0,3 1-3 0,-5 1 1 15,-3-2 5-15,0 3-1 0,-7 1 3 16,1-4-2-16,0 3 4 0,-5-4 8 0,2 1-4 0,-2 0-1 15,0-1 2-15,-1-1-2 0,-8 1-5 0,7-4 9 16,3-1 0-16,4 0-11 0,1-2-23 0,2-1-34 16,-2 1-39-16,3-3-53 0,-1-2-55 0,5-1-77 15,0-5-70-15,1 1-74 0,3-5-89 0,2-3-403 16,4-2-1004-16,0-5 444 0</inkml:trace>
  <inkml:trace contextRef="#ctx0" brushRef="#br0" timeOffset="56599.78">18897 9395 224 0,'-2'-5'395'0,"-3"2"20"0,1-1 6 0,0 2-7 15,0-2 3-15,4 4-11 0,-2-3-24 0,2 3-35 16,-2-4-32-16,2 4-33 0,4-4-29 0,4 1-28 16,2 0-60-16,0 0-74 0,2-1-100 0,6-3-96 15,-2 1-111-15,2 1-112 0,1-1-355 0,-1-2-739 16,1 3 327-16</inkml:trace>
  <inkml:trace contextRef="#ctx0" brushRef="#br0" timeOffset="57149.44">19263 9280 339 0,'-4'-8'396'0,"4"8"4"16,0-7-7-16,0 2-12 0,0-2-4 0,1 1-10 15,4 3-21-15,-1-3-23 0,1-1-28 0,4-2-25 16,-1 3-23-16,5-1-20 0,1-3-19 0,1 1-22 15,2 2-17-15,-5 2-14 0,4-1-19 0,-2 3-6 0,-3 2-19 16,1 2-12-16,1-1-8 0,-2 3-13 0,-6-1-5 16,4 5-6-16,-2 0-6 0,-1 1-5 15,-2 2-4-15,-1 1-5 0,-1 0 2 0,-2 1 2 16,-2 5 4-16,-4 0 5 0,1-2 0 0,0 2 4 0,-1 2-2 16,-2-1-1-16,0-1-1 0,3-1-6 0,-2 1 2 15,0-3-5-15,2-2-1 0,3 0-11 0,-2-3 0 16,2 2-3-16,2-1-1 0,-1-2-7 15,4-3 5-15,2 3-5 0,0-4-1 0,5 0-5 0,-1 0-5 16,3-1-8-16,2-1-7 0,-1 0-9 0,0-2-2 16,0 0 3-16,0 0-8 0,-3-1 5 0,2 1-3 15,-3 0 3-15,-3 0-2 0,1-1 5 16,-7 1 5-16,7 0-8 0,-7 0-2 0,2 3 3 0,-2-3 6 16,-11 9-1-16,3-1 7 0,-3 0 7 0,-2 2 5 15,-2 2 3-15,3-1 2 0,1 2 1 0,0 0-7 16,0 2 0-16,-2-1 0 0,7 0-2 0,-2 1-1 15,3 0-1-15,1-4-5 0,2 2 2 0,3-1 0 16,2-1-2-16,1 0 2 0,-1 1-1 0,5-2-2 16,0-1-3-16,1 1-7 0,1 0-6 0,4-1 3 15,-4-1-6-15,-1-2 0 0,0 5 1 0,-1-4 2 16,-2-1-1-16,1 0 2 0,-6 2 2 0,0-2 3 16,-2-1 0-16,-2 1-2 0,-2 4 5 0,-1-3 10 15,-7-1 0-15,0 3 8 0,0-4-1 0,-2 4-1 16,-2-4-4-16,-4 1 0 0,3-1-2 0,-1-1-5 15,-2 2-25-15,3-2-37 0,-1-1-65 0,3-2-82 16,3-1-92-16,-5 0-113 0,6-1-135 0,1-3-377 16,-1 0-1000-16,2-2 443 0</inkml:trace>
  <inkml:trace contextRef="#ctx0" brushRef="#br0" timeOffset="58215.39">17967 10402 294 0,'1'-6'364'16,"-1"6"-12"-16,0-6-1 0,0 6 0 0,0-6-5 15,0 2-12-15,0 4-7 0,-1-4-16 0,1 4-14 16,0 0-17-16,-3-4-22 0,3 4-23 0,0 0-19 16,0 0-20-16,0 0-12 0,-18 6-12 0,13-2-7 15,-5 2-10-15,1-1-8 0,-5 1-9 0,5 0-8 16,-1 2-7-16,1 1-4 0,-5 2-6 0,2 0-4 16,-1 0-7-16,5-4-8 0,-1 2-3 0,-1-1-12 15,2-1-6-15,3 1 1 0,1 1-9 0,3-3-9 16,-2 1-6-16,3-2-4 0,0 2-2 0,4-1-1 15,0 0-4-15,1-2-6 0,3 2-2 0,-1 0-6 16,3-2-8-16,0-1 6 0,1 3-1 0,2 0-7 16,-2-2 5-16,2 2-8 0,-1-2-2 0,0 3 0 15,-2 0 1-15,2 0-4 0,-2 1 2 0,-1 2-3 16,-1-2 2-16,-3 2-5 0,1 1 0 0,-2 0-1 0,-3 1 7 16,2 1-5-16,-2 2-1 0,-6 1 3 15,4-5-1-15,-8 2-1 0,0 3-2 0,0-4 3 16,-5 1 0-16,1-1 5 0,-1-1 5 0,0-1 16 0,0 1 3 15,-1 0 11-15,-1-1-5 0,1-3 2 0,-4-1 11 16,9-1-7-16,1-1-5 0,1-1 7 16,2-2-16-16,-1 1-4 0,5 1-4 0,-1 1-2 0,3-4 0 15,0 0-3-15,5 7 2 0,2-4-4 0,0-1-4 16,2 5 2-16,3 0-2 0,0 0-2 0,3 1 3 16,-1 3-4-16,0 0 0 0,-3 0-4 0,2 1 2 15,-3 1-5-15,-1 2-12 0,0-1 11 0,-4 0-4 16,-1 3 11-16,1 0-1 0,-5-2-8 0,0 1 9 15,-4-3 2-15,3-2-8 0,-2 1 8 0,0 0 16 16,-1-1-15-16,1-3 13 0,-2 1-2 0,4-2 0 16,0-3-9-16,-1 2 6 0,2-1-6 0,3-2-1 15,3-1 2-15,-2-1-2 0,5-2 2 0,0 0-37 16,5 0-40-16,0-3-45 0,5-3-71 0,-2 0-87 16,5-1-106-16,-3-2-105 0,0 0-142 0,8-3-397 15,-3-2-1097-15,-1 2 486 0</inkml:trace>
  <inkml:trace contextRef="#ctx0" brushRef="#br0" timeOffset="59698.85">18509 10674 28 0,'-1'-10'316'0,"1"-2"-5"16,-2 1 8-16,2-2-7 0,0 1 0 0,-1-6-10 15,1 2 7-15,-1-1-1 0,1 3 1 0,0 2-5 16,0 0-10-16,0 1-7 0,0 2-10 0,0-1-6 15,0 3-8-15,0 0-7 0,0 2-10 0,0 0-18 16,0 0-18-16,0 5-21 0,-2-6-19 0,2 6-23 16,0 0-7-16,0 0-5 0,0 0-5 0,-2 16-7 15,-1-7-5-15,2 4 0 0,-3 3-15 0,0 2-15 16,-1 3-3-16,3-2-6 0,-2 5-6 0,-4 3-11 16,4 0-3-16,3-1-19 0,-4-7 9 0,0 7-6 15,1-7 1-15,3-1-4 0,-2-2-11 0,3-3 5 16,-2 0-4-16,-1-1-7 0,3-4 2 0,-1 2-5 15,1-4 5-15,-3-1-10 0,6-1 2 0,-6 0 0 16,3-4-1-16,4 5-4 0,-1-3 3 0,-3-2-3 16,9 0-1-16,-9 0-4 0,16-4 3 0,-4 0-3 0,2 3-1 15,4-3 3-15,-2 1-11 0,4 3-3 0,-3 2 0 16,4-2-15-16,-2 0-13 0,-3 3-19 0,1 0-13 16,-3 0-15-16,-2-1-8 0,-2-1-11 15,1 3-6-15,-4-2-10 0,-1 0-6 0,1 1-2 0,-5-2 6 16,2 2 11-16,-4-3 0 0,0 0 15 0,0 0 6 15,0 0 5-15,0 0 11 0,0 0 8 0,0 0 10 16,0 0 10-16,0 0 14 0,-15-11 11 0,11 6 14 16,1-1 12-16,1 0 12 0,0 0 9 0,1-2 8 15,0-2-3-15,1-2 7 0,2 1 11 0,0-2 5 16,2-2 11-16,-2 4 9 0,1 1 6 0,1 1 2 16,-3 2 4-16,1 2-5 0,1 2-10 0,-2-5 0 15,2 7 8-15,-3 1-13 0,0 0 6 0,0 0 3 16,5 11 5-16,-5-3 1 0,0 6 0 0,-2-4-10 15,1 8-9-15,0 0 5 0,0 1-14 0,-3 7 1 16,3-6-8-16,-2 4-6 0,1 3-2 0,0-7-1 16,1 4-6-16,-3-3-10 0,0-2-17 0,0 0-32 15,-1-1-49-15,3 0-41 0,-3-4-46 0,0-1-55 16,1-4-54-16,1 1-63 0,1-2-51 0,-1-2-62 16,2-2-62-16,-2 1-438 0,3-5-1020 0,0 0 451 15</inkml:trace>
  <inkml:trace contextRef="#ctx0" brushRef="#br0" timeOffset="59899.08">18862 10989 53 0,'3'-2'418'15,"-3"2"6"-15,3-2-21 0,-3 2-18 0,0 0 6 16,0 0 4-16,0 0-4 0,-3 11-4 0,2-3-8 16,-4 2-14-16,1 2-12 0,0-1-23 0,-1 1-23 15,0 4-40-15,1 1-17 0,-5-2-20 0,6 2-23 16,0 0-18-16,-1-5-34 0,0 3-41 0,0-4-53 15,1 1-53-15,1 0-51 0,0-2-67 0,2-2-67 16,-3-3-68-16,2 2-62 0,1-2-75 0,1-1-75 16,-1-4-334-16,0 0-856 0,0 0 379 0</inkml:trace>
  <inkml:trace contextRef="#ctx0" brushRef="#br0" timeOffset="60282.01">19241 10639 412 0,'3'-10'484'0,"-1"4"2"0,2 1-6 0,-3 2-1 15,2-2-21-15,-3 2-33 0,0 3-29 0,0 0-13 16,0 0-22-16,0 0-8 0,-8 11-17 0,4 0-20 16,-1 0-22-16,-4 7-23 0,4 6-18 0,-4 4-23 15,2-1-22-15,-2-2-15 0,2 3-20 0,2-1-21 0,1-2-33 16,0 1 4-16,3 2-16 0,2-3-3 15,1-7-8-15,4 7-18 0,-1-10 0 0,2 1-20 16,3 0-1-16,0-4-23 0,2-2-7 0,0-1-8 0,0-3-15 16,3-3-3-16,-2 3 2 0,1-5-8 0,-1-1 4 15,0-1-1-15,-2-5-18 0,1 3 20 0,-2-2-4 16,-1-3-1-16,-3 1 5 0,1-4 0 16,-5 0 5-16,1-1 2 0,-3-2-6 0,-1-1 16 0,-3 3 11 15,-3 1-8-15,-1 3-7 0,-2 1 4 0,-1 1-9 16,-7 1 5-16,1 5 9 0,-3 0-15 0,-1 5-9 15,2 1-34-15,0 2-41 0,1 2-46 0,0-2-59 16,4 3-59-16,4-3-71 0,4-1-76 0,-1 2-87 16,7-2-86-16,0-1-402 0,4-1-1042 0,1-3 460 15</inkml:trace>
  <inkml:trace contextRef="#ctx0" brushRef="#br0" timeOffset="60749.88">19503 10579 239 0,'-5'-15'473'0,"1"6"-5"0,0-3-19 0,3 1-13 15,-2 1-19-15,3 2-22 0,4-2-28 0,0 3-29 16,0 1-35-16,1 1-16 0,0 1-36 0,9 0-27 16,-2 2-23-16,0 1-21 0,0 2-17 0,0 2-15 15,2 1-13-15,0 3-17 0,-2-1-11 0,1 5-12 16,-4-3-6-16,0 3-12 0,-4 0-6 0,-1 2-4 15,1 1-5-15,-7 4 0 0,0-2 2 0,-3 3 2 0,-4 0 5 16,-2 5 10-16,-3 1 3 0,-2-3 5 16,2-1 3-16,2-7 3 0,-1 1-8 0,1 1-1 15,2-6-8-15,4 0-8 0,-2 0-9 0,3-3-1 16,1 2-4-16,0-3-11 0,3-1 1 0,6 1-3 0,-4 0-10 16,7-1 1-16,0 1-6 0,-2-3-13 0,4 2-8 15,1-2-2-15,-1 1-4 0,0 0-9 16,-4-1-9-16,3 1 8 0,-4-3-3 0,2 0-1 0,-2 3 4 15,-1-3-4-15,-2 2 7 0,0 0-5 0,-2-3 2 16,-3 7 4-16,0-2 1 0,-2 0 10 0,-1 2 4 16,0 1 3-16,0 0-2 0,0 1 3 0,0 0-4 15,-2 1 4-15,3-1-2 0,2 0-7 0,0 2 8 16,1 1-4-16,4 0-7 0,1 1 9 0,3-3 0 16,2 4 5-16,0 2-12 0,0-2-17 0,1-1 0 15,1 1-28-15,-2-3-24 0,-3-3-25 0,0 3-29 16,-4-2-28-16,-5 2-37 0,-1 1-42 0,-6 0-34 15,-7 3-48-15,-9 3-60 0,-5 0-80 0,-14 2-449 16,11-3-972-16,-13 3 430 0</inkml:trace>
  <inkml:trace contextRef="#ctx0" brushRef="#br0" timeOffset="61765.51">17743 11597 291 0,'4'-4'317'0,"0"-1"-8"0,1 0-7 0,0 2-2 16,-5 1 2-16,4-1 4 0,-4 3-4 0,1-4-1 15,-1 4-13-15,0-3-15 0,0 3-24 0,0 0-20 16,0 0-20-16,0 0-13 0,-15 10-6 0,3-6-11 16,2 3-12-16,0 2-11 0,-3 1-10 0,-3 3-16 15,4-1-10-15,-1 1-9 0,-1 0-4 0,4 0-10 16,1 2-10-16,-2 1-6 0,7-4-5 0,0 5-5 16,0-5-6-16,4 0-5 0,0-1-6 0,0-2-4 15,8 1-5-15,-2 0-5 0,6-3-2 0,-2-1-5 16,5 3-3-16,3-5-2 0,-5 1-5 0,6 0-2 0,0-1 0 15,-5 1-4-15,0 1-1 0,-1-2-4 0,-1 0 2 16,-1 2-5-16,-3-2-4 0,0 4 2 0,-6-2-1 16,2 1 6-16,-4 0-9 0,-4 1 3 15,0 3-1-15,-3 3 1 0,-4 0 2 0,-3-2-1 0,0 2 2 16,-1-1 4-16,-6 5 4 0,6-7 6 0,-5 9 2 16,4-7 5-16,1 0-2 0,1 0 1 0,1 2 2 15,-1-2-6-15,4-1 0 0,1-1-4 0,3-1 1 16,3 0 1-16,2 0-1 0,2-2-4 0,0 0 3 15,4 1-4-15,4-2-5 0,0-2-2 0,0 0-2 16,5 1 1-16,-2 1 0 0,2 4-3 0,-3-2-1 16,3 4 3-16,-1-2-5 0,-3 4 3 0,-2-1-1 15,-2 1 4-15,-2-2-2 0,-4 2-3 0,0 2 5 16,-2 1 2-16,-5-3 4 0,2 2 12 0,-2-1-7 16,0 1 5-16,-2 2-5 0,2-2-2 0,0-4 0 15,3-1-1-15,0 0-5 0,1-1-1 0,1 0-12 16,2-3-18-16,2-1-21 0,1-2-31 0,3-2-32 15,3 0-49-15,3-2-56 0,6-5-54 0,4 1-49 16,-2-5-53-16,6-4-48 0,6-4-61 0,-4-4-331 0,3 0-870 16,-3-2 385-16</inkml:trace>
  <inkml:trace contextRef="#ctx0" brushRef="#br0" timeOffset="61949.49">18197 11900 328 0,'0'-6'396'15,"0"0"-8"-15,0 0-22 0,1 2-20 0,2-1-14 16,2 1-16-16,3-3-13 0,2 1-23 0,0 2-27 0,9-1-25 16,-1 1-22-16,1 1-21 0,4 0-16 0,-2 2-50 15,0 0-57-15,1-2-66 0,-4-1-57 16,-4 3-53-16,-4 1-57 0,1-1-54 0,-4 1-47 0,-7 0-51 16,7 1-196-16,-7-1-560 0,0 0 248 0</inkml:trace>
  <inkml:trace contextRef="#ctx0" brushRef="#br0" timeOffset="62298.87">18233 11880 225 0,'-12'1'279'0,"1"1"0"0,-1 1 3 16,6-2-5-16,-3 0-7 0,4 2 7 0,-3-1 4 0,4 1 9 15,-1 0-1-15,-2 1-3 0,4 2-2 0,-5 1-10 16,7-1-16-16,-3 2-15 0,0 2-18 0,2-2-14 16,0 2-14-16,1-2-15 0,-1 2-13 0,0 0-13 15,2-3-16-15,0 5-12 0,0-5-7 0,0 0-10 16,2-1-6-16,0 1-6 0,1 0-4 0,1-3-5 15,-1 1-2-15,1 0 2 0,4 0-11 0,0-3 1 16,-1 0-5-16,2 2-8 0,5-1-11 0,-2-1 2 16,1-1-7-16,1 1-2 0,4 1-9 0,-1 2-5 15,-4-3-3-15,5 3 0 0,-1 1-7 0,-2 0 2 16,0 1-8-16,-4-1-2 0,-2 2-2 0,0 0 2 16,-2 1 2-16,-2 2-8 0,-1-1 3 0,-3-1 2 15,-1 2 1-15,-3-1 8 0,0-1 11 0,-5 1-1 16,-2-1 7-16,-8 9 4 0,0-4-5 0,2-5-3 15,-9 3 0-15,0 0 1 0,-2-2-15 0,3 0 14 0,6-5-18 16,-3-1-13-16,4-1-31 0,1 4-36 0,3-7-51 16,3 0-57-16,4-3-91 0,2-1-83 15,1 0-85-15,6-2-86 0,1-5-434 0,5 3-1025 16,9-5 454-16</inkml:trace>
  <inkml:trace contextRef="#ctx0" brushRef="#br0" timeOffset="62482.98">18566 12190 206 0,'4'1'434'0,"-4"-1"21"0,3 3 8 0,-3 2 7 0,0 1-7 16,-2 0-7-16,-1 2-4 0,-1 5-11 0,-1-2-22 15,0 0-10-15,1 1-43 0,-1 4-27 16,1-5-42-16,-3 3-23 0,2 2-35 0,-4-2-19 0,6-2-41 16,-1-1-66-16,0 0-62 0,1-2-80 0,-1 2-72 15,3-4-76-15,0-1-88 0,-2 1-78 0,2-2-82 16,2-1-85-16,-1-4-306 0,3 2-884 0,-3-2 391 15</inkml:trace>
  <inkml:trace contextRef="#ctx0" brushRef="#br0" timeOffset="62848.85">18841 11930 506 0,'-4'-9'536'0,"0"0"4"16,2 3-33-16,-2-1-26 0,4 4-24 0,0-1-32 15,0 4-43-15,0-6-33 0,1 2-40 0,8 3-28 16,-9 1-29-16,17-1-26 0,-2 2-20 0,-2 0-23 16,6-1-16-16,2 1-16 0,0 1-27 0,2 0-17 15,-2-2-15-15,-1 0-18 0,1 0-7 0,-6 0-6 16,-1-2-4-16,-1 0-6 0,-3 2-2 0,-2-2 1 0,-3 2 4 16,-1-2 4-16,-4 2 10 0,5-3 16 15,-4 0 6-15,-1 3 12 0,0 0-2 0,0 0 8 16,0 0 4-16,0 0 0 0,-9-4-12 0,9 4 9 15,0 0-10-15,-10 9 5 0,6-4 1 0,-2 4-9 0,-1 2-96 16,5 1 0-16,-6 6 0 0,3 0 0 16,-3 6 0-16,3 1 0 0,0 0 0 0,1 4 0 15,2-10 0-15,-1 10 0 0,0-4 0 0,2 2 0 0,-4-8 0 16,4 7 0-16,-2 2 0 0,2-3 0 0,1-7 0 16,-4 0-118-16,4-5-243 0,2-3-79 0,-4 1-70 15,2-8-79-15,0 3-441 0,2-4-1114 16,-2-2 493-16</inkml:trace>
  <inkml:trace contextRef="#ctx0" brushRef="#br0" timeOffset="63348.99">19370 11758 363 0,'3'-16'451'15,"-2"0"-10"-15,2 4-16 0,-1 1-22 0,3 2-29 16,0 0-24-16,4 2-32 0,0 0-22 0,8 2-29 15,0-1-20-15,-4 5-30 0,0 1-23 0,4 1-13 16,-2 4-27-16,3-1-10 0,-5 0-16 0,-4 6-10 16,6-1-16-16,-7 1-9 0,-2 1-10 0,-1 1-7 15,-3 5-7-15,-4-2 2 0,-3 1-5 0,0 1 3 16,-1 1 9-16,-3-3 14 0,-1 1 1 0,-2 0 1 16,2-3 4-16,-3 0-3 0,4-3 0 0,0-1-4 15,5 0-9-15,-4-2-10 0,2 0-5 0,5-1-3 16,1 0-4-16,0 0-9 0,1 0-2 0,5-1-4 15,2 0-7-15,0-1-3 0,1 0-5 0,0 0-17 16,1 0-5-16,-2-1-5 0,-2 0-2 0,1 1 1 16,-1-1-6-16,-1-1 5 0,-1 0-4 0,-3 2 0 0,2 2 0 15,-4-1 9-15,-2 2-4 0,-4-1 10 16,0 1 14-16,-1 3 1 0,-1-1 6 0,-6 2 6 16,2 1 16-16,4-5-7 0,-3 6 4 0,2-4-11 15,4 3-1-15,2-2-1 0,0 0-5 0,-1 2-3 0,5 1-7 16,2-2 1-16,5 0 9 0,0 0-12 0,3 2-7 15,-4-3 7-15,8 4-9 0,-2 2-2 0,-1-2-1 16,-2 1-4-16,-2-1 7 0,-2-3-1 0,-1 1-5 16,1-2 18-16,-2-1 24 0,-3 4 3 0,-1-3 17 15,-1 1 6-15,-7 3 4 0,0-7-17 0,-8 4-25 16,3 0-37-16,-5-1 0 0,-7 0 0 0,-2 2 0 16,0-2 0-16,-4 1 0 0,-1-4-65 0,-4 4-189 15,1-4-118-15,-16 5-140 0,2-3-175 0,13-1-364 16,-1 0-1137-16,-1-1 503 0</inkml:trace>
  <inkml:trace contextRef="#ctx0" brushRef="#br0" timeOffset="64332.14">17926 12966 225 0,'5'-4'394'0,"-1"0"-14"16,1-2-3-16,-4 1 4 0,3 1-7 0,-4 1-6 0,4-2-12 16,-4 2-12-16,0 3-19 0,1-6-40 15,-1 6-31-15,0 0-19 0,-4-3-27 0,4 3-15 16,0 0-19-16,-19 6-14 0,8-1-16 0,-1 2-11 15,2-1-15-15,-4 6-11 0,0-1-11 0,1-1-9 0,-1 5-7 16,4-2-8-16,1 1-11 0,-1-2 1 0,5-2-10 16,1 0-8-16,3-4 1 0,2 1-7 15,0-1-2-15,3 0 0 0,1-1-4 0,5 2-4 16,0-4-5-16,2 3-1 0,5-1-1 0,-1 1-3 0,1-2 0 16,1 0-6-16,-3 2-2 0,-1-2 4 0,-2 4-2 15,-1-1-3-15,2-3-4 0,-4 6 4 16,-3 1-4-16,-2 0 1 0,-4 0-1 0,3 6-2 0,-7-2 0 15,-4-1 5-15,-1 1-3 0,-4 1 4 0,1-1 1 16,-7 5 2-16,0-4 2 0,-3 2 2 0,4-5 1 16,1-1 1-16,-1 1 3 0,0-3-1 0,2 0 1 15,0-2 0-15,1 1 0 0,3-5-2 0,7 0-3 16,-5 1 1-16,5-2-1 0,1-1-8 0,-1 2 3 16,2 1-3-16,3-1-1 0,0-4 0 0,4 6 0 15,1 1-2-15,3 1 1 0,-3 1-3 0,8 5 1 16,-4-1-3-16,0 5 2 0,5 7 4 0,-2-2-5 15,-1 4-2-15,-6-3 0 0,3 3 1 0,-3 0 0 16,0 0-1-16,-2-2 6 0,-1 2-6 0,1-2 5 16,-3-6-4-16,0-1 3 0,0 0-1 0,1-1-1 15,-1 0 0-15,1-4-2 0,-1-2-16 0,1-1-21 16,3-3-18-16,-1 0-31 0,1-2-44 0,2-5-61 16,6 0-78-16,-1-2-66 0,1-4-88 0,2-1-468 15,1-5-965-15,2 2 428 0</inkml:trace>
  <inkml:trace contextRef="#ctx0" brushRef="#br0" timeOffset="64749.75">18405 13089 217 0,'4'-5'396'15,"-3"0"-20"-15,3 1-20 0,-4 1-6 0,0-1-13 0,0 4-18 16,4-3-13-16,-4 3-5 0,0 0-3 0,0 0-1 16,-9 18-7-16,4-7-4 0,-8 11-7 15,4-2-6-15,-3 3-8 0,-1 1-20 0,-1 2-19 0,-2 1-12 16,3 0-16-16,0 1-10 0,1 0-25 0,3-1-10 16,1-8-9-16,2 5-18 0,3-4-14 0,2-1-4 15,1-1-14-15,1-1-10 0,5 0-4 0,0-1-5 16,4-3-5-16,2 0-12 0,-2-5-5 0,3-2 3 15,3 2-11-15,2-5-9 0,3 0-11 0,-5-1-7 16,2-2-6-16,0-2 5 0,0-3-3 0,-5 1-3 16,-1 0 0-16,-1 0-5 0,-4-4 6 0,1-1-7 15,-4-2 3-15,-2-1 1 0,-2 0-5 0,-2 2-1 16,-6-5 1-16,-2 3-2 0,0 1 4 0,-7 5-7 16,2-1 7-16,-6 2-3 0,1 5-10 0,2 3 6 15,-4 1 4-15,1 4-4 0,4-4-29 0,0 7-43 16,5-1-53-16,-1 2-58 0,0-2-79 0,8 2-81 15,2-2-57-15,3 1-63 0,4-2-70 0,4 0-337 16,7-2-943-16,2 2 416 0</inkml:trace>
  <inkml:trace contextRef="#ctx0" brushRef="#br0" timeOffset="64948.97">18818 13476 343 0,'4'-2'483'0,"-4"2"5"0,0 0 0 0,0 0-10 15,-12 7-12-15,2-2-20 0,0 1-25 0,2 2-32 16,-1 0-23-16,-5 2-31 0,1 2-32 0,1 1-34 16,0-1-18-16,1 2-29 0,-3-2-22 0,5 4-33 15,1-6-52-15,3 0-52 0,3 0-64 0,-2 2-70 16,0-3-71-16,1-3-69 0,3 0-51 0,0 0-55 0,3-3-60 16,1-1-56-16,-4-2-314 0,0 0-808 15,14-6 357-15</inkml:trace>
  <inkml:trace contextRef="#ctx0" brushRef="#br0" timeOffset="65316.47">18970 13178 205 0,'3'-12'477'16,"-1"7"15"-16,1-3 6 0,-3 0-9 0,0 3-12 16,3-2-27-16,-2 3-41 0,4 1-39 0,0-1-22 0,5 0-25 15,3 2-33-15,2 0-24 0,7 3-18 0,6-4-37 16,-2 3-15-16,4-1-20 0,1 0-18 0,-2 2-15 15,2-1-12-15,-3-2-19 0,-5 2-10 16,-4-1-9-16,1 0-4 0,-7-3-10 0,-1 2-4 0,-4 1-11 16,-1-1-8-16,-2 0-2 0,-5 2-13 0,6-4 3 15,-6 4-2-15,0 0 9 0,0 0-2 16,-8-8 8-16,8 8 1 0,-14 1-7 0,14-1 24 16,-16 6-16-16,5-4 6 0,2 7-1 0,-1 1-1 0,-3 5-3 15,4 3 13-15,-1 5-7 0,-1 1-10 0,2 0 4 16,2 2-10-16,1 0-24 0,2 4-26 0,0 0 0 15,4-1 0-15,0-2 0 0,3 1 0 0,-1-1 0 16,-2-3 0-16,5 2 0 0,-1-7 0 0,-3-1 0 16,3-1-132-16,-2-5-66 0,0 1-58 0,-1-1-42 15,3-1-74-15,-4-3-48 0,-1 0-45 0,1-4-63 16,-4-2-393-16,4-2-997 0,-6 1 441 0</inkml:trace>
  <inkml:trace contextRef="#ctx0" brushRef="#br0" timeOffset="65466.34">19139 13450 143 0,'-6'-9'363'0,"0"-1"15"0,3 0 16 16,0 4-3-16,-1 1 11 0,2-1-4 0,-1 0-8 16,2 2-15-16,1 0-26 0,0 4-42 0,4-6-30 15,2 4-31-15,3-2-19 0,4 2-24 0,3-3-22 16,3 2-41-16,2 0-53 0,7-2-53 0,0 2-70 16,0-3-79-16,-1 3-85 0,-5 1-77 0,7-4-83 15,-12 3-357-15,5-2-775 0,-3 1 343 0</inkml:trace>
  <inkml:trace contextRef="#ctx0" brushRef="#br0" timeOffset="66049.14">19621 12982 338 0,'-2'-10'408'0,"6"-1"-14"0,-4 1-8 15,3 1-10-15,-1-1-22 0,5 1-22 0,0 0-28 16,2 0-24-16,2 2-28 0,3 2-21 0,-1-1-28 15,4 3-25-15,-4 2-11 0,1 1-17 0,4 0-17 16,-4 4-9-16,-2 1-13 0,-1 2-19 0,-2 0-6 16,-1 2-9-16,-2 1-8 0,-2 1-7 0,0 5-3 15,-2 2 5-15,-8-1 10 0,0 1 8 0,-1 0 0 16,-2-2 22-16,-3 6-5 0,2-4 6 0,0-3-8 0,0 1-1 16,0-1-4-16,2-4-5 0,4 0-7 15,-2-1-5-15,2-1-9 0,0 1-3 0,4-3-1 16,-1 1-6-16,2-2-7 0,3 3-6 0,0-4-5 15,2 1-3-15,1-4 2 0,-1 3-7 0,3 0-9 0,4-4-5 16,-7 3-10-16,5-2-8 0,0-1-4 0,-1 1-3 16,0-2-7-16,-1 1-2 0,-2-1-6 15,-1 0 5-15,-1 2-6 0,-5-2-2 0,9 0-2 16,-4 0-5-16,-5 0 0 0,0 0-1 0,4 4 7 0,-4-4 4 16,-1 6 4-16,-3 0 0 0,-4-3 1 0,2 5 2 15,-3 0 1-15,1-2 2 0,-1 5 8 0,0-1-5 16,3-1-3-16,-5 3 0 0,6-1 9 15,-2 1-4-15,2-1 3 0,4-1-1 0,-2 3 0 0,0-2 1 16,3-1 0-16,2 0 4 0,-1 2-4 0,5-4-2 16,-3 3 1-16,4-3-2 0,-2 3 4 0,3-1-6 15,0-1 3-15,-1 2 0 0,-2-3 2 16,5 2 0-16,-6 0-2 0,1-2 2 0,-1 3 0 0,0-1 3 16,-1 2 1-16,-1-4 3 0,-1 3 8 0,-2 1 8 15,1-4 4-15,-2 3 0 0,0 1 8 0,1-2 5 16,-2 0 6-16,-1 1 3 0,-1 0 2 0,-1-2-1 15,-2 0 0-15,0 1-5 0,1-2-3 0,-2 1-3 16,1-1-5-16,-1 2 1 0,3-5-7 0,-1 1-27 16,1 1-60-16,2-4-93 0,3-1-107 0,-3 1-135 15,4-3-149-15,0 0-333 0,0 0-955 0,0 0 422 16</inkml:trace>
  <inkml:trace contextRef="#ctx0" brushRef="#br0" timeOffset="66198.95">20060 13733 149 0,'7'3'484'0,"-7"-3"-14"0,0 0-7 0,0 0-30 15,0 0-41-15,0 0-38 0,0 3-63 0,0-3-74 16,0 0-105-16,0 0-118 0,0 0-146 0,0 0-383 16,0 0-579-16,0 0 256 0</inkml:trace>
  <inkml:trace contextRef="#ctx0" brushRef="#br0" timeOffset="85266.24">19948 487 7 0,'0'0'226'16,"0"0"-12"-16,0 0-7 0,0 0-3 0,0 0-11 16,0 0-4-16,0 0-6 0,0 0-8 0,0 0-2 15,0 0-4-15,0 0-8 0,-10-25-2 0,10 25-11 16,0 0 6-16,0 0-5 0,0 0-1 15,0 0-10-15,0 0-6 0,0 0-1 0,0 0-15 16,0 0-4-16,0 0-5 0,0 0-1 0,0 0-9 16,-11-13-4-16,11 13-5 0,0 0-8 0,0 0-9 15,0 0 5-15,0 0-8 0,0 0-6 0,0 0-8 16,0 0 1-16,0 0-6 0,0 0-7 0,0 0-21 0,0 0 8 16,0 0-6-16,0 0 9 0,0 0-5 15,0 0 1-15,0 0-6 0,0 0 3 0,0 0-4 16,-5 44-6-16,5-44 3 0,0 17 0 0,0-17 0 15,0 23-2-15,0-23 6 0,4 26-5 0,-3-11-2 16,2 1-3-16,1 1 6 0,-3-1-1 0,-1 1-6 16,4-1 4-16,-4-16-5 0,6 28 3 0,-2-11-12 15,-4-17 12-15,4 27-6 0,-4-11 1 0,1-3 1 16,2 3-1-16,-3-16-2 0,1 31 2 0,2-19 3 16,-3 0-5-16,1 2 4 0,2 0-4 0,-1-3-6 15,-2 2 10-15,3-1-8 0,-2-2 4 0,3 1 0 16,-3 1-1-16,0 0-3 0,3-1 0 0,-4 1 1 15,3-1-4-15,-3 1 16 0,1 0 12 0,0 1-1 16,-1 0-4-16,0 3 3 0,0-1-4 0,1 1-5 16,-1 1 1-16,-1-4 1 0,1-1-4 0,0 4-1 15,-2 2-2-15,-1 0 1 0,3-3 1 0,-1 1 2 16,1 1 1-16,-3 1 4 0,3-1-2 16,0 1 2-16,0-2 2 0,0 2-1 0,0 0 0 15,3-1-2-15,-3 1-2 0,1 8 1 0,-1-8 0 16,0 0-2-16,0 1 2 0,0 1-3 0,0-3 7 15,0 2-8-15,0 7 9 0,0-6 2 0,0-1-3 16,-1 5 1-16,1-6 3 0,-3 1 2 0,3 1 0 0,-1 6-4 16,-4-1-3-16,4-5 3 0,-2 6 1 15,2-6-4-15,-3-1 1 0,3 6 1 0,-2 1-3 16,3 0 0-16,-4-7-3 0,4 6-1 0,-1 1 0 16,0-7 0-16,1 1-2 0,-3 1-2 0,3 2 1 15,0 4 4-15,-1-7 4 0,-2 4 2 0,2 4-5 16,1-4 1-16,-4-4-2 0,3 0 4 0,-3 5 11 15,4 4-4-15,-1-3 3 0,-2 2-5 0,-1 1 5 16,3-2-3-16,1 4-5 0,-1-2 3 0,-2 1 1 16,3-2-8-16,-4 1 0 0,3-1-1 0,1 0 0 15,0 0 1-15,0 3-4 0,1-3-1 16,-1-1-4-16,4 0 3 0,-1 0-2 0,-2 1 2 0,4 2-1 16,-1-1-4-16,0-2-2 0,1-1 2 0,-1 0 2 15,0 0-3-15,1 4-2 0,-1 0 2 0,0 0 1 16,-2 0-1-16,2 0-2 0,0 1 1 0,-2-2-4 15,2 1 3-15,-1 0 1 0,-3 3 0 0,2-4-4 16,1 3 1-16,-2-4 0 0,2 1 3 0,-1 2-3 16,0-3 2-16,-1 2-2 0,0 0 2 15,0 1-2-15,-1-2-1 0,2 1-1 0,1 1 3 16,-1 1-5-16,-4-4 7 0,4 4-2 0,-4-3 0 16,1 6 2-16,2-3-4 0,-1 3 2 0,0-2-2 15,-1 1 5-15,-1 1-3 0,2-1-3 0,-2 1 2 16,0 0 1-16,-1 0 2 0,2 1-3 0,-3 0-1 15,3 0 0-15,1-1 0 0,-3-2 3 0,3 3-2 16,-5-1-1-16,5 0 1 0,-1 0 3 0,1 0-2 16,-3 1-4-16,6 8 5 0,-6-8 0 0,3 10-1 15,0-12 1-15,-1 1-5 0,1-1 0 0,0 3 6 16,-1-1-3-16,-3 10-4 0,3-10-2 0,-3 12 9 16,3-15-1-16,-3 2-3 0,1 9 3 0,-1-11-4 15,3 3 6-15,-3 0-7 0,0 9 4 0,-1-11 1 16,4 1-5-16,-3 1 0 0,4-1 0 0,0 9 2 15,-4-8 2-15,4 0-3 0,0 0 4 0,0 8-4 16,0-9-2-16,0 0 3 0,0 11 0 0,0-12 1 16,0 1-4-16,0 1 1 0,0-2 2 15,0 2-3-15,-4 0-2 0,4 0 3 0,-1-2 2 16,1 0-1-16,-4-2 0 0,4 2 2 0,0 1-2 16,-4 12 5-16,3-12-3 0,1-3-2 0,-2 2 3 0,0-1 0 15,2 1-2-15,-1-2 0 0,1 2-1 0,-4 0 4 16,3-2-5-16,1-1 4 0,-4 1-1 15,4-1 0-15,0-1-4 0,0 2 2 0,-2-3-5 16,2 0 7-16,2 0-3 0,-4 1 0 0,2-1 0 16,0-3 1-16,0 2-1 0,-2-2 2 0,1 2 0 15,1-1-3-15,0 3 5 0,-3-2-4 0,2 1 3 16,1-2-1-16,0 1-1 0,-2 1-1 0,4-3 4 16,-4 0-4-16,0 2 2 0,2 0-3 0,-5-1 2 15,5 2-3-15,-4 0 1 0,4-3 1 0,-5 2 1 16,4-1 0-16,-1 1 3 0,2 0-5 0,0 0 1 15,2-3 1-15,-2 0 4 0,0 2-2 0,3 0-3 16,-3-1 5-16,5-1-4 0,-3 1 2 0,-1-1-8 16,2 1 5-16,2 1 2 0,-5-2-4 0,0 4 0 15,1-1 1-15,-1 1 3 0,-1-1-2 0,1 0 0 16,0-3 3-16,-2 4-2 0,4-3 1 0,-4 1 1 16,0 0-1-16,2-1 0 0,-1 2-2 0,-2-1-1 15,3-1 1-15,0 1-6 0,-1 0 6 0,-1 1-1 16,4-1-1-16,-2-2 4 0,0-1-2 15,1 3 0-15,2-1-1 0,-2-2 4 0,-1 4-1 0,4-3-1 16,-4 0 0-16,4 3 0 0,-3-5-5 0,1 7 5 16,-2 0 0-16,0-3 2 0,2 1-4 0,-2-1 3 15,0 1-2-15,-2 1 0 0,2 0 1 0,0-3 1 16,-2 2 1-16,1-2 1 0,2 5-3 0,-1-3 1 16,-1 1-2-16,1-1 2 0,1 1-3 15,1-1 1-15,0 0 2 0,-2-2-1 0,5 0-1 16,-5-1 6-16,5 5-3 0,-5-5-3 0,0 1 0 15,2-1 2-15,-4 3-2 0,4-3-2 0,-2 3 1 16,0-1 3-16,0 1-1 0,2 3 0 0,-4-5 3 0,2 3-6 16,-2 0 4-16,2-1-3 0,0-1 6 15,0 3-5-15,0-2-2 0,0 0 4 0,0-2-5 16,2 4 2-16,-2-5-1 0,2 4 4 0,-2-3-5 16,0 1 6-16,0-2-5 0,4 1 5 0,-3 1-5 15,-1-2-2-15,0-6 7 0,3 7-3 0,-2-1-1 16,0 0-1-16,3-1 4 0,-1-4-4 0,-2 1 3 15,2 4-1-15,-2-1 6 0,-1-5-7 0,6 5 2 16,-6-2 1-16,4-3-4 0,-1 7 4 0,-1 0-2 16,1-1 0-16,-2-6 1 0,3 0 5 0,-1 0-7 15,-2 2-4-15,0-3 2 0,5 6 2 0,-3-4 1 16,-2-1-2-16,-1 6 7 0,4-5-1 0,-1 0-5 16,0 4 4-16,0-4-4 0,-3-1 2 0,5-1-4 15,-3 1 2-15,-1 1 2 0,1 0-1 0,0-2 4 16,1 7-5-16,-1-7 3 0,0 0-2 0,1 2-2 15,-2-2 2-15,-1 1 0 0,1 5-1 0,-1 2 0 16,0-7-4-16,2 6 6 0,-2-6 2 0,1 8-2 16,0-2 3-16,-1-5-3 0,0 8 1 0,3-3-2 15,-3 1 0-15,0-1-3 0,1 0 5 0,0-2-1 16,1 4-4-16,-1-3 5 0,0-4 0 0,0 5-1 16,-1 0-3-16,3 0 3 0,1-1 4 0,-4 2-6 15,2-1 2-15,1 1-1 0,-2 0 3 0,-1-2 0 16,1 1-3-16,-3 0-3 0,3-2 2 15,0-3 2-15,-2 1-4 0,2 3 10 0,-2 2-7 0,0-2 2 16,1-5-3-16,1 8 1 0,-3-1 0 0,3 2 2 16,-1-9 0-16,1 5-3 0,-1 3 0 0,0-2 0 15,3-6-4-15,-3 7 5 0,0-6 2 0,1 4-1 16,0-4-4-16,-1 6 0 0,2-6 2 16,-1 5-2-16,-1-4 3 0,1-2-2 0,2 6 4 15,-3-6 1-15,0 0-2 0,1 8 1 0,-1-9 0 16,1 7-2-16,-1-6 0 0,2 0 0 0,-4 2-2 15,4-3-1-15,0 1 4 0,-2 1-3 0,0-1 2 0,0 2-2 16,0 3 1-16,0-5 0 0,-1 2 6 0,2-2-1 16,0 1-4-16,-1 6-2 0,-1 0 3 15,2-1-5-15,1 0 3 0,-4 2 0 0,1-8 3 16,1 7 0-16,-1 0 2 0,1-3-1 0,0 4-3 16,-1-2 2-16,-1 0 5 0,2 2-2 0,-1 0 0 15,0 1-3-15,1-4 0 0,0 4 1 0,0 2-2 16,0-5 3-16,0 2 1 0,0 1 7 0,-2-1-9 15,2 0-2-15,0 4-1 0,2-6 0 0,0 4 4 16,1-4 3-16,-2 2-5 0,-2 0 1 0,3 0-4 16,3 4-1-16,-3-1 3 0,3-1-2 0,-3 1-1 15,2-3 1-15,0 3 0 0,-3 0 5 0,3-1-4 16,0 0 4-16,-1-1-4 0,0 1 4 0,1 0-4 16,1-1-2-16,-1 0 3 0,0-2 3 0,-3 0-4 15,3 2 0-15,0 1-2 0,-4-2 1 0,6-2 0 16,-6 1 2-16,2-4-3 0,0 2 3 0,-2 1-2 15,0-5 4-15,1 7 6 0,3-1-10 0,-1-7-1 16,-2 8 2-16,-1-2-1 0,1-5 10 0,3 4-5 16,-1 2-3-16,-2-1 0 0,-1-5-5 0,5-1 4 15,-1 7-1-15,-8-6 3 0,9 4 1 0,-5-5-2 16,0 0 2-16,3 2 4 0,-2-3-5 0,-1 1 1 16,0 0 3-16,3 1 1 0,-2-3 4 0,-1 1-4 15,1-1-4-15,-1 0 1 0,3 1 1 16,-2 0 0-16,-1-1 4 0,0-1-3 0,0-1 1 15,0 0-1-15,0-2 0 0,3-1 6 0,-2-1-1 0,-1-1-6 16,0 1 4-16,0-1 2 0,1 1-6 0,-1-2 2 16,0-2 0-16,0-7-6 0,0 13 5 0,0-13-7 15,0 13 2-15,0-13 0 0,3 7 0 16,-3-7 10-16,-3 8-9 0,3-8 2 0,0 0 3 0,0 0 0 16,3 8 1-16,-3-8-5 0,0 0 3 15,0 0-4-15,0 0 5 0,0 0-2 0,0 0-2 16,0 0-8-16,0 0-17 0,0 0-27 0,0 0-39 0,0 0-50 15,0 0-58-15,0 0-72 0,0 0-87 0,-21-16-90 16,21 16-140-16,-18-6-310 0,4-3-969 0,-1-3 429 16</inkml:trace>
  <inkml:trace contextRef="#ctx0" brushRef="#br0" timeOffset="87699.16">20458 384 98 0,'0'0'380'16,"0"0"-11"-16,0 0-25 0,-27-11-3 0,27 11-19 16,0 0-22-16,0 0-33 0,0 0-19 0,-23-5-23 15,23 5-22-15,0 0-14 0,0 0 4 0,0 0-7 16,-28 18-11-16,28-18-21 0,-21 19 6 0,12-4-4 15,-2 2-3-15,3-1-3 0,-1 1-8 0,0 3-13 16,2-2-10-16,0 0-8 0,3 8-11 0,-1-2-10 16,5-5-4-16,0 6-10 0,2-5-7 15,4-2-7-15,-1 1-8 0,2-2-4 0,3-2-5 16,1-2-4-16,3-4-1 0,3-2-6 0,-17-7-2 16,28 7-8-16,-28-7-2 0,32 1-1 0,-32-1-6 0,32-8-4 15,-32 8 3-15,24-11 1 0,-10 1-4 16,-14 10 4-16,23-22 1 0,-11 8 3 0,-1 3 4 15,-6-5 0-15,-5 16 9 0,13-27 1 0,-8 17 6 16,-5 10 5-16,4-21 7 0,-4 21-4 0,0 0-8 16,5-13-7-16,-5 13-8 0,0 0-1 0,0 0 0 15,0 0-5-15,0 0 0 0,0 0-3 0,0 0-2 16,0 0-1-16,0 0-1 0,0 0 0 0,-5 58-4 16,9-45 4-16,-4-13-5 0,9 20-1 0,-4-10-2 15,-5-10-3-15,13 13-7 0,-13-13-1 0,18 11-5 16,-18-11 6-16,0 0-7 0,33-1 1 0,-33 1 2 15,0 0 0-15,32-13 5 0,-32 13 1 0,16-18 1 16,-8 9 3-16,-8 9-8 0,9-22 8 0,-8 11-3 16,-1 11 2-16,-1-24-5 0,1 24 6 0,-10-26 0 15,3 15 4-15,7 11 6 0,-14-19 0 0,4 10-4 16,10 9-5-16,-18-8 0 0,18 8-2 0,0 0-1 16,0 0 1-16,0 0 1 0,-44 14 2 0,44-14-2 15,-11 16 4-15,11-16-3 0,0 22 3 16,0-22-6-16,11 20 4 0,1-8 4 0,1-2-3 15,5 0-2-15,0-6 0 0,-18-4-6 0,48 10-5 16,-21-11 3-16,-27 1 0 0,50 0-1 0,-28-3 1 16,-22 3-1-16,42-10-5 0,-23 5 11 0,-3-3-2 15,0 0 4-15,-16 8-1 0,22-13 5 0,-9 2-5 16,-13 11-1-16,16-20 8 0,-11 9 0 0,-5 11 7 0,8-21 2 16,-8 21 1-16,1-20 3 0,-1 20-9 15,0 0 5-15,-5-18-14 0,5 18 7 0,0 0-3 16,-14-11-4-16,14 11 1 0,0 0-2 0,0 0-2 15,0 0 2-15,0 0 2 0,0 0-2 0,0 0 2 16,-37 26-1-16,37-26-2 0,0 0 2 0,5 23-1 16,-5-23 2-16,17 20-13 0,-17-20-2 0,21 19-5 15,-5-11-2-15,-1 2-6 0,-2-1-6 0,-13-9-1 16,27 17-1-16,-17-9-4 0,-10-8-3 0,18 13-6 16,-18-13 8-16,12 10-6 0,-12-10 13 0,0 0 3 15,3 16 2-15,-3-16 5 0,0 0 7 0,0 0 6 16,-19 21-1-16,19-21-1 0,-19 8 9 0,19-8-7 15,-17 6 16-15,17-6 1 0,0 0 4 0,0 0-1 16,-23 6-4-16,23-6-2 0,0 0-4 0,0 0-6 16,0 0-9-16,0 0-5 0,0 0-7 0,30-39-10 15,-16 25-9-15,6-3 3 0,2 2 3 0,-3-5-4 16,7-1 10-16,-3-1-3 0,2 0 10 0,1 1-2 16,-3 0 5-16,0-2 4 0,-3 5 7 15,-7 5 9-15,-1-2 7 0,-1 1 24 0,-5 3 16 16,-6 11 12-16,10-19 8 0,-10 19 6 0,5-16 11 15,-5 16-4-15,0 0 0 0,2-18 0 0,-2 18-3 16,0 0-3-16,0 0-9 0,0 0-8 0,-4-16-6 16,4 16-4-16,0 0 2 0,0 0-10 0,0 0 2 15,0 0 0-15,0 0-3 0,0 0-3 0,0 0 9 16,-18 52-4-16,17-40-2 0,1-12-3 0,-4 23-2 16,0-11 3-16,2 5-2 0,2-17-5 0,0 32 0 15,-3-16-2-15,3 1-3 0,2-1 1 0,-2-16-6 16,5 25 8-16,-2-14 2 0,1 3-9 0,3 1 1 15,2 0-5-15,0-2 0 0,2-1-15 0,-11-12-12 16,22 14-6-16,-7-4-14 0,-15-10-18 0,21 10-13 16,-21-10-15-16,23 3-15 0,-23-3-13 0,0 0-13 15,0 0-17-15,35-2-12 0,-35 2-17 0,0 0-34 16,21-17-39-16,-21 17-49 0,9-18-49 0,-9 18-60 16,4-22-371-16,-4 22-834 0,-3-28 369 15</inkml:trace>
  <inkml:trace contextRef="#ctx0" brushRef="#br0" timeOffset="87865.71">21334 445 106 0,'0'0'459'15,"-23"-12"9"-15,23 12 3 0,0 0-6 0,0 0-19 16,-14-11-28-16,14 11-39 0,0 0-45 0,0 0-31 16,0 0-34-16,0 0-25 0,34-18-23 0,-34 18-26 15,39-6-41-15,-18 4-53 0,-21 2-59 0,39-2-54 16,-17-2-64-16,-22 4-68 0,37-5-82 0,-37 5-87 15,24-2-405-15,-24 2-777 0,0 0 344 0</inkml:trace>
  <inkml:trace contextRef="#ctx0" brushRef="#br0" timeOffset="91132.49">20376 1133 247 0,'0'0'261'0,"0"0"-9"0,0 0-13 16,0 0-13-16,0 0-10 0,0 0-11 0,0 0-13 15,0 0-7-15,0 0-14 0,0 0 0 0,0 0-11 16,0 0-2-16,0 0-11 0,0 0-4 0,0 0-7 15,0 0-13-15,0 0-2 0,0 0-16 0,0 0-2 16,0 0 2-16,-14 15-10 0,10-6-10 0,3-3-12 16,-2 6-4-16,-2-2-3 0,3 4-4 0,-1-2-7 15,-1 3 3-15,3 0-16 0,1 2-6 0,-4-2-1 16,4-4-1-16,0 5 2 0,1-1-11 0,2 1 6 16,3-3-3-16,-2-4 0 0,1 0 3 0,-1-3-9 15,1 3-1-15,5-3-4 0,-2-4-7 0,0 4-1 16,-2-3 7-16,-6-3-4 0,19 2 2 0,-8-2-2 15,-4-1 1-15,5-2 8 0,-6-1 8 0,3-1 3 16,0 0 1-16,0-5 16 0,-3 2 7 0,0-2 6 16,2-2-5-16,-5-3 0 0,3-1-7 0,-4-3 2 15,0 0-5-15,1-1-4 0,-3-5-3 0,-2 4 7 16,1 1 0-16,-5-4-6 0,2 6 0 0,-5 0 9 16,3 4-7-16,-1 4-10 0,2 2 0 0,-4 2-5 15,3 2-12-15,-4 4-29 0,-2 0-38 16,1 4-43-16,-1 1-44 0,-3 2-63 0,2 4-54 15,1-3-71-15,2 2-62 0,-3 2-319 0,8-4-767 0,-1 3 340 16</inkml:trace>
  <inkml:trace contextRef="#ctx0" brushRef="#br0" timeOffset="91698.88">20759 925 169 0,'0'0'398'0,"4"-4"-12"0,-4 4-30 16,0 0-21-16,0 0-25 0,0 0 4 0,0 0-32 16,0 0-8-16,0 0-27 0,-5 24-16 0,5-13-20 15,-4 2-20-15,2 3-22 0,-1 0-13 0,3-1-18 16,-2 3-16-16,0-2-10 0,2 0-9 0,-2-4-16 15,2 5-22-15,0-6-28 0,2-2-23 0,-2 2-17 16,2-5-8-16,0 0-14 0,1 0 2 0,1-3-4 16,-1-1 1-16,-3-2 0 0,13 2-6 0,-13-2 11 15,13-6-3-15,-4 1 5 0,-4-3 3 16,4-2 5-16,1-3 8 0,-2-1 11 0,1-1 14 0,-3-2 18 16,1 0 1-16,-1-1 12 0,2 0 11 15,-2 6 24-15,-2 3 18 0,0-1 7 0,-2 4 8 16,0-1-11-16,-1 1-14 0,0 2-12 0,-1 4-7 0,0 0 11 15,0 0-1-15,4 15-4 0,-3-5-10 0,-1 6-5 16,2 0-6-16,-2 2-5 0,1 1-2 0,-1-1-8 16,-1 0-6-16,3-1 0 0,-2-1-3 0,1-1-5 15,1-3-3-15,-1 0-3 0,1-4-2 16,-2 1-2-16,3-3-1 0,-2 1 1 0,0-1-5 16,2-2 3-16,-3-4 2 0,5 2-1 0,-5-2-1 15,0 0-4-15,0 0-4 0,18-9-2 0,-13 3 0 16,3-2 2-16,-2-2-6 0,-1 3-1 0,4-1-1 15,-2 0-2-15,-1 2-4 0,-1 1-6 0,5 0-5 16,-5 3 3-16,3-2-4 0,-3 2-9 0,3 2-8 16,-8 0-8-16,15 2-9 0,-6-1-16 0,-2 3-18 15,-1-3-18-15,-1 3-23 0,-5-4-32 0,12 5-27 16,-6-2-20-16,-1-1-40 0,-5-2-40 0,9 2-44 16,-9-2-43-16,0 0-346 0,0 0-773 0,0 0 342 15</inkml:trace>
  <inkml:trace contextRef="#ctx0" brushRef="#br0" timeOffset="91883.2">20745 990 7 0,'-7'-5'441'0,"0"4"-8"0,2-2-32 16,5 3-30-16,-4-5-37 0,4 0-34 0,0 5-28 0,7-9-26 15,2 3-19-15,5 2-27 0,5-3-51 16,0 2-56-16,9 0-76 0,-9 0-85 0,7-2-109 15,3 2-119-15,-7 2-196 0,-2-2-533 0,2 2 236 16</inkml:trace>
  <inkml:trace contextRef="#ctx0" brushRef="#br0" timeOffset="92233.08">21407 1077 463 0,'0'-4'492'15,"0"4"-10"-15,-3-5-19 0,3 5-25 16,-4-2-36-16,4 2-41 0,0 0-36 0,0 0-23 15,0 0-12-15,-12 14-12 0,10-4-19 0,-1 1-16 0,-1 3-18 16,2 3-12-16,-1-3-29 0,2 3-17 0,0 0-13 16,2-1-16-16,1 1-14 0,0 0-11 15,-2-1-10-15,4-4-11 0,1 0-5 0,2-1-18 16,0-2-12-16,4 3-10 0,-1-4-20 0,-1-3-17 0,0-1-21 16,4 1-31-16,-3-5-30 0,-1 0-45 15,3-5-56-15,-3 1-68 0,-3-1-53 0,1-2-78 16,1-1-88-16,-4 0-345 0,0-2-871 0,0 2 386 15</inkml:trace>
  <inkml:trace contextRef="#ctx0" brushRef="#br0" timeOffset="93065.67">21618 1015 226 0,'-4'-8'377'0,"2"-2"-7"0,-1 0 8 0,1 1 12 16,0 4-2-16,2-2-10 0,-3 2-16 0,3 5-27 16,-3-8-25-16,1 6-35 0,2 2-28 0,0 0-25 15,0 0-11-15,0 0-21 0,-11 11-9 0,7 0-7 16,3 0-16-16,-2 6-11 0,1 5-14 0,-3-3-10 16,5 6-13-16,0-1-9 0,1-5-13 0,2 0-4 15,-3 0-10-15,1 0-6 0,1-1-8 0,2 0-6 16,0 0-9-16,1-3-14 0,-1-3-9 0,-1-1-8 15,1 0-3-15,-1-4-5 0,-1-1-4 0,0-1 0 16,-2-5 4-16,5 6-3 0,-5-6-2 0,0 0-3 16,0 0-5-16,0 0 0 0,9-16 0 15,-7 11-1-15,2-4 0 0,-2-2 2 0,-1 2-5 16,3-2 3-16,-3 2-4 0,1 2 4 0,0 1 0 16,-2-2-1-16,4 4-2 0,1-2-3 0,-1 2 0 15,0-2 4-15,1 4 0 0,4 2-2 0,-9 0 5 0,15-3-2 16,-2 3-3-16,-3 2-6 0,1-2-3 15,1 1-6-15,-2 1 2 0,2 0 3 0,1-2-2 16,-2 2 0-16,2-4 5 0,-13 2 0 0,21-2 3 16,-9 1 2-16,-3 0 10 0,-4 0-6 0,3-3-1 15,2-1 2-15,-6 0 5 0,1 2-5 0,-1 0 1 16,1-4 2-16,-1 0 2 0,-4 2 7 0,1-3 1 16,3-2-2-16,-8 1 0 0,3 3 0 0,1-1 7 15,-4 2-1-15,3 1-3 0,1 4-1 0,-8-4-10 16,8 4 6-16,0 0-3 0,-14 7 3 0,7 0 0 15,1 3 0-15,2 1 1 0,1 0-3 0,-1 6 3 16,4-2-3-16,0 1 0 0,2-2 0 0,0 1 4 16,4 1 1-16,-1-1 2 0,0-4-5 0,4-2-5 15,-2 0 5-15,4-1-5 0,-1 0 0 0,-1-1 2 16,3-5 0-16,-2 1-2 0,0-3-1 0,1 0 3 16,-11 0-3-16,20-5 4 0,-15 0 2 0,4 0 1 15,0-2 0-15,-3 0 2 0,-1-1-3 16,2-1 2-16,-2-2-2 0,0 0-2 0,1 0 5 15,-2 1-3-15,0-1 0 0,1 1-1 0,0 1 2 16,0 0 7-16,0 1-11 0,1 2 1 0,-4 0-1 16,5 0-3-16,-1 3 3 0,0-1 0 0,3 1-1 15,-9 3 1-15,17 0-1 0,-17 0-1 0,18 3-3 16,-12 1 5-16,4 0 0 0,1 1 0 0,-5 2-3 0,1-1 5 16,0 4-1-16,-3-2 4 0,-3 1-8 15,0-2 5-15,3 3 0 0,-4-1-1 0,2-2-1 16,-4 0 3-16,4 0-2 0,-1 0 2 0,0 0 2 15,0 0 1-15,3-1-3 0,1-1-6 0,5-2-12 16,-2 0-14-16,3-2-18 0,4-1-19 0,2-1-26 16,0-2-16-16,1-1-24 0,0-1-22 0,1-1-24 15,-1-1-32-15,-1 2-24 0,-3-4-30 0,0 3-24 16,-4 1-24-16,2-3-31 0,-4 3-201 0,0 0-591 16,-1 0 262-16</inkml:trace>
  <inkml:trace contextRef="#ctx0" brushRef="#br0" timeOffset="94266.6">22533 1133 151 0,'1'-4'243'0,"6"1"13"0,-6-1 11 0,-1 4 7 16,3-8 15-16,-3 8 1 0,1-8-1 0,-1 8-8 15,-1-5-10-15,1 5-20 0,-7-3-16 16,7 3-19-16,0 0-13 0,-20 10-17 0,12-3-16 16,-1 1-15-16,0 2-14 0,-1 4-10 0,-1 1-14 15,1 0-13-15,2 0-10 0,3 1-8 0,-2-3-8 16,3 0-8-16,1 0-14 0,1-4-10 0,1-1-10 15,4-2-7-15,-2 1-4 0,3-2-6 0,-4-5 6 16,7 6-6-16,-7-6 5 0,11 1-3 0,-11-1 0 16,0 0 10-16,19-5 2 0,-19 5 6 0,11-6 1 15,-6 2 0-15,4-3 1 0,0 2 0 0,-4-4 4 16,3 2 9-16,-2 0 5 0,-2 4-5 0,1 0-5 16,-1-1-9-16,0 1-9 0,-4 3-3 0,5-5-4 15,-5 5-4-15,0 0 1 0,10 0-4 0,-10 0 4 16,0 0-4-16,9 10-4 0,-6-5-5 0,2 0-12 15,0 2-6-15,-1-2-5 0,4 0-7 0,1 1-5 16,1-3-6-16,-1 0 6 0,1-3-1 0,-10 0-7 16,23 0 9-16,-10-4 4 0,-3 0 0 0,3-2 6 15,-2-2-2-15,-2-2 5 0,0 1 0 0,1-4 3 16,4-1 2-16,-6 0-4 0,-3-1 1 0,4-5 7 16,-5 2 0-16,2-1 4 0,2-5 6 0,-4-2 2 15,-3 0 3-15,3-1 7 0,0 3 15 0,-4 6 7 16,0 1 9-16,0 17 10 0,-4-23 1 0,4 23-9 15,-4-14-10-15,2 10-8 0,-1 3 0 0,3 1-2 16,0 0-3-16,-14 19-9 0,6-5 2 0,7 3-2 16,-3 2 1-16,3 9-5 0,1-3 7 15,0 2-8-15,1-1 2 0,-1-5-6 0,4-2 3 16,0 0 1-16,-3 1-9 0,6-1-5 0,-1-4-6 16,-2-3-7-16,2 3 0 0,1-7 1 0,-4-2 1 15,4 0 2-15,-4-1 3 0,0-1 1 0,-3-4 3 16,8 6 2-16,-8-6-1 0,0 0-2 0,16-3 0 15,-16 3 1-15,13-10 0 0,-8 6-2 0,3-4 3 16,-2 1-3-16,3-2 1 0,0 1-2 0,-2 1 0 16,2 0 0-16,-2 2 0 0,-3-1-1 0,1 1-4 15,-5 5 0-15,10-2 2 0,-10 2-1 0,0 0 0 16,13 8 4-16,-8-4 2 0,-5-4-1 0,6 9-8 16,-3-2-8-16,1-2-8 0,-3 0-14 0,-1-5-5 15,4 11-5-15,1-5 4 0,-5-6 1 0,4 9-2 16,1-6 4-16,-1 1 3 0,-4-4 6 0,13 3 4 15,-13-3 2-15,10-1 1 0,-10 1 0 0,0 0 9 16,22-3-1-16,-14-1 4 0,1-1 5 0,1-1 4 16,0 0 1-16,-2 2 9 0,-1-3-4 0,3 1 14 15,-2 1 5-15,-3-1 7 0,0 4-6 0,2-2-1 16,-7 4-5-16,7-2-4 0,-7 2 1 0,0 0 2 16,0 0 0-16,0 0-3 0,13 11-1 15,-9-4 4-15,-4 0-1 0,1 2 0 0,1 0-5 16,1-1-2-16,1-4-3 0,1 5-13 0,-3-2-4 15,1-2 8-15,4-2-4 0,-2 1 9 0,-5-4-2 16,14 2 6-16,-14-2 3 0,13-1-3 0,-13 1 3 16,14-7 0-16,-9 0-1 0,-4-1-1 0,6 0 4 15,-5-1-5-15,0-1 0 0,-4-1-2 0,0 1 2 16,-1-3 1-16,-1 1-3 0,-2-1-3 0,-3 2 7 0,5-1 2 16,0 2-7-16,-1 0-1 0,0 0-10 15,1 4 1-15,0 0-7 0,-1 3-5 0,2-1 3 16,3 4 1-16,-3-6 4 0,3 6 3 0,0 0 4 15,0 0 3-15,0 0 7 0,0 0 3 0,0 0-3 16,0 0 7-16,20 3 11 0,-8-3 0 0,-1 0 0 16,2 0-3-16,6-3 4 0,-2 3-4 0,-3 0 0 15,3-1-5-15,-3 1 2 0,-2 0-1 0,1 1-5 16,1 0 3-16,-5 1 1 0,1 1-1 0,-2 1 5 16,2 2 0-16,-2 1 0 0,-2 1-3 0,3 1-2 15,-5 0-2-15,1-1 1 0,-1 3-12 0,-1-4-16 16,-2 2-7-16,-1-4-7 0,0 2 1 0,0-7-11 15,1 11-6-15,-1-7 7 0,0-4 12 0,0 0 10 16,0 10-4-16,0-10 9 0,0 0-5 0,0 0 8 16,0 0 2-16,0 0 1 0,0 0 11 0,0 0-2 15,21-13-1-15,-15 6 9 0,5 1-3 16,-3 0-1-16,3 0 6 0,0-2 5 0,-3 4 1 16,1-1-1-16,2 0-3 0,-5 3-2 0,5 0-1 15,-11 2-1-15,16 0 3 0,-16 0 3 0,14 7-9 16,-8-3-1-16,-1 0-5 0,2 5-29 0,0-2-39 0,-4-4-48 15,1 3-39-15,0-1-56 0,0 1-53 0,-4-6-51 16,6 6-68-16,-6-6-249 0,0 0-686 0,0 0 303 16</inkml:trace>
  <inkml:trace contextRef="#ctx0" brushRef="#br0" timeOffset="94466.61">22735 1013 159 0,'0'0'389'0,"0"0"-25"0,0 0-30 15,0 0-37-15,0 0-27 0,27-10-23 16,-8 5-24-16,0 3-28 0,2 0-55 0,9 0-61 0,-8-1-73 16,-4 1-83-16,1-5-109 0,-10 5-221 15,1-3-441-15,-5 2 196 0</inkml:trace>
  <inkml:trace contextRef="#ctx0" brushRef="#br0" timeOffset="94714.93">21350 1079 85 0,'0'0'465'0,"0"0"-20"0,0 0 7 0,-10 0-5 15,10 0-21-15,0 0-29 0,-7 0-43 0,7 0-35 16,0 0-57-16,0 0-57 0,0 0-70 0,0 0-80 16,0 0-107-16,-9-4-101 0,9 4-147 15,0 0-291-15,0 0-640 0,-2-7 285 0</inkml:trace>
  <inkml:trace contextRef="#ctx0" brushRef="#br0" timeOffset="97515.52">23787 427 38 0,'0'0'117'0,"0"0"4"0,0 0 3 0,0 0 2 16,0 0 0-16,0 0 5 0,0 0 2 0,0 0-2 15,0 0 1-15,0 0 1 0,0 0-4 16,0 0 31-16,0 0-6 0,0 0-9 0,0 0-7 16,0 0-8-16,6-24 1 0,-6 24 2 0,0 0 2 0,0 0-21 15,0 0 13-15,0 0-3 0,0 0-5 0,0 0 3 16,0 0-2-16,0 0 5 0,0 0-11 0,0 0-2 15,0 0-9-15,0 0-2 0,0 0-16 0,0 0-9 16,0 0-16-16,0 0 8 0,0 0 10 0,0 0 1 16,0 0-1-16,0 0-13 0,0 0-9 15,0 0-2-15,0 0-6 0,26 41-3 0,-26-41 0 16,8 21-8-16,-5-11-7 0,5 2 7 0,-3 5-9 16,-5-17-3-16,10 23-1 0,-6-8 0 0,-1 3-1 15,2-2-3-15,-4 2 4 0,3-3-3 0,-1 1 3 16,-1 1-3-16,2 1 0 0,-4-1 2 0,3 1-2 15,-3 0 0-15,-3 0 0 0,6 0-3 0,0 1 7 16,-4-1-5-16,2 0 1 0,-1 2 1 0,3-2-11 16,-3-1 5-16,0 0 7 0,0 2-5 0,0-2-1 15,1 2 6-15,-1-2-11 0,4 2 11 0,-4-2-12 16,0 2 10-16,1-1 8 0,1 1-10 0,-1-3 3 16,-1 1-4-16,1 3 5 0,2-2 2 0,-2-2 3 15,0 2-6-15,2 0-2 0,-1 0-3 0,2 1 2 16,0 0-1-16,-1-1-3 0,-1 1 2 0,1-1-5 15,-2 2 0-15,0-1 2 0,1-1-2 0,1 9-9 16,-3-2 13-16,3-6 2 0,0 7 3 0,-1 1-9 16,-2-1 5-16,4 1-1 0,0-8-2 0,-3 6 1 15,0 1-4-15,3-1-6 0,-1-5 8 0,1 6-3 16,-3-1 0-16,4 2-2 0,-1-2 5 0,3 1-5 16,-2 2-1-16,1-4-1 0,1 6 1 0,1-4-2 15,0 2-2-15,-1 0 1 0,1-3 0 16,-2 3 2-16,3-1-4 0,-4 0 2 0,3 2 0 15,0 1-1-15,2 0 1 0,-5 3 2 0,3-1 2 16,-2 1-4-16,-2-2 3 0,1 4-3 0,-1-1-1 16,0 0 4-16,-2 0-3 0,3 11-1 0,1-11 0 0,-4 1 3 15,2 1 0-15,2-1-2 0,-3 2-4 16,-1-2 3-16,2-1 3 0,0 11-3 0,-1-9 0 0,-1 0 0 16,5 8 1-16,-4-8 3 0,4 8-3 15,-2 3 0-15,-3-12-4 0,4 11 2 0,-2 4 1 16,-2-15 0-16,4 1 0 0,-2 12-6 0,3-1 10 15,-5-1 0-15,5 0-2 0,-5-11 2 0,1 3-3 16,4 7 1-16,-3-9-1 0,1 0-3 0,0 12-1 16,1 0 3-16,0-1 1 0,0 2 1 0,-2-2-4 15,0-2-1-15,-3-8 0 0,2 9-1 0,3 0 8 16,-6 2-4-16,0 1 0 0,4-3 2 0,2 2 1 16,-3-1-3-16,-2 0-2 0,2-1 4 0,-2 1-2 15,0 5 5-15,3-4 0 0,-1 1 2 0,-1 5 3 16,2-4-2-16,-1 3 3 0,-2 1-1 0,3 0-1 15,-4 0-1-15,1-3 0 0,0 3 1 0,-1-1 2 16,-1 1-2-16,5-2-1 0,-3 0 1 0,2 3-8 16,4-1 15-16,-4 0-1 0,0 0-1 0,0 4 1 15,0-2-3-15,3 3 5 0,-3-1 0 0,2 0-3 16,-4 2-2-16,3-2 6 0,-1 2-5 0,-2-1 4 16,5 23-4-16,-3-23-3 0,1-1-5 15,-1 3 4-15,0-2 2 0,1 25-7 0,-2-27 1 16,2 0-3-16,-2 2 1 0,0-1 0 0,2 22 0 0,-1-26 2 15,-3 5-4-15,5 25-1 0,-4-28 1 0,0 5-1 16,0-1-1-16,1 23 4 0,-2-22-5 16,2-1 0-16,0 23 3 0,-2-26-4 0,-2 0 3 15,2 4-2-15,0 23 2 0,0-2 1 0,-2-23-1 16,-1 22-1-16,1-21-1 0,-3 26 2 0,0-27-1 16,-1 23 1-16,6-25 0 0,-2 2-4 0,-3 25 1 15,2-23 1-15,-2 26-1 0,2-28 5 0,-3 25-1 16,4-23 2-16,-6 24 4 0,7-24 3 0,-3 23 0 15,2-23 4-15,0 25-4 0,0-27 6 0,1 21-6 16,0 4 2-16,1-24-2 0,1 25-3 0,-1-2 2 16,1-24 0-16,2 27-4 0,-3-25-3 0,5 23 1 15,-2-3 1-15,-1-21 0 0,5 22-1 0,-3-22 1 16,4 22-2-16,-4-21 0 0,5 27 6 0,-5-27-8 16,6 22 0-16,-5-24 0 0,3 1 0 0,2 25 0 15,-1-26 1-15,0 23 0 0,4 1 6 0,-4-26-9 16,1 26 2-16,-6-23-1 0,5 22-2 0,-3-22 2 15,3 24-1-15,-1-29 2 0,-3 3-1 0,7 0 4 16,-2 29-5-16,-4-7-1 0,2-21-2 0,-2 20 5 16,-1-19-4-16,1 22-2 0,-4-24 3 0,2 2-2 15,-1 22 4-15,4-25-7 0,-9-1 9 0,7 31-3 16,-4-30-2-16,3 1-2 0,1 24 4 0,-4-23 2 16,-1-3-4-16,1 3 2 0,3 24 0 0,-1-30 1 15,-6 0-3-15,6 1 1 0,-1 4-3 16,2-3 0-16,-1 3 2 0,-3-1 0 0,1 0 1 15,0 4-2-15,1-1 0 0,-1-1 1 0,1-3 1 0,-2 2-3 16,-2-2 3-16,6 0 2 0,-7-1-6 0,2-1 2 16,1-3-3-16,-4 3 6 0,4-1-2 15,-4 1 1-15,3-4-3 0,1-1 1 0,-3-1 1 0,-2-3-1 16,5-9 0-16,-5 0-5 0,3 2 6 0,3-4 0 16,-6 0 0-16,3 2-5 0,1-3 1 15,-1 1 3-15,-1-3-6 0,1-3-6 0,-2 2-7 16,0-7-11-16,0-3-9 0,0-2-17 0,0 0-21 0,3-7-29 15,-3-2-35-15,-1 1-54 0,1-4-62 0,-2-4-81 16,6-2-109-16,0 0-429 0,0 0-951 0,-28-11 421 16</inkml:trace>
  <inkml:trace contextRef="#ctx0" brushRef="#br0" timeOffset="99682.35">27707 413 237 0,'0'0'250'16,"0"0"-12"-16,0 0-3 0,0 0-10 0,-8 21-3 15,8-21-5-15,0 0-9 0,0 0-7 0,-4 16 1 16,4-16-7-16,0 0 2 0,0 0-17 0,4 23-9 16,-4-23-13-16,1 20-5 0,-1-20-11 0,5 29-14 15,-3-16-12-15,0 3-7 0,-1 0-12 0,2 4-8 16,2 5 3-16,-5 1-8 0,1 1-1 0,2 2-11 16,-2-2-8-16,2 0-2 0,-3-1-9 0,0 2 7 15,1 0-4-15,-1 1-15 0,0 1 7 0,0 1 8 16,0 0-2-16,-1-2-4 0,-2 3 9 0,-1-1 1 15,-1 1 1-15,0 1-2 0,1 1 34 0,-5 1 1 16,4 0-4-16,-2 16-3 0,-2-4-11 0,-1 1-6 16,4 2-6-16,-1-14-7 0,0 11-4 0,-2-1-4 15,2 2-1-15,0 2-4 0,0 0 1 16,0-2-5-16,0 4-1 0,0-4-5 0,3 0-2 0,-1 1 1 16,4-1-4-16,-2 2 3 0,-3 4-7 15,6 2 8-15,-1 2-6 0,0 1-4 0,-1-2 5 16,0 2-5-16,0 27-1 0,-3-31-3 0,0 2 3 15,0 1-4-15,-1 22 0 0,2-21 0 0,-3-3-2 16,5 4 2-16,-5 24-2 0,5-25 0 0,-1 22-3 16,3-21-1-16,-1 21-1 0,-3-22 0 0,0-1 3 15,2 25-7-15,2-25 4 0,-3 24-3 0,2-27 1 16,-7 31 0-16,7-29 0 0,-2 24-1 0,0 1 1 16,-4-23-3-16,2 27 3 0,-1-27-4 0,3 25 1 15,-7-3-3-15,4 2 8 0,1-24 1 0,1 28-1 16,-4 0 6-16,3 0-2 0,0 0 5 0,-4-3-1 15,4-24-3-15,0 29 6 0,-4 2-1 0,5-5-10 16,-4 0 0-16,-1 0 3 0,3 0 0 0,2-1-3 16,-5 0 0-16,5 0 4 0,-2-3-3 0,2 2-2 15,-4 1-1-15,2 2 2 0,1 0 3 16,-3 3-2-16,4-1-4 0,-2-2-2 0,-2 1 2 16,3 0 3-16,-4-1-4 0,5 4 2 0,-5 0-1 15,-5-1 1-15,5 2-4 0,-6-3-3 0,4 2 4 16,1-3-4-16,-2 2 2 0,3-2-4 0,-5 0 10 0,2 4-1 15,1 0 4-15,-3 2-6 0,2-2 1 0,-2-2 0 16,4-1-2-16,-4 2 2 0,2 0 1 0,0 0 0 16,1 2 2-16,3-3 4 0,-3 2 0 15,3-4-3-15,-2 3 5 0,7-2-4 0,-6 0-1 16,2 3 7-16,2-5-9 0,0 3-2 0,-1-1 3 16,0 2-3-16,4-4 2 0,-3 0-3 0,2-3-1 15,-1 1-3-15,1 4 2 0,1 0 9 0,0-3-13 16,1 3 9-16,1-5-11 0,-2 0 1 0,4 0 4 15,-1-3-1-15,-2 2 0 0,4-3 3 0,2 2 3 16,-2-22-4-16,3 27-5 0,-1-1 2 0,3-2-3 16,1-4-1-16,-6-22 2 0,4 28-2 0,2-4-1 15,-5-22 6-15,7 20-2 0,-5-20-2 0,1 0 1 16,-1 24-1-16,6-3 2 0,-3-25 1 0,-4 0 1 16,0 3-4-16,4 0 0 0,0 22 3 0,-1-26-5 15,-3 4 9-15,4-3-6 0,-1 2-2 0,-2-1 2 16,3 0-3-16,2-1 8 0,0-1-5 0,-2-1 0 15,1 0 0-15,0-2 0 0,-3-3-1 0,4-2 0 16,-3 1 2-16,-1 0 0 0,4 0 3 0,-1-3-8 16,-3-10-1-16,5 10 2 0,2 2 0 0,-8-14 0 15,7 12-1-15,-3-12 3 0,-2 2 3 0,-3 0-3 16,12 9-2-16,-11-12 3 0,5 1 0 0,0-1 5 16,-2 2-8-16,0-1 0 0,1 0 6 0,-1 0-5 15,-1-2-1-15,-1 0 1 0,5 3 0 16,-3 2 5-16,-3-2-3 0,1 0-2 0,1 0 4 0,0-4 1 15,-3 5-3-15,1-2 1 0,2-1-2 0,0 2-2 16,-3-1 2-16,3 0 2 0,-3-1 2 0,1-1-23 16,2-4-12-16,-3 0-20 0,0-2-27 0,-1-7-55 15,0-1-64-15,-2-5-85 0,2-3-79 16,-4-4-108-16,0-5-493 0,0 0-1042 0,0 0 460 16</inkml:trace>
  <inkml:trace contextRef="#ctx0" brushRef="#br0" timeOffset="101948.86">30298 431 275 0,'0'0'296'0,"0"0"-11"15,0 0-13-15,0 0-18 0,0 0-15 0,0 0-10 16,0 0-18-16,0 0-20 0,0 0-16 0,0 0-12 15,0 0-19-15,0 0-12 0,0 0 8 0,0 0-1 16,0 0-1-16,0 0-3 0,0 0-6 0,0 0-5 16,0 0-9-16,9 38-5 0,-9-38-14 15,0 21-1-15,0-21-4 0,2 28-8 0,0-11-7 16,-2-1 6-16,4 3-2 0,-3 7-9 0,2-5-6 16,-1 4-6-16,-2 0-1 0,5 2-1 0,-1 0-5 15,0-2-4-15,1 2 12 0,-2-1 11 0,2 2 5 16,0 2 3-16,0 0-10 0,-1-1-6 0,1-1-5 15,-5 4-6-15,4 1 7 0,-3 2 3 0,-1-2-4 16,3 0-6-16,-2 3-5 0,-2 11-1 0,-2-11 1 16,1 12-5-16,-1 2-2 0,2-1-6 0,-2-1 1 15,-1-1-4-15,3 1 1 0,1 2-1 0,0 0 0 16,0 1-3-16,0-1 1 0,0 1-4 0,0-2 0 16,-1 1-2-16,-2-4-1 0,2 1-1 0,2 0 1 15,-1-1 0-15,-1 2-2 0,-3 7-1 0,4-2-2 16,-1 2 1-16,-3-1 0 0,3 1 0 0,1 1-4 15,-7 0 2-15,5-2-3 0,-1 2 2 0,-2-4-3 16,1 3 2-16,-2 2-4 0,-2-3 1 0,1 28 2 16,3-27-2-16,-1 0-2 0,-3 4 0 15,4-2-1-15,-3 25 0 0,3-27-4 0,-4 3 3 16,0 22 1-16,5-23-1 0,-4-1 0 0,2 25-4 16,-1-23 3-16,3 3 3 0,-3 19-1 0,6-23-3 15,-3 4 2-15,1 21-1 0,0-23 2 0,2 1-2 16,0 0-4-16,3 23 1 0,0-26 0 0,-2 3 0 15,6 25 2-15,1-3-2 0,-5-28 1 0,2 27-1 16,-3-21 1-16,1 21 3 0,3-24-5 0,-3-1 2 16,-1 4-3-16,1 23 2 0,-1-24-3 0,2 1 8 15,-1 23-7-15,-3-23 1 0,-3 22 5 0,3-22-2 16,0 20-2-16,-4-21 0 0,4-1 1 0,-2 23-5 16,2-22 5-16,-3 21-4 0,2-24 5 0,-3 26-1 15,4-20-1-15,3 19 0 0,-3-21-2 0,-3 25 4 16,6-26-2-16,-2 23-4 0,0-25 3 0,2 24-4 15,-1-23 5-15,2 27 0 0,-1-27-2 0,1 2 7 16,0 25-9-16,-2-28 4 0,3 28-2 0,-2-24 3 16,2 22-2-16,-3-25-4 0,2 24 2 15,-2-26 1-15,1 24 2 0,-1-21-3 0,0 23 1 16,-2-22-1-16,-2 23-1 0,0-24 2 0,2 25 1 16,-3-25-1-16,-3 21 0 0,1-22 2 0,0 25 0 15,1-26-1-15,-1 26-4 0,3-23-4 0,0 26 4 16,-1-28 4-16,-3 23-4 0,3-21-1 0,-1 22 1 15,1-24 3-15,-1 3-2 0,3 21 1 0,0-22-5 16,-2 23 7-16,2-21 0 0,2 21-5 0,-3 2 5 16,0-26 1-16,4 24-4 0,-4-22 1 0,0 20-1 15,3-22-3-15,3 0 6 0,2 27-3 0,-2-3 1 16,0-23 2-16,0 23-4 0,-2-24 0 0,2 22 2 16,1-24 1-16,1 4 2 0,1-1-2 0,3 22-1 15,-1-24-2-15,-5 0-2 0,8 27 6 0,-5-28-1 16,5 2 2-16,-2 23-4 0,-5-23-2 0,4-1 3 15,-1 3-2-15,-4-2 5 0,2-1 0 0,-2 1-3 16,2-1 2-16,-1-1 0 0,1 2 2 0,-3-1-3 16,0 0 1-16,1-2-3 0,-2 0 1 0,1-1 0 15,-1 1-2-15,0-4 2 0,-4 0-5 16,4 0 3-16,-2-3 1 0,0 1 1 0,-2-4 5 0,2 3-5 16,-1-4 0-16,0 2 1 0,-1-11 0 0,1 14-2 15,-3-3-1-15,2 3 4 0,-2-5-1 16,-1 0-3-16,1-10-3 0,-1 12 5 0,1-11 3 15,0 10-6-15,3-10 3 0,-3 1-1 0,-1 10 1 16,5-11-1-16,-4 9 0 0,4-9 3 0,0-1-4 16,-1-1 2-16,0 14 3 0,1-12-3 0,1-1 1 15,0 0-2-15,2 2 1 0,-2-2 1 0,2 0-4 16,3-3 2-16,-5 0-5 0,4 2 8 0,-2-2-4 16,2-1 5-16,-1-2-6 0,0 3 6 0,1-5-2 15,-1-2-1-15,-2-3-4 0,1 2 7 0,-1-5-4 16,0 1-1-16,1 5 0 0,-3-7 4 0,3-1-3 15,-2-1 2-15,2-4-3 0,-4 5 2 0,1-2-4 16,-2-3 2-16,2 1 2 0,-2-1 0 0,0-2 0 16,0 1 0-16,-1 3-1 0,1-7-5 0,-1 4 5 15,1-4 6-15,-2 4-8 0,3-7 1 0,-2 6 2 16,-1-3 0-16,2 0 1 0,2-7-10 0,-3 11-2 16,3-11-2-16,-1 6-6 0,1-6 7 0,0 0-4 15,0 8 3-15,0-8 0 0,0 0 2 0,0 0 3 16,0 0-1-16,5 8 0 0,-5-8 3 15,0 0 1-15,0 0 0 0,0 0-1 0,0 0 6 16,0 0 0-16,0 0-3 0,0 0 4 0,0 0-3 16,0 0 0-16,0 0 0 0,0 0-1 0,0 0-1 0,23-12-5 15,-23 12-16-15,0 0-37 0,0 0-56 16,2-12-78-16,-2 12-128 0,-1-9-174 0,1 9-395 16,-6-12-968-16,-3 7 428 0</inkml:trace>
  <inkml:trace contextRef="#ctx0" brushRef="#br0" timeOffset="158982.59">17456 1668 45 0,'0'0'191'0,"0"0"0"0,0 0-7 0,0 0-19 16,0 0-9-16,0 0-1 0,0 0-9 0,0 0 0 16,0 0-11-16,0 0-6 0,0 0 1 0,15 0-15 15,-15 0-4-15,11-1-8 0,-3 1 0 0,1 0-4 16,5 1-10-16,-4-1-3 0,7 0-3 0,0-1-2 16,2 0-1-16,3 2 1 0,5-4-6 0,1 5-5 15,2-4 2-15,4 1 2 0,0 2-2 0,4-3-4 16,-2 1-4-16,2 1-4 0,2-2-6 0,15 2 2 15,-4-1 1-15,-10-1-1 0,11-1-9 0,3 3-1 16,-15-1-6-16,14-1 4 0,-15 1-8 0,16-3-2 16,-4 2-3-16,3-3-3 0,-2 2 6 15,3-1-3-15,-2 1 4 0,2-5-3 0,-2 4-11 0,2 1 3 16,-1-5-7-16,1 3 7 0,1-4-8 0,-1 3 1 16,1-3 4-16,-2 5-6 0,4-8 2 0,-5 7-8 15,-4-3-4-15,2 2-2 0,1 0 1 0,-15 2 4 16,3 1 0-16,-2-2-1 0,14 0-3 15,-14 1-1-15,-1 1-5 0,1 1 5 0,-2-6 1 16,4 7-5-16,-3-3 5 0,-4 4-5 0,3-2 8 16,-2 0-6-16,-2 2 4 0,-1-1-3 0,-2 1-2 15,-2 0 3-15,1 2 6 0,-9-3-9 0,2 0-5 16,-3 1 5-16,-2 0-7 0,-2 1-2 0,-1-2-10 0,-4 2-9 16,1 0-6-16,-1 1-19 0,0-3-32 15,-5 2-38-15,-4-1-55 0,13 4-59 0,-13-4-73 16,5 1-222-16,-5-1-576 0,0 0 255 0</inkml:trace>
  <inkml:trace contextRef="#ctx0" brushRef="#br0" timeOffset="160398.99">20623 1496 143 0,'0'0'187'0,"-8"2"-2"0,8-2-1 0,0 0-5 15,0 0-4-15,-9 1-9 0,9-1-9 0,0 0-10 16,0 0-4-16,0 0-12 0,0 0-7 0,0 0-9 16,-4 1-12-16,4-1 0 0,0 0 12 0,0 4 11 15,0-4-10-15,0 0 3 0,9 2 3 16,-2 1 0-16,0-1-7 0,2-1 3 0,3 0-4 15,3 3-1-15,3-4-7 0,4 2 2 0,6-2-6 16,2 1-9-16,2-1 1 0,2 2-1 0,3-4-17 0,-2 1-3 16,2 1-2-16,12-1 0 0,2 2-4 0,4-2-7 15,-18 3-9-15,18-3 3 0,0-1-14 16,0-1 7-16,0 0-2 0,3 0-1 0,-1 0-3 16,4-3 2-16,-2 0-7 0,-3-1-3 0,2 2 3 15,1 0-11-15,-6 3-9 0,4-8 9 0,-1 3 2 16,1-2-3-16,-3 2 3 0,-3 0-9 0,5 1 2 15,2-1-6-15,-6 1 4 0,3 4-9 0,4 2 3 0,-5-4-5 16,1 0 5-16,-3 0-7 0,3 2 1 0,-3 0-2 16,1 1 1-16,-5 3-3 0,-8-3 1 15,15 1 4-15,-1 0-4 0,-3 0 5 0,1-3-2 16,-12 4-1-16,12-1 0 0,-1 1-3 0,4-1 1 16,-5 1-4-16,-8 0 4 0,9-1 2 0,3 1-5 15,-14-1-2-15,11-1 2 0,-14 0 1 0,15-1 3 16,-12 1-3-16,12 1 6 0,-13-3 0 0,13-1 0 15,0 2-6-15,-15 1-6 0,15 1 4 0,0-1 4 16,0-2-9-16,-2 2 10 0,-10-1-8 0,15-4 5 16,-1 3-5-16,-1 2 4 0,2-3 3 0,-1 3-2 15,-2-1 1-15,3-3-6 0,0 2 3 0,0 0 3 16,-3 3-2-16,6-3 2 0,-2-1 0 0,-4-1-1 16,2 0-6-16,5 3 8 0,-3-1 1 0,0-4 0 15,-1 2-9-15,0 3-1 0,-5 1 6 0,4-4-6 16,-1-1-6-16,-2 2 0 0,-11 1 0 0,12-1 1 15,-1 1 5-15,-12 0-7 0,-2 1 7 0,18-2 4 16,-16 2-8-16,1-2 10 0,15 2-12 0,-2-2 8 16,-12 3-8-16,10-2-5 0,-10-1 15 0,9 0-3 15,3-1 1-15,-14 3-8 0,0 0 3 0,19-1 7 16,-21-2 2-16,2 3-7 0,1 0 1 0,12-5-3 16,-13 2 6-16,-1 2-9 0,13 1-1 0,-12-1 1 15,12 2 1-15,-16-1-14 0,5-2-7 0,1-1 2 16,-4 2 3-16,3-2 0 0,-3-1-4 0,3 1 5 15,-4 0 9-15,3 2 7 0,-2-5-6 0,4 5-2 16,10-7 12-16,-10 6-3 0,-2-1 3 0,16-5 8 16,0 4-3-16,0 0-4 0,-1 0-7 0,-14 4 13 15,-1-3-1-15,14 0 14 0,1 0-18 16,4 1-3-16,-6 0-11 0,0 0 7 0,-12 2 12 0,-3 1-11 16,-1-2 10-16,5 1-5 0,10 1 3 0,-10-2 8 15,-3 2-10-15,3-2-5 0,-1 2 7 0,-3 0 3 16,1-1-6-16,-1 1 3 0,2-2-1 0,-3 3 0 15,1-1 6-15,2 1-6 0,0 0-1 0,0 0-3 16,-2-2 2-16,3 2-4 0,-4-1 8 0,3 0-9 16,-3 2 1-16,5-4 4 0,-5 2 5 15,3-2-3-15,-2 2-7 0,-1 0 1 0,1 0 7 16,-1 0-4-16,0-2 1 0,-4 0-3 0,-2 2 3 16,-1 0 2-16,-8-1-6 0,-1 1 13 0,-3 1-6 0,1-2-2 15,-4 0 2-15,-1 2-2 0,0 0 4 16,-2 1 3-16,1-1 3 0,-1 0-17 0,1 1 6 15,-6-2-13-15,6 2-6 0,-1-3-14 0,1 3-6 16,-6-2-23-16,2-1 3 0,0 2-57 0,0-3-76 16,-4 1-83-16,-4 2-332 0,3-10-663 0,-1 7 293 15</inkml:trace>
  <inkml:trace contextRef="#ctx0" brushRef="#br0" timeOffset="161181.91">28550 1062 290 0,'12'0'295'0,"8"-1"-11"16,-1 2-10-16,9-2-23 0,3 2-9 0,1-3-19 16,2 2-11-16,0 0 0 0,5-1-13 15,-3 2 4-15,18-2-3 0,2-2-12 0,0 2-12 16,8-1-9-16,0 2-10 0,31-2-12 0,-28 3-8 0,28-1 6 15,3-1-15-15,6-1-6 0,-4-2-3 0,6 2-13 16,1 2-6-16,5-2-2 0,2 3-8 0,2 1-6 16,3 3-8-16,-5 1-4 0,-4-2-3 15,-4 2-13-15,-4 0 2 0,-3 2-7 0,-5 1-5 16,-2-1-3-16,-30-5-2 0,-1 3-4 0,-1-2 1 16,0 1 2-16,-6-2 5 0,-2 0-2 0,-12-1-5 15,-1-2-3-15,-1 4-4 0,2-4 5 0,-4 0-4 16,-3 1 0-16,-1-2-1 0,-1 1-3 0,-9 0-3 15,-2-4 0-15,1 1-5 0,-2 1-1 0,-6 0 0 16,-2-1-4-16,3 2-11 0,-7-1-17 0,0 1-24 16,3-1-26-16,-2 1-30 0,0 0-48 0,-2 0-65 15,4 1-77-15,-10 0-74 0,13 2-437 0,-13-2-858 16,9-1 380-16</inkml:trace>
  <inkml:trace contextRef="#ctx0" brushRef="#br0" timeOffset="162248.94">24363 697 208 0,'0'0'290'0,"0"0"-14"0,0 0-9 16,0 0-19-16,0 0-14 0,0 0-17 15,0 0-6-15,0 0-3 0,0 0 1 0,0 0 6 16,0 0 14-16,0 0 5 0,0 0 12 0,0 0-6 15,0 0-19-15,0 0-19 0,0 0-13 0,0 0-6 16,0 0-14-16,0 0-8 0,0 0-3 0,30-26 0 16,-20 11-14-16,-2 1-11 0,-1 0-5 0,4 2-8 15,-4-3-10-15,2 1-7 0,-2-1-7 0,2 1 1 16,-9 14-4-16,12-22-4 0,-7 12 5 0,-5 10 1 16,12-20-11-16,-12 20-3 0,5-14-4 0,-5 14-1 15,0 0-2-15,9-14-15 0,-9 14-8 0,0 0-9 16,0 0-3-16,0 0-9 0,0 0 1 0,0 0-7 15,0 0-5-15,0 0 2 0,0 0-2 0,0 0-3 16,0 0 0-16,-18 48-2 0,14-32-1 0,0 2 0 16,3 0-3-16,-2 3-2 0,2 4 2 15,0 0 5-15,-2 2-9 0,1-4 3 0,4 3-3 0,-2-2-4 16,0-5-10-16,3 0-9 0,-2 0-12 0,3-1-13 16,-3-1-25-16,3-1-34 0,-4-4-41 0,4-1-48 15,-3-3-41-15,3 2-33 0,-1-5-45 0,-2 3-34 16,-1-3-33-16,1-2-16 0,-1-3-25 0,0 7-285 15,0-7-761-15,-5 7 336 0</inkml:trace>
  <inkml:trace contextRef="#ctx0" brushRef="#br0" timeOffset="162466.07">24450 947 571 0,'-5'1'130'0,"5"-1"16"15,-14 3 12-15,8-2 15 0,1-1 16 0,-1 1 27 16,6-1 23-16,0 0 16 0,-15 1 5 0,15-1 2 16,-4 1-6-16,4-1-3 0,0 0-9 0,0 0 1 15,0 0-5-15,0 0-14 0,0 0-16 0,0 0-20 16,0 0-16-16,0 0-14 0,0 0-19 0,23-7-14 15,-10 4-11-15,6 1-15 0,0 0-8 0,7-1-12 16,-4 2-27-16,8 0-7 0,1-1-10 0,2 2-11 16,-1-1-10-16,-5-2-4 0,1 2-8 0,-5 0-11 15,-5-2-2-15,3 2-11 0,-9 1-8 0,-2 0-8 16,-2 0-8-16,-8 0-8 0,13 0-17 0,-13 0-40 16,5-3-58-16,-5 3-59 0,0 0-62 0,0 0-68 15,0 0-352-15,-29-1-765 0,29 1 340 0</inkml:trace>
  <inkml:trace contextRef="#ctx0" brushRef="#br0" timeOffset="164532.51">28289 469 60 0,'0'0'369'0,"0"0"-26"0,0 0-24 15,0 0-20-15,0 0-25 0,0 0-31 0,0 0-26 16,0 0-24-16,0 0-13 0,0 0-11 0,0 0-14 16,0 0 3-16,0 0-4 0,0 0 12 0,0 0 9 15,0 0 7-15,0 0 11 0,0 0 7 0,0 0 11 16,0 0-23-16,0 0-14 0,0 0-7 0,0 0-3 16,0 0-7-16,0 0-14 0,0 0-10 15,0 0-9-15,-1-41-10 0,1 41-12 0,15-13-10 16,-15 13-11-16,20-11-11 0,-20 11-10 0,20-10-4 15,-20 10-6-15,24-3-6 0,-24 3-11 0,0 0 3 0,39 3-6 16,-39-3-7-16,24 8-3 0,-24-8 2 0,20 12-6 16,-11-3-1-16,-9-9-6 0,14 17-3 15,-10-5 4-15,-4-12-6 0,4 24 1 0,-4-8 1 16,0-16-2-16,-6 28 2 0,-1-18 1 0,0 4-1 16,-4 0 2-16,0 0-3 0,1 1 0 0,-2-2 0 15,-2 2-2-15,4-4 2 0,10-11 0 0,-22 17 12 16,22-17 4-16,-14 13 0 0,14-13 0 0,-14 9 1 15,14-9 4-15,0 0-3 0,0 0 1 0,-9 13 0 16,9-13 0-16,0 0 1 0,0 0 0 0,0 0 6 16,0 0 6-16,0 0 3 0,0 0-4 0,0 0-8 15,41 10-1-15,-41-10-6 0,33 0 1 16,-33 0-2-16,41-4-2 0,-41 4 3 0,44 0-8 0,-16-4 5 16,-1 4-8-16,-27 0 4 0,41-3-2 0,-41 3-3 15,30 2-1-15,-30-2 0 0,0 0-2 0,35 0 6 16,-35 0-2-16,0 0-3 0,0 0 5 0,24-3-4 15,-24 3 0-15,0 0 4 0,0 0-14 0,0 0-23 16,0 0-29-16,0 0-38 0,0 0-56 16,0 0-95-16,0 0-95 0,0 0-109 0,0 0-531 15,0 0-1059-15,0 0 469 0</inkml:trace>
  <inkml:trace contextRef="#ctx0" brushRef="#br0" timeOffset="167065.53">31097 572 39 0,'0'0'391'15,"0"0"-21"-15,0 0-5 0,0 0-24 0,0 0-14 16,-9-24-30-16,9 24-25 0,0 0-17 0,0 0-26 16,0 0-7-16,0 0-15 0,0 0-6 0,0 0-13 15,4-18-12-15,-4 18-19 0,0 0-7 0,0 0-15 16,21-17-10-16,-21 17-8 0,20-7-13 0,-7 0-6 16,-13 7-14-16,39-11-6 0,-21 7-8 0,5 0-2 15,-23 4-8-15,41-6-6 0,-20 1-6 0,-21 5-11 16,35-3-1-16,-35 3-6 0,28 2-1 0,-28-2 0 15,23 6-6-15,-23-6 1 0,0 0-5 0,17 14-1 16,-17-14-6-16,0 17 5 0,0-17 2 0,-9 21-7 16,0-6 3-16,0-1-4 0,-6-3 0 15,0 1-1-15,1 1-3 0,-6-2 4 0,0 6-1 16,3-6-1-16,3 0-11 0,3-3 11 0,11-8 1 0,-21 13 3 16,21-13 0-16,-18 10 5 0,18-10-5 0,0 0-2 15,-10 8-1-15,10-8 16 0,0 0 0 16,0 0 4-16,0 0-3 0,0 0 0 0,0 0 0 0,0 0-4 15,0 0-2-15,0 0-2 0,0 0 1 16,0 0-7-16,80-18-1 0,-63 16 1 0,-17 2-5 16,28-2 1-16,-28 2-3 0,32 1 1 0,-32-1-2 15,30 6-4-15,-30-6-3 0,29 8 3 0,-29-8 0 16,18 12-2-16,-5-3-4 0,-13-9-7 0,15 15 3 16,-5-5-2-16,-1 1-1 0,-9-11 2 0,11 19 1 15,-11-19-2-15,0 20 5 0,0-20 0 0,-7 22 1 16,7-22 3-16,-9 19 1 0,-2-10 1 0,-2 1 3 15,0-1 7-15,-3-1 3 0,3-5 8 0,-4 6 1 16,-3-4 2-16,2 2 2 0,-1-3-3 0,3-1-6 16,1-2 2-16,2 1-1 0,1 0-3 0,1-1-3 15,2 1-21-15,3 0-31 0,6-2-58 0,-10 1-68 16,10-1-91-16,0 0-97 0,0 0-122 0,0 0-317 16,0 0-859-16,0 0 381 0</inkml:trace>
  <inkml:trace contextRef="#ctx0" brushRef="#br0" timeOffset="167882.9">32550 526 130 0,'8'-17'344'0,"-8"17"-8"0,8-16 2 0,-8 16-25 16,10-15 9-16,-10 15-20 0,7-11-5 15,-7 11 0-15,10-12-10 0,-10 12-5 0,0 0-15 16,0 0-23-16,10-14-22 0,-10 14-25 0,0 0-24 15,0 0-22-15,0 0-11 0,0 0-10 0,0 0-10 16,0 0-11-16,0 0-5 0,0 0-14 0,6 47-8 16,-7-29-3-16,-1 0-12 0,2 6-7 0,-2-6-4 15,-4 7-5-15,2-6-3 0,0 6-4 0,-1 0-5 16,1-7-4-16,0 3-1 0,1-3-7 0,1-1-3 16,-4-1-5-16,6-16 2 0,-7 21-2 0,7-21-4 15,-2 14-2-15,2-14-1 0,0 0-4 0,-2 19 2 16,2-19 4-16,0 0-1 0,16 11-2 0,-16-11-2 15,20 6 4-15,-20-6-3 0,37 2-1 0,-37-2-1 16,47-2-2-16,-18-2-1 0,1 3-7 0,-2-2-4 16,-6 2-7-16,-3 0-3 0,3-1-4 0,-5 1-1 15,1-1-2-15,-8 2 5 0,1-3 4 16,-11 3 0-16,14-7-4 0,-10 3 6 0,-4 4 4 16,7-12-1-16,-4 7-1 0,-3 5 5 0,-5-18-1 15,4 9 13-15,-3 0 4 0,0-2 18 0,-1 0 18 16,1 2 4-16,-2-3 4 0,3 5 12 0,-2-3 12 15,0 2 10-15,1 0 11 0,2 1 3 0,2 7 5 16,-3-11 0-16,3 11 16 0,-2-9-26 0,2 9-5 16,-2-6-16-16,2 6-14 0,0 0-8 0,0 0-11 15,0 0-4-15,0 0 1 0,0 0-6 0,0 0-4 16,0 0-1-16,0 25-10 0,-2-9 8 0,0-3-18 16,1 5 4-16,-1 2 3 0,-2 6 1 0,4 0-1 15,-4 2-1-15,0-2 0 0,2 2-12 16,-2-1-28-16,5 0-28 0,-1 0-39 0,0 2-57 0,3 1-81 15,2 0-76-15,0-1-113 0,4-4-121 0,-7 0-425 16,4-4-1043-16,-3-3 461 0</inkml:trace>
  <inkml:trace contextRef="#ctx0" brushRef="#br0" timeOffset="170765.6">31955 534 166 0,'0'0'195'0,"0"0"-7"16,0 0-17-16,0 0-13 0,0 0-9 0,0 0-7 15,0 0-8-15,0 0-9 0,0 0-4 0,0 0-4 16,0 0-2-16,0 0-7 0,0 0-1 0,0 0-6 16,0 0-10-16,0 0-7 0,0 0-3 0,0 0 4 15,0 0 0-15,0 0-4 0,0 0-10 0,0 0-4 16,0 0-3-16,0 0-12 0,0 0-2 0,0 0-5 16,-14 36-3-16,14-36-4 0,1 19-5 0,-1-19 3 15,4 27 6-15,-4-15-5 0,4 4 3 16,-1 0 1-16,0 0-5 0,-3-16-5 0,8 31 1 0,-6-14-6 15,3-1 2-15,-1 1-4 0,-1 1 2 16,1 0-5-16,-2-3-7 0,2 3 2 0,-2-2-2 16,2 1 1-16,0 0 0 0,-4-1 5 0,5 2 7 15,-5 1-2-15,2-4-1 0,-4 3 2 0,2-1 2 16,0 2 4-16,-4 2-8 0,3-5 2 0,1 2 5 16,0 2-5-16,-1-2 10 0,1 0-21 0,-1 2 1 15,1-1 5-15,1 3-10 0,-1-4 1 0,1-1 3 16,-1 1 3-16,1 1-4 0,1-2 3 0,0 3-7 15,-2-2 13-15,0-1-4 0,3 2-3 0,-2 7 3 16,-1-9 3-16,3 2-4 0,-1 5 2 0,-2-5 0 16,5 0-7-16,-5 5 15 0,3-5-20 15,-1 0 0-15,2 7 2 0,-2-2-8 0,1-4-2 16,-1-1 14-16,0 3-7 0,2-2-11 0,0 4 17 16,0 0-7-16,-2-3-3 0,2-2 8 0,-1 6 7 15,-1-1-13-15,3-6 4 0,-5 4-1 0,4 2 2 16,-4-5 0-16,0 1 4 0,2 4 2 0,-4 1-18 15,2-3 7-15,2-2 9 0,1 6 4 0,-6-1-5 16,6-1-6-16,1 2 5 0,-3 2-1 0,-1 0-4 16,4-1 9-16,0-3-4 0,-4 6 3 0,5-4 2 15,-1 0-6-15,1 4 0 0,-5-3 0 0,9 1-1 16,-4 1 0-16,0-2 1 0,3-1 6 0,0 0 2 16,-2 2 12-16,2-1 0 0,-1-1-2 0,4-1 4 15,-3 0-6-15,0 1-4 0,3-2-7 0,-4 1 15 16,-1 0-7-16,2-7-1 0,-3 1-2 0,2 6-8 15,0 2 3-15,-2-1 3 0,-1-1-9 0,1-1 2 16,-3 1-1-16,2-3 3 0,-2 7-3 0,-1-2 2 16,1 0-3-16,1-2 3 0,-1 2-3 0,-2-1-6 15,2 1 3-15,-4 3-2 0,0-4 0 16,2 2 1-16,-5 1 1 0,4 1-3 0,-3 0-5 16,0-1 3-16,6 1 3 0,0 1 6 0,-4-1-1 15,0-3-6-15,2 2-2 0,-3-1 5 0,6 1-7 16,-3-1 4-16,-3 0 1 0,3 1 0 0,-2-1-6 15,2 0 2-15,-2-2 5 0,-4 3-6 0,5 0 5 16,-6-1-2-16,4 2 2 0,-1-1 0 0,-1 0 1 16,-1-2 3-16,4 5-5 0,-8-4 4 0,5 3-6 15,1 0 7-15,-3 0-1 0,0-1-2 0,0 3-4 16,-1-5 6-16,2 5 5 0,-1-3-5 0,2-2-7 16,-1 4 3-16,-2-3 4 0,3 2-5 0,-2-1 1 15,1 0 1-15,0 3 4 0,-3 1-3 0,5-1 4 16,-4 0 3-16,-1 0-4 0,4 3 3 0,1-2 1 15,-3 1-1-15,0-2 0 0,1 3-4 0,-2-2-1 16,1 12 5-16,1-12-4 0,1 13-3 0,-2-13 5 16,3 2 1-16,-1 0-3 0,0 0-2 15,1-1 1-15,2 1 0 0,-3 0 2 0,0-2-1 16,4 12-2-16,-1-12-2 0,-1 2 2 0,2-2 1 16,-2-1 2-16,-1 3-4 0,2-2-5 0,0 1 2 15,0-2 0-15,-1 2 1 0,1 9 0 0,-2-10 0 16,3 1 1-16,-2 1 3 0,-1-1 7 0,4-2-9 15,-4 2-5-15,-2 0 3 0,2 0-5 0,0 1 3 16,3-3 2-16,-4 1-6 0,1 2 4 0,0-1 1 16,-2 12-1-16,5-13-3 0,-3 4-1 15,0-3 7-15,1 10-1 0,-2-10-4 0,3 1 1 0,-1-1 6 16,2 0 1-16,-4 9-2 0,2-8-1 0,2-1 0 16,-3 1 3-16,0-1-2 0,0 0 2 0,4-2-6 15,0 3 3-15,-5 0-1 0,4-3-1 0,1 0 0 16,-4 14 1-16,4-2 0 0,0-10 1 0,-4-1-2 15,7 1 2-15,-7-1 2 0,0 2 2 0,0 0-2 16,3 10 2-16,-3-10 3 0,2 0 0 0,-1 0-1 16,2 2-4-16,-3-3 6 0,0 0-1 15,0 11 0-15,1-10 2 0,1-1-1 0,-5-2 5 16,3 2-3-16,-4 14 3 0,4 0 2 0,-2-4-1 16,2-10 0-16,0 2-3 0,0-1 2 0,-3 9-5 15,6 1 1-15,-3-11 0 0,2 13-3 0,1-12-4 16,0 0 1-16,-1 0 0 0,0 0 1 0,1-2-5 15,1 1 4-15,-2-2-2 0,4 2 0 0,-1 0-1 16,-1-3 1-16,1 2 4 0,2 0 4 0,-2 0 4 16,0 0 4-16,2-2 0 0,-2-2 2 0,6 5-4 15,-5-4 4-15,2 0-1 0,-2 1-5 16,0-1 2-16,0 0 0 0,1 0-4 0,1 0 0 0,-2 1 0 16,1-1-2-16,1-1 1 0,3-2-5 15,-2 1 1-15,1-1-2 0,-1 1-1 0,2-3 0 0,2 2 4 16,0 0-9-16,0-3 1 0,1 1 2 0,-1 1 4 15,-2-2-2-15,-1 1 6 0,4-2 0 0,-2 4-1 16,1-4 1-16,0 1 2 0,1 0 2 0,-2 0-1 16,0-1 1-16,2 4 0 0,-3-3 2 0,1 3-1 15,1-3-2-15,0 1-1 0,-3 1-1 16,-1-2 0-16,1 3-1 0,-1-2 2 0,2-1 1 16,-2 2-3-16,-3 0 1 0,0 1-1 0,3-2-1 15,-3 1-1-15,0-1 0 0,-2 2-2 0,4-1 1 16,-4 1 2-16,0 0-2 0,0 1-2 0,0 0 0 15,0 1 1-15,0 1 4 0,-2-3-4 0,0 2 0 16,2 0-5-16,0 0 0 0,-2 2 3 0,2-1-3 16,-2 0 0-16,-1 3 2 0,3-2-5 0,-4-1 8 15,2 0-7-15,2 1 6 0,-3 0-4 0,3 0 0 16,-2-1-4-16,-3 1 0 0,1 0-2 16,3-2 2-16,-3 1 3 0,0 3-3 0,1-2 9 15,-1 2-11-15,0 1 3 0,0-1 0 0,-1 0 2 16,3 2-3-16,-1-2 2 0,-2 0-4 0,0 0 7 15,2 1-9-15,-1 1 4 0,2-1 1 0,-2 0 0 16,3 1-2-16,-2 9-2 0,1-11 5 0,2 1-1 0,0-1 3 16,0 4-5-16,-3-4 6 0,3 1-3 15,-1 1-5-15,2-2 0 0,-1 1 4 0,0 0 2 16,1 1-5-16,1-3 3 0,0 3-2 0,1-1-1 16,-6 1 1-16,4-1 3 0,-1 0 0 0,0-1-3 15,-2-1 0-15,2 2-1 0,0-3 1 0,0 2 0 16,1 0-1-16,-2-4 0 0,1 2 2 0,0-2 0 15,-3 3 7-15,1-3-9 0,-1 2-1 0,1-5 4 16,0 4-1-16,1 1-2 0,-2-1 2 0,2-1-2 16,1 1 3-16,-3-1-1 0,3-2 0 0,0 0 1 15,0-1 0-15,0 0 0 0,0 1 0 16,0-1-1-16,0 3 0 0,-1-4 1 0,2-8-3 16,-1 9 3-16,0-2-2 0,0 0 3 0,-1 0-1 15,2-4-3-15,1-3 1 0,-1 7 4 0,0-2-3 16,5 2-1-16,-5-6-1 0,3 0 2 0,0 5 0 15,-3-5 3-15,3 0-3 0,-1-1-3 0,0 0 0 16,3 5 3-16,-3-4 6 0,-1-1-1 0,2 0-7 0,0 0 2 16,-2 4 1-16,0-4-3 0,-1 1 3 15,-1 1 0-15,4-3-2 0,-1 0 1 0,-2 1-1 16,1 0-1-16,0-2 0 0,0-3 11 0,0 4-10 16,0 0 2-16,1 0-7 0,-1-2 0 0,0-3 0 15,0 0-2-15,1 1 0 0,-1-1 2 0,1-1 3 16,-1 1-5-16,-2-1 3 0,0 0-1 0,2-1 4 15,-2-1-3-15,0 0 4 0,0-9 5 0,-2 13-6 16,2-6-2-16,-2 0 2 0,2-7-2 0,-3 11 2 16,3-11 1-16,-4 11-2 0,4-11 0 0,-2 8 2 15,2-8-2-15,-3 7 5 0,3-7-4 16,0 0 4-16,-2 6 3 0,2-6-4 0,0 0 0 0,0 0-4 16,0 0 5-16,0 0-2 0,-3 9 0 15,3-9-11-15,0 0-4 0,0 0-6 0,0 0-6 16,0 0-10-16,0 0-18 0,-5 5-35 0,5-5-55 15,0 0-67-15,0 0-66 0,0 0-80 0,0 0-110 0,-3-28-388 16,5 19-928-16,-2 1 411 0</inkml:trace>
  <inkml:trace contextRef="#ctx0" brushRef="#br0" timeOffset="189665.61">21250 1971 263 0,'-4'-5'374'15,"4"5"-3"-15,0-5-3 0,0 5-6 0,0-5-16 16,0 5-12-16,0 0-17 0,-2-5-17 0,2 5-14 15,0 0-10-15,0 0-24 0,-3-2-17 0,3 2-14 16,0 0-21-16,0 0-20 0,0 0-17 0,0 0-19 16,0 0-17-16,0 0-10 0,0 0-9 0,-5 8-4 15,0-2-6-15,0 1-5 0,-2 2-11 0,-2 0-8 16,-2 2-3-16,0 2-7 0,4-4-5 0,-6 3-3 16,3 0-3-16,-1 0-4 0,-2 0 3 0,1 1-4 15,2-2-2-15,-4 0 2 0,2 1-1 0,-1-4 3 16,1 6-1-16,-3-4 0 0,-1-1-4 0,6-2-1 15,-4-1-3-15,1-1 5 0,1-3-6 0,-1 2 2 16,0-1 0-16,1-2 3 0,1 1-9 0,-2-1 5 16,0-2-13-16,1-2 5 0,-1 1-4 0,2-3 1 15,1 1-4-15,0-4-1 0,5-1-4 0,-3-1-3 16,1-1 4-16,-1-4-5 0,4 5 10 0,3-1-5 16,-3-6 3-16,3 6 0 0,2 2 1 0,-1-2-1 15,1-1-2-15,3 4 2 0,-4 1-4 0,4 0-5 16,1 0-1-16,-1 3 0 0,4-1-4 0,1 0-2 15,-3 3 4-15,2 2-6 0,2-2 4 0,-1 2-1 16,1 2-3-16,-1-1-10 0,1 2 11 0,1 1-4 16,0 2-5-16,-1 1 2 0,-1 2 4 0,1-2-12 15,-1 3 14-15,-4-1-1 0,4 1 1 0,1 3-3 16,-2-2 2-16,0-2-4 0,-2 5 5 0,6 0-2 0,-7-3-5 16,1 1 5-16,1-3-3 0,3 4 8 15,-4-2-11-15,3 4 1 0,-1-7-2 0,1 3 6 16,-3-3-1-16,2 1-8 0,0-2 8 0,0-3-1 15,1 3-1-15,-1-1-2 0,4-4 1 0,0 0-1 16,-1 1 2-16,0-2-3 0,-1-1 4 0,-2 0 7 16,-8 0-4-16,18-5-4 0,-8 2 5 0,0-2-3 15,-3 1 0-15,-2-1 11 0,1-1 17 0,2 2 11 16,-2-3-10-16,1-1 4 0,-3 2 2 0,-2-2 2 16,2 1 6-16,-3-2-1 0,2-1-6 0,-2 1-3 15,0-2-2-15,-1 2 3 0,-2-4 0 0,1 2-14 16,1-2-4-16,-3 4-16 0,-1-2-3 0,-1 0 0 15,1 3 0-15,3 1 0 0,-4-2 0 0,0 5 0 16,-2-5 0-16,1 3 0 0,2 0-9 0,-1 0-109 16,-3 2-72-16,3 1-98 0,1 1-131 0,4 2-178 15,-4-7-498-15,4 7-1187 0,7-9 525 0</inkml:trace>
  <inkml:trace contextRef="#ctx0" brushRef="#br0" timeOffset="190898.66">21207 3326 148 0,'2'-6'401'15,"-2"0"1"-15,0 1 1 0,0-1-18 0,1 1 4 16,-1 1-13-16,0 0-15 0,-1-1-12 0,1 5-14 16,0-5-22-16,-4 2-21 0,4 3-28 0,0 0-29 0,-2-4-26 15,2 4-11-15,0 0-20 0,-13 11-20 0,4-4-10 16,-2 1-15-16,-1 5-14 0,-8 3-3 0,6-2-9 16,-2 1-5-16,-4 2-12 0,6-4-4 15,0 0-3-15,-7 7-6 0,7-7-5 0,-4-1-6 16,4 0 0-16,-1 0-8 0,-2-3 3 0,1 1-2 0,5-3-1 15,1-1 3-15,0 2-7 0,2-4 1 0,-3 1 1 16,3-2 0-16,1 1 0 0,0-2 1 16,1-2 2-16,6 0-5 0,-17-6 2 0,13 4-11 0,-1-4 4 15,-1-1-13-15,-2-3 0 0,3 2-10 0,1-3 0 16,0-1 1-16,2 0-4 0,-1 1-7 0,2-1 2 16,-2-1-10-16,6 2 4 0,-2 0-2 0,2 1 4 15,-1 0-7-15,2-1-1 0,0 2 4 16,5-1-5-16,1 2 1 0,-1-1-6 0,0 4 0 15,1-3-3-15,-1 2 1 0,2 3 3 0,-1-1-2 0,0 2-2 16,0 1 3-16,2 4 0 0,-3-2-1 0,2 5 0 16,-1 0-6-16,-1 3 8 0,0-1-1 0,-1 1-3 15,2 3-1-15,-5-1 2 0,7 4 7 0,-5 1 0 16,1-2-7-16,0 0 4 0,-2 2-2 0,4-3 3 16,-2 1 4-16,0 0-5 0,1-1-4 0,-1-3 5 15,-1 0-6-15,-1 1 4 0,0-3-2 0,2 2 2 16,1-3 0-16,-4-1 1 0,2 1 2 0,-2-3 1 15,3 1-7-15,-1-2 8 0,-3 0 1 0,1-3-2 16,2 1 5-16,5-1 1 0,-4-1 0 0,2-1-5 16,-1 0 18-16,0-5 3 0,-4 4 12 0,8-5 1 15,-5-1-3-15,-2-1 1 0,3-5-3 0,-1 5-7 16,-3-6-8-16,0 1-20 0,0-1 0 0,0 0 0 16,-2 0 0-16,1-2 0 0,-3-1 0 0,-1 2 0 15,-1 1 0-15,-1 4 0 0,-1 1 0 0,-1 0 0 16,-4 0 0-16,0 2 0 0,1 1 0 0,-5 3 0 15,-1-2 0-15,-1 3 0 0,1 0-190 0,2 1-189 16,2 1-166-16,-6 0-635 0,3 1-1278 0,6 1 565 16</inkml:trace>
  <inkml:trace contextRef="#ctx0" brushRef="#br0" timeOffset="192016.18">20965 4680 279 0,'0'-7'332'0,"3"1"-3"16,-1-5-2-16,0 6-5 0,0-2-5 15,-2 2-5-15,0 1-16 0,1 2-23 0,-1 2-25 16,3-5-17-16,-3 5-23 0,0 0 3 0,0 0 1 16,0 0-8-16,-8 13-12 0,6-4-8 0,-4 1-10 0,0 1-12 15,1 6-9-15,-1 2-12 0,-1-1-10 16,-3 6-12-16,-1-2-8 0,0 1-7 0,2-5 17 15,-6 5-3-15,5-5-8 0,-2-1-3 0,-2 2-6 16,3-3-2-16,-3 0-5 0,-2-2 2 0,1 0-4 0,2-2-6 16,-5 0-10-16,6-1 9 0,-4-4-5 0,3 0-2 15,0-1-7-15,2-3-7 0,0 0 7 0,-2 1 3 16,3-4-2-16,1-4 1 0,0 3-25 0,1-2 16 16,-1-3-9-16,4-2-5 0,-4 1-4 15,7-3-7-15,-5-1-3 0,6 0-1 0,-2 0 1 0,3-1-8 16,0-1 0-16,3 2 0 0,-2-3 11 0,3 3-16 15,4-3 4-15,-1 4 0 0,0 1-5 0,2 0-3 16,0 2-3-16,2-1 2 0,1 3-7 0,-2 0 1 16,3-2-6-16,-2 6 6 0,3 0-5 0,-2 1-7 15,2 2 4-15,-3 1-1 0,2 3-5 0,-2-2 3 16,5 4-1-16,-5 0 4 0,2 3-2 0,-4-3-1 16,4 5 6-16,-3 0-9 0,2-2-3 0,-2 3 6 15,0-1-3-15,-1 0 2 0,4-1 4 0,-2 0-14 16,-3-1 16-16,1-3 2 0,-1 3-11 0,-1-4 2 15,2 0 5-15,0 0-1 0,0 0-1 0,-2-3 7 16,1-1 1-16,0-1-7 0,-3 0-8 0,7 1 14 16,-2-2-3-16,-1-2 4 0,1-3-1 0,0-2 7 15,1 2 5-15,-2-4-15 0,1 1-6 0,-3-2 0 16,1-3 0-16,1-3 0 0,-1 0 0 0,-3-2 0 16,0-1 0-16,0-2 0 0,-2 1 0 0,-1 1 0 15,-2 1 0-15,-1-1 0 0,0 6 0 0,-2 1 0 16,0 1 0-16,0 0 0 0,-4 2 0 0,-3 1 0 15,1 2 0-15,0 2 0 0,-2 0 0 0,-2 3 0 16,1 0-134-16,0 4-293 0,-4 3-134 0,1 0-618 16,2 4-1276-16,0-1 565 0</inkml:trace>
  <inkml:trace contextRef="#ctx0" brushRef="#br0" timeOffset="192966.41">21182 5874 270 0,'2'-3'394'0,"-2"3"12"0,4-5-19 0,-4 5-5 16,2-2-19-16,-2 2-27 0,0 0-33 0,0 0-29 16,0 0-33-16,0 0-14 0,-13 7-20 0,4 0-5 15,4 1-13-15,-4 3-13 0,2 0-11 0,-4 5-5 16,2 2-16-16,-5 3-11 0,2-5-12 0,0 7-1 16,-3-1-12-16,1-1-5 0,-3-1-7 0,4-6-9 15,4 2-9-15,-5-1-3 0,4-3 1 0,-3-2 1 16,4-1 3-16,0-1 1 0,2-2 4 0,-3 0 8 15,1-2 1-15,1-3 6 0,0 0-5 0,2 0 0 16,-2-3-9-16,0-1-7 0,1-3 2 0,-1-2-4 16,4 0-9-16,-1-2-4 0,0-1-9 0,2 0-4 15,2-3-6-15,0 2-1 0,1 0-7 0,1-1 2 16,3 2-3-16,-1 0-8 0,2 0-3 0,1 2 5 16,1-1-9-16,1 4-1 0,3-1-11 0,-1 1 7 15,3 0-6-15,-2 3 3 0,3 0-14 0,-3 2 8 16,1 1-3-16,2 1-1 0,-1 1-2 0,1 1 5 15,-5 2-6-15,4 1 4 0,-3 1-11 0,4 5 4 16,-2-4 7-16,-2 5-11 0,0-1 9 0,2 2 4 0,-3 0-11 16,-3-3 8-16,0 3 0 0,1 0 0 15,-2-4 0-15,1 0-1 0,-2 0-5 0,3-2 6 16,0 1 0-16,-2 0 0 0,0-2-3 0,1-1 16 16,1-1-14-16,-2-1 2 0,4-2 5 0,-4 0-5 0,4 1 4 15,0-3-11-15,0 0 5 0,3-3 4 0,-2 0-2 16,0-2 3-16,3 0 9 0,-4-3 4 15,5-3 14-15,-5 3 21 0,4-4-1 0,-7 1 4 16,3-5 4-16,-3 0 3 0,2 0 0 0,-2-2-3 0,-2 0-12 16,-2-2-50-16,-2 2 0 0,-2-2 0 0,0 3 0 15,-3-2 0-15,-3 4 0 0,2 0 0 0,-1 4 0 16,-2 2 0-16,-2 1 0 0,2 1 0 0,-4 3-30 16,-1 3-284-16,-3 1-114 0,-6 3-135 0,3 3-580 15,1 3-1238-15,0 0 548 0</inkml:trace>
  <inkml:trace contextRef="#ctx0" brushRef="#br0" timeOffset="194015.89">21280 7342 344 0,'1'-2'389'0,"-1"2"-15"0,1-6 0 16,-1 3-15-16,0 3-19 0,0 0-31 0,0-6-37 15,0 6-22-15,0 0-30 0,0 0-15 0,0 0-18 0,-9 13-1 16,5-6-11-16,-3 0-1 0,-1 2-8 0,0 1-16 16,-6 5-4-16,4-2-11 0,-5 0-5 0,3 0-10 15,-2 2-6-15,0-3-2 0,-1 1-1 16,1-1-2-16,0-3-1 0,-2 2-1 0,6-4-2 0,0 0 0 16,-3 1-3-16,3-5 3 0,1 1-5 0,-1-1 1 15,3 1 1-15,-2-4-4 0,3 0-5 0,-3-4-8 16,5 2 7-16,-1-3-13 0,0 2-6 0,1-6-5 15,1 3-5-15,2-4-7 0,1-1-7 0,0 0-5 16,0-1-2-16,4 0-4 0,1-4-3 0,0 6 7 16,-1-1-16-16,1 4 7 0,3-4-10 0,-4 7-4 15,1-2 0-15,0 0-4 0,0 4-5 0,4-1 3 16,-4 3-5-16,4 2-2 0,3 0-1 0,-5 3-2 16,4 1 1-16,-1 0-2 0,0 4 1 0,3 0 7 15,1 2-7-15,-3 0-1 0,3 1 2 0,4 1 8 0,-5-2-7 16,-2-2-5-16,2 3 10 0,1-2-7 15,-2 1 1-15,-2-5 2 0,4 4 1 0,-2-6-6 16,-2 0-1-16,0 0 7 0,2-2-5 0,-1-3 3 16,-1 2 2-16,2-2 0 0,-1-2 0 0,-2 0 3 0,2-2 7 15,1-4 3-15,-5 0 5 0,4-4 6 0,3-1 12 16,-5 1 1-16,3-4 7 0,-1-1-10 16,-6-1-3-16,4-5-7 0,-2 0-3 0,-2 3 3 15,-3-1 4-15,1 2-4 0,-2 2-9 0,-2 2-6 0,-2 3-1 16,2 1-8-16,-5 2 5 0,-1 1-6 0,-2 1-17 15,0 5-32-15,-6 1-27 0,-2 2-63 0,-2 3-79 16,0 4-105-16,-8 5-122 0,4 1-125 0,1 2-503 16,0 1-1155-16,2 1 511 0</inkml:trace>
  <inkml:trace contextRef="#ctx0" brushRef="#br0" timeOffset="194866.4">21333 8245 331 0,'0'0'370'16,"0"0"-24"-16,0 0-3 0,0 0-13 0,0 0-15 15,0 0-13-15,0 0-20 0,0 0-4 0,0 0-7 16,-18 10-16-16,12-3-10 0,-1 0-9 0,-1 3-12 15,1-1-11-15,-3 6-12 0,-5-1-11 0,-2 9-12 16,-1-2-15-16,0 3-10 0,2-3-16 0,0 1-6 0,-5-3-14 16,4-5-4-16,-1 4-15 0,3-4-2 0,1 0-7 15,-2-3-3-15,1-1 0 0,0 0-3 16,3-4 2-16,2-3 1 0,-3 1 1 0,5-1 4 0,2-4-3 16,-2-1-9-16,0-2-6 0,1 1-5 0,3-4-2 15,-1-3-7-15,1 0-5 0,-3-1-1 16,4 0-12-16,1-6 0 0,2 4-7 0,2-3 0 15,-1-1-1-15,2 5-5 0,1-1-5 0,-1 2 0 0,3 3-9 16,0-2 0-16,1 4-4 0,-1-1-3 0,0 5 1 16,3-1-2-16,-1 3 2 0,3 1-1 0,1 2-1 15,-2 1 1-15,4 5 0 0,0 2-6 0,4 0 3 16,-4 2 0-16,3 0-3 0,-1-1-1 0,5 6-4 16,-8-2 5-16,3-3-1 0,-2 0 4 0,3 3 3 15,-3-3-6-15,1 0 1 0,-2-1 6 0,1-2-11 16,-1-2 7-16,-5-2 1 0,4 0-2 0,1-2 4 15,0 0-7-15,-2-3 12 0,-4-1-9 0,6-1 3 16,-3-3 3-16,0-1 3 0,3-2 4 0,-5-1 15 16,1-1 5-16,-2-3-8 0,-1-6 7 0,2 0 6 15,-4-2-9-15,4-5-6 0,-7-2 10 0,4 2-11 16,-5 6 21-16,1 1-9 0,-6 0-10 0,4 1 2 16,-3 4 6-16,0 1-18 0,-1 2-1 0,-3 2-11 0,3-1-12 15,-5 2-20-15,-1 2-24 0,-1 1-45 16,-1 2-64-16,-2 2-82 0,1 1-111 0,1 2-123 15,3 3-132-15,-3-2-407 0,4 2-1099 0,-1 2 486 16</inkml:trace>
  <inkml:trace contextRef="#ctx0" brushRef="#br0" timeOffset="195749.41">21423 9540 219 0,'0'0'354'0,"0"-7"-9"16,0 5-2-16,0 2-5 0,-2-6-2 0,2 6-4 15,-5-5-14-15,4 3-16 0,1 2-22 0,-8 0-18 16,8 0-20-16,-7 3-10 0,1 1-18 0,0 0-7 15,-3 6-12-15,2 0-10 0,-2 3-15 0,-2 0-13 16,1 1-7-16,-3 1-17 0,1 2-8 0,1-2-9 16,-3 1-12-16,0 4-8 0,-1-5-6 0,2-1-12 15,-1-1-9-15,0-2-2 0,-1 0-3 0,-1-3-1 16,2 2-1-16,2-4 2 0,1 0-4 0,0-4 8 16,-1 2-2-16,2-4-4 0,1 0-1 0,0 0 2 15,-1-4-5-15,2-2-5 0,1-1-3 0,0 0-8 16,5 1-5-16,-1-5-9 0,2 1 4 0,2-1 0 15,-1-3-7-15,3 3 1 0,-1-2-8 0,2 1-1 16,0 2 5-16,3 1-12 0,0 0-3 0,2-1-2 16,-1 5-1-16,2-1 4 0,0 1-5 0,3 3 4 15,-2 2-5-15,0 0 1 0,1 1 0 0,-1 4-3 16,0 3 5-16,3 2-5 0,-4 1 0 0,4 2 3 16,-2 2 0-16,-2-1 0 0,0 1-2 0,1 2 0 15,-1-1-2-15,2 1 4 0,-1-2-6 0,-1 0 6 16,1 0 0-16,0-2 1 0,-2-3-5 0,2-2 3 15,-1 1 4-15,-1-2-5 0,3-1 1 0,-2-1 6 16,-1-3-3-16,1 0 0 0,-1-2 4 0,0-3 6 16,0 0 9-16,1-1 14 0,-1-2 7 0,0-3-1 15,0 1 5-15,-1-3-1 0,0-2-1 0,0-2 1 0,0-5 1 16,-3 1-1-16,0-6-1 0,1 0-12 0,-4 1-3 16,-1 5 8-16,-1-1-10 0,-1 2-3 15,-1 1 1-15,-2 2-12 0,-3 0-3 0,1 7 2 16,-3-2-28-16,-1 6-30 0,-2-1-41 0,-3 4-73 0,-6 1-91 15,2 3-121-15,-2 3-130 0,-9 3-597 0,7 4-1186 16,0 0 525-16</inkml:trace>
  <inkml:trace contextRef="#ctx0" brushRef="#br0" timeOffset="196698.87">21503 10858 47 0,'2'-4'308'0,"-2"4"-2"0,0-7 4 16,1 5-7-16,-1 2-5 0,0 0 2 16,0-5-16-16,0 5-13 0,1-3-13 0,-1 3-11 0,0 0 5 15,0 0-3-15,-10 8-2 0,6-2 0 0,-4 3-13 16,-2-1-12-16,0 4-14 0,-2 4-15 0,-3-2-13 16,0-1-8-16,-2 0-32 0,4 3-8 0,-8 1-13 15,4-3-7-15,-2 2-9 0,-3 0-5 0,3-3-8 16,4-4-3-16,-6 2-6 0,3-1 0 0,-1-3-2 15,2-4-3-15,-2 5-2 0,5-5-2 0,3 0-5 16,-1-2-6-16,-1-1-1 0,2 0-1 0,1-4-3 16,1 2-7-16,2-2 1 0,2-1-7 0,1-1-7 15,-1-3-3-15,4 2 1 0,1-7-6 0,0 7-4 16,2-5 1-16,2 3-10 0,4 1 0 0,-1 0-7 16,3-2 1-16,-3 2 1 0,2 1 6 0,4 1-10 15,4-1 4-15,-6 2-7 0,3 1 1 0,-1 4 1 16,-2 0-2-16,2 1 0 0,1 2-4 0,-5 2 1 15,4 0 1-15,1 7 2 0,0-1-5 0,-1 1 3 0,-2 2-2 16,-1 0 3-16,1 0-5 0,-2 2 10 16,0 1-10-16,1 0 1 0,-2-2 5 0,-1 0 0 0,1-4-4 15,-3 1 8-15,1-3-5 0,2 1-2 16,-3-1 1-16,3 0 3 0,-3-3 5 0,0-3-7 0,-1 2 6 16,1-2 12-16,-1 1 10 0,4-4 5 0,-8 0 1 15,11-6 2-15,-2 0 3 0,0-3-6 16,1 0-7-16,-1-4 6 0,2-2-3 0,1-1 1 0,-2-2 0 15,2-7-9-15,2-1-8 0,-5 4 6 0,1-3-4 16,-4 5-10-16,0 2 10 0,-2 2-7 0,-2 0 0 16,1-1 4-16,-5 6-4 0,2 2-2 0,-1-2-12 15,-1 5-13-15,-4 1-26 0,1 0-27 0,-6 3-50 16,-1 3-72-16,-2 2-94 0,-2 4-87 0,-2 6-118 16,0-4-543-16,-5 13-1119 0,0-1 495 0</inkml:trace>
  <inkml:trace contextRef="#ctx0" brushRef="#br0" timeOffset="197548.95">21636 12148 295 0,'3'-3'355'0,"-3"3"-11"0,6-4-6 0,-6 4-9 16,4-1-13-16,-4 1-19 0,0 0-20 0,0 0-8 0,0 0-15 16,-10 11 0-16,2-7-5 0,0 5-8 0,-3 2-14 15,-2 4-11-15,0 0-10 0,-2 8-15 0,-2-1-12 16,1-1-14-16,-2 2-15 0,0 0-14 16,1-4-3-16,3-4-10 0,-4 9-4 0,0-4-10 0,6-5-6 15,-2-2-1-15,2 1-12 0,-2-3-4 0,3-2-3 16,0-3 5-16,0 2 3 0,2-5 0 0,1-1-3 15,-1 0 2-15,2-4-9 0,0 0-6 0,-1-1-6 16,0-5-10-16,3 0 1 0,1-3-15 0,-1 0-1 16,2-4-8-16,-1-2-8 0,4-8 6 0,0 7-4 15,3 0 0-15,-1 1-8 0,2 0-3 0,0 1 0 16,0 4-2-16,1 2-1 0,0-1-9 0,0 2 1 16,-1 5-1-16,1 0-1 0,0-1-6 0,2 5 4 15,0 0 1-15,0 2-3 0,2 2 2 0,2 3-4 16,-1 2 0-16,-3 0 0 0,7 5 2 0,-3 0-3 15,-2 0 0-15,5 1 0 0,-5 2-1 0,4-2 3 16,-2 1 2-16,1-2-2 0,2 1-4 0,-2-3 5 16,-1-1 0-16,2 2-1 0,-3-5 0 0,-1 2 9 15,2-6-6-15,0 1-2 0,-1 1 3 0,0-3 0 0,0-3 3 16,-1 0-1-16,3-3 13 0,-2-2 3 16,-1-2 6-16,1-1 8 0,0-4 2 0,-2-2 2 15,2 1-9-15,-2-7-2 0,-3 2 4 0,3-6 3 0,-3-2 2 16,0-1 10-16,-4 2-10 0,-1 6 3 0,-1 3 5 15,-4-1-9-15,1 2 0 0,0 4-9 0,-1 0-2 16,-4 2-6-16,0 1-8 0,0 1-23 0,0 4-29 16,-5 0-29-16,4 3-60 0,-3 3-77 0,1 0-102 15,-1 8-117-15,-1 2-123 0,3 0-526 0,4 4-1161 16,-5 7 514-16</inkml:trace>
  <inkml:trace contextRef="#ctx0" brushRef="#br0" timeOffset="198399.61">21618 13307 19 0,'0'-4'400'0,"1"-1"-20"16,-1 5-19-16,-1-3-24 0,1 3 1 0,-8-2-14 15,8 2-4-15,0 0-6 0,-20 7-13 0,11-1-8 16,-6 2-7-16,1 3-14 0,-3 0-9 0,2 3-14 15,-2 0-19-15,2-1-18 0,-4 5-19 0,3-4-18 16,1-1-14-16,-2 2-17 0,2-1-5 0,2 2-6 16,-3-3-10-16,-1-1-2 0,2-3 0 0,1 4-1 15,-2-5-13-15,5-1 5 0,-2-2-3 0,-1 2-5 16,0-3-1-16,1-4 1 0,3 1-9 0,-3-1 3 16,0-2-6-16,4-2-11 0,-1-1-9 0,1-1-5 15,0 2-6-15,2-4-7 0,2 0-3 0,3-2-15 16,-2 0-3-16,4-2-1 0,2 2-5 0,0-2-2 15,2 0-1-15,1 0-5 0,4 1-2 0,0 1-3 16,1-2-3-16,3 5-2 0,-3 0 1 0,3 1 2 16,-3 3-4-16,3-1-4 0,1 2 2 0,-2 2 3 15,2 2-7-15,-3 2-5 0,0 0 8 0,1 1-4 16,-2 4 0-16,1-2-5 0,0 6 7 0,-1 0-4 16,1 0 0-16,0 0 3 0,-2 2 2 0,0 1 0 15,1 0-1-15,-1 0-6 0,-1-2-5 0,2 1 9 16,-1-2 3-16,1 0 1 0,-1-3-4 0,0-1-3 15,3 1 3-15,-2-3-8 0,4-1 15 0,-1-1-6 16,1-3 1-16,-1 1 0 0,2-2-14 0,3-2 17 0,-4-2-5 16,3 1 12-16,0-3-10 0,0-3 6 15,-2 1-4-15,-2-1 1 0,0-2 1 0,0-5 8 16,-2 1 2-16,-1-2 4 0,-1-1 3 0,-2 0 3 16,2-1 4-16,-4 0-1 0,-1-1-2 0,-6 0-28 0,4 2 0 15,-5-2 0-15,-1 5 0 0,-1-2 0 16,-1 5 0-16,-2 2 0 0,0 0 0 0,-2 2 0 15,-4 2 0-15,5 1 0 0,-5 2 0 0,4 1 0 16,-3 1-29-16,0 0-279 0,3 2-121 0,1 2-156 0,0 1-555 16,7-2-1235-16,-1 3 546 0</inkml:trace>
  <inkml:trace contextRef="#ctx0" brushRef="#br0" timeOffset="207132.34">18109 2707 248 0,'-8'2'328'0,"2"-1"-6"16,-2-1-1-16,8 0-3 0,-10 0 5 0,10 0-7 15,-8 0 2-15,8 0 2 0,0 0-8 16,0 0-7-16,-9 0-6 0,9 0-16 0,0 0-15 0,-2-4-25 16,2 4-12-16,0 0-22 0,0 0-19 0,11-6-17 15,-3 4-16-15,2 0-18 0,4-2-11 0,15 0-13 16,6-2-8-16,1 4-12 0,15-3-8 0,0-1-8 15,3 0-11-15,6 2-5 0,-4-1-4 0,4-1-9 16,-2 1-3-16,-3 0-5 0,0 3-5 16,-4-1-3-16,-13 1 1 0,-1-2-6 0,0 2-2 0,-5 0-3 15,-4 0-2-15,-7 0-3 0,-4 1 0 0,-6 0-1 16,-1 0 3-16,-4 1 0 0,1-2-1 0,-1 2-3 16,-6 0 4-16,5-4-2 0,-5 4-35 0,4-2-33 15,-4 2-49-15,0 0-42 0,0 0-53 0,-9-3-46 16,3 1-40-16,-6 2-43 0,6 0-47 15,-7 0-34-15,0 3-44 0,-7-2-286 0,1 0-792 0,-12 1 351 16</inkml:trace>
  <inkml:trace contextRef="#ctx0" brushRef="#br0" timeOffset="207483.03">18142 2776 83 0,'-22'4'303'0,"6"0"3"16,-2-2 12-16,5-1-5 0,2 1 9 0,0-2-7 0,5 0-12 15,-1 0-8-15,0 2-13 0,7-2-11 0,-8 0-12 16,3 1-9-16,5-1-12 0,0 0-13 0,0 0-12 16,0 0-12-16,0 0-12 0,0 0-14 0,17-6-11 15,-3 4-9-15,14-6-13 0,4 5-8 16,6-3-9-16,13-4-13 0,4 3-8 0,3-2-13 16,-1 5-9-16,2-1-4 0,4 0-11 0,-3 0-2 0,1 3-9 15,-6-2-5-15,-1 2-4 0,-16 1-7 0,-3 0-4 16,-1-2-4-16,-3 1-2 0,-11 2-4 15,1 0-1-15,-9 0 0 0,-1 0 4 0,0 0 19 16,-4 0 0-16,-1 0 8 0,-6 0 0 0,9 0-2 16,-9 0-3-16,6 0-9 0,-6 0-3 0,0 0-5 0,7 2-6 15,-7-2-2-15,0 0-3 0,6-2-10 0,-6 2-16 16,0 0-19-16,0 0-18 0,0 0-28 0,0 0-32 16,7 2-33-16,-7-2-44 0,0 0-47 15,0 0-41-15,0 0-49 0,0 0-49 0,1 4-90 16,-1-4-370-16,0 0-890 0,0 0 394 0</inkml:trace>
  <inkml:trace contextRef="#ctx0" brushRef="#br0" timeOffset="-203380.38">24294 1798 324 0,'0'-4'342'0,"0"4"-9"16,0-7-1-16,0 7-11 0,0-6 3 0,0 6-9 15,0-3 1-15,0 3-26 0,0-5-10 0,0 5-17 16,0 0-17-16,0-4-16 0,0 4-21 0,0 0-21 16,0 0-15-16,0 0-8 0,0 0-7 0,-5 12-11 15,1-8-10-15,1 5-6 0,-4-1-20 16,1 3-9-16,-1 2-8 0,2-2-10 0,-5 3-6 15,5 1-5-15,-1 0-8 0,0 0-6 0,5 1-6 0,1 3-5 16,-2-8-3-16,2 1-6 0,2 1 0 0,1-3 2 16,3 1-8-16,-1-1-4 0,0 0-1 0,4-2-3 15,0 0 0-15,-1-1-4 0,3-3 2 0,-2-1-3 16,4 2-3-16,0-3 1 0,-2-1-1 16,2 1-3-16,-1-2 0 0,-3 0 1 0,1-3 4 15,0 0 12-15,0 0 8 0,-2-2 6 0,1 1 8 16,-3-1 4-16,1-1 13 0,0-1 9 0,2-2-6 0,-4 0-2 15,3-3 8-15,-3 2 9 0,-1 0-7 0,5-4-4 16,-4 1-11-16,-1-4-12 0,0 2 7 16,-2 0 2-16,2 3 7 0,-5-5-11 0,1 6 1 0,1 1-4 15,-2-4-3-15,-2 2-14 0,2 1 2 16,-3 3-6-16,0-1-6 0,0 0-7 0,2 1-2 16,-7-1-3-16,4 2-5 0,-3 1-28 0,-1 0-25 15,-1 2-30-15,0 0-38 0,1 0-40 0,-4 4-56 16,2-1-76-16,-2 2-74 0,3-1-92 0,2-1-89 15,-2 2-442-15,3 3-1058 0,5-1 468 0</inkml:trace>
  <inkml:trace contextRef="#ctx0" brushRef="#br0" timeOffset="-202664.51">24752 1918 129 0,'-9'3'400'0,"9"-3"-5"0,0 0-5 0,0 0-5 16,-4 3-14-16,4-3-14 0,0 0-21 0,0 0-16 16,0 0-24-16,-4 1-14 0,4-1-17 0,0 0-20 0,0 0-18 15,0 0-19-15,0 0-17 0,0 0-19 16,0 0-12-16,0 0-14 0,0 0-15 0,0 0-10 16,0 0-12-16,0 0-13 0,0 0-8 0,22-5-10 15,-9 4-7-15,1-2-7 0,0 1-10 0,5 0-1 16,0-2-4-16,-1 2-8 0,2-2-2 0,-1 2-1 15,3 1-8-15,0-2-5 0,-4 1-1 0,4-1-8 16,-4 1-1-16,-7 1-8 0,0-2-1 0,-1 2-5 0,-4 1-7 16,-1-2-5-16,0 1-12 0,-5 1-15 0,7-1-24 15,-7 1-48-15,5-2-40 0,-5 2-49 16,0 0-34-16,0 0-38 0,-10-6-47 0,10 6-38 16,-11-3-50-16,4 1-302 0,7 2-767 0,-13-3 339 15</inkml:trace>
  <inkml:trace contextRef="#ctx0" brushRef="#br0" timeOffset="-202330.54">24895 1759 201 0,'-4'-4'331'0,"3"-1"-11"0,-3 0 2 0,4-2-16 15,0 2-17-15,0-1-7 0,0 1-1 0,1 0-6 16,-1 2-9-16,3-1 1 0,-3 4-11 0,0-5-23 15,0 5-16-15,0 0-26 0,-3-4-23 0,3 4-15 16,0 0-14-16,0 0-9 0,0 0 4 16,0 0-12-16,-1 16-8 0,-1-7-4 0,0 3-7 15,0-1-14-15,0 0-4 0,2 6-7 0,-1 2-8 16,1 5-5-16,1 1-5 0,-2-5-5 0,1-2-6 0,0 2-4 16,0 0-5-16,1-1-1 0,-1 1-8 0,0-1 2 15,0 2-4-15,2-3-5 0,0 0 0 16,-2 0-2-16,0 0-2 0,2-7-2 0,-2 3 0 15,2-7-4-15,-2 3-13 0,0-4-16 0,0 0-27 16,0 0-15-16,4-2-26 0,-4-4-25 0,1 7-44 16,-1-7-46-16,0 0-81 0,0 0-97 0,0 0-426 15,0 0-869-15,0 0 386 0</inkml:trace>
  <inkml:trace contextRef="#ctx0" brushRef="#br0" timeOffset="-200930.51">2924 13037 68 0,'0'0'221'0,"0"0"-24"0,0 0-21 0,0 0-13 16,2-6-17-16,-2 6-15 0,5-3-11 15,-3 0-17-15,-2 3-14 0,7-3-27 0,-3 0-29 16,-2 0-35-16,-2 3-51 0,7-3-60 0,-6-2-111 16,3 1-242-16,0-2 107 0</inkml:trace>
  <inkml:trace contextRef="#ctx0" brushRef="#br0" timeOffset="-200580.83">5233 11382 87 0,'-4'-3'226'0,"1"0"-16"0,-4-2-7 15,3 2-19-15,2 1-15 0,-5 1-18 0,2-2-16 0,1 1-16 16,-1-3-23-16,4 1-24 0,-7 3-35 0,8 1-44 16,-5-2-55-16,1 1-92 0,4 1-91 0,-9-3-264 15,9 3 117-15</inkml:trace>
  <inkml:trace contextRef="#ctx0" brushRef="#br0" timeOffset="-199563.62">2904 12487 142 0,'0'0'212'0,"0"0"-15"15,0 0-19-15,0 0-21 0,0 0-14 0,0 0-19 16,-2 3-6-16,2-3-11 0,0 0-13 0,0 0-12 0,0 0-6 16,0 0-11-16,0 0-5 0,0 0-19 0,0 0-26 15,0 0-35-15,0 0-50 0,20-6-38 0,-16 2-162 16,0-1-291-16,1 3 130 0</inkml:trace>
  <inkml:trace contextRef="#ctx0" brushRef="#br0" timeOffset="-197164.8">3264 11417 10 0,'-3'-4'85'0,"-1"-1"-11"15,3 1 1-15,-2 0-9 0,2 1 21 0,-5 1-3 16,3-1-8-16,-2 0-10 0,1-1 2 0,-1 1-6 16,1 0-13-16,-1 2-1 0,-1-1-9 0,-2 1 0 15,-1 1-9-15,-4 0 3 0,3 0-25 0,-3 1 12 16,-1 0 5-16,-2 2-3 0,2 1-14 0,-3 1 12 15,-1-1-4-15,3 3-9 0,-4 1-1 0,2 2-3 16,3-2 3-16,-4 2-5 0,4 1 2 0,0 3 11 16,1 0-3-16,-1 0-7 0,3 1 5 0,-1-1 3 15,3 2-7-15,-1 0-3 0,1-3 10 0,1 3 1 16,1-1-7-16,2-1 1 0,-1 2 5 0,0 0-9 16,3-1 1-16,2 2 3 0,-2 0-2 0,1-1 0 15,2 0-8-15,-1 1 14 0,2-1-5 0,-1 1-6 16,2-4 7-16,1 1-2 0,1 3-1 0,0-6-1 15,0 6 14-15,0-3-17 0,2 2 1 0,1-2 2 16,-1-2-1-16,3 1 1 0,-2 1-3 0,2-4 9 16,-1 1-10-16,2 1-2 0,-1-2 2 0,1 3-1 15,-1-6 3-15,1 2 1 0,2 1 7 0,-3 0-10 0,2-4 7 16,2 5-9-16,-1-4 2 0,2-1 0 16,0 1-1-16,-2-1 6 0,3 0-3 0,2-1 1 15,1 0 2-15,2 0-5 0,-5-3-3 0,4 1 12 16,-5 0-11-16,5-2 0 0,-1-1 10 0,0-1-7 0,3 0-1 15,-2-2 1-15,0 1-12 0,3-2 15 0,-6 2-1 16,5-3 0-16,-2-1 2 0,0 1 0 0,0 1-1 16,-5 0-10-16,4-2 11 0,-5 1-5 15,5-1-16-15,-7 1 14 0,2 1-11 0,-1-2 1 0,-1-1-18 16,1-1 5-16,-2 5-14 0,1-6-16 0,0 3-3 16,-2-1-3-16,-1-3-15 0,1 0-18 0,-1 1-49 15,-1-1-155-15,0 2 68 0</inkml:trace>
  <inkml:trace contextRef="#ctx0" brushRef="#br0" timeOffset="-196830.16">3600 11565 42 0,'-11'-15'81'0,"0"0"-1"0,-2 1-6 0,-1 0-6 16,3 3-3-16,-5 1-7 0,2 0-11 0,3 3 1 15,-2 3-4-15,-4-3-1 0,3 4-13 0,0-2-3 16,-5 3 0-16,1 0-1 0,0-1-9 0,0 2-3 15,0 1-9-15,1 1-2 0,0 0 1 0,-1 3-15 16,4-4 4-16,-1 0 0 0,2 2 3 0,-1 2-4 16,1-2 5-16,-6 0-2 0,7 1 8 0,2 1-2 15,-3-2-8-15,6-1 7 0,-2 2 2 0,1 0-11 16,8-3 1-16,-11 1-3 0,5 2 2 0,3-1-5 16,-4 1 4-16,3-1-1 0,1 2-4 0,0-3 10 15,3-1 0-15,-5 6-8 0,1-4 9 0,3 1 6 16,1-3-6-16,-5 4 5 0,2-1 2 0,3-3 5 15,0 0 0-15,-5 4-3 0,5-4-1 0,-1 4 8 16,1-4-5-16,-3 1-4 0,3-1 1 0,0 0-5 16,-1 6 0-16,1-6-2 0,0 4-15 0,0-4-25 15,0 0-62-15,1 5-114 0,-1-5 50 0</inkml:trace>
  <inkml:trace contextRef="#ctx0" brushRef="#br0" timeOffset="-195896.7">3490 11321 45 0,'0'0'264'0,"0"0"-7"0,0 0-23 0,0 0-19 0,0 0-14 15,6 3-10-15,-6-3-13 0,5 5-15 0,-2-2-15 16,-1 1-12-16,1 0-7 0,-1 0-13 15,2 0-8-15,-1 2-11 0,1 1-10 0,1-2-2 16,-1 1-7-16,-2-1-10 0,1 0-5 0,1-2-1 16,-3 1 3-16,3-1 0 0,-2 0 3 0,-2-3 3 0,8 3 8 15,-4-1 4-15,-4-2 5 0,0 0-4 0,14-6-3 16,-9 1-3-16,3-2-11 0,-1 0-2 0,2-3-1 16,0-1-3-16,5-3-8 0,-1-1-3 15,-3 1-8-15,3-3-1 0,4-4-7 0,-2 0 2 0,-6 4 1 16,1 4-1-16,-1-1 7 0,-1-1 2 0,-3 3-3 15,1 4 7-15,1-1-6 0,-6 5 8 0,3-2-5 16,-2 2 1-16,2 0-5 0,-3 2-12 16,2 0 0-16,-3 2-3 0,1-5-2 0,-1 5-3 0,3-2-5 15,-3 2-9-15,2-3-3 0,-2 3-21 0,0 0 1 16,0 0-13-16,8-1-15 0,-8 1-25 0,0 0-22 16,0 0-16-16,12 2-48 0,-12-2-47 0,2 3-59 15,-2-3-59-15,0 0-273 0,0 0-639 16,0 0 283-16</inkml:trace>
  <inkml:trace contextRef="#ctx0" brushRef="#br0" timeOffset="-194080.87">25484 1618 191 0,'0'-4'358'0,"0"4"-1"0,3-6-5 0,-3 6-12 15,-3-6-18-15,1 4-9 0,0-3-13 0,0 1-17 16,1 1-16-16,1 3-10 0,-4-3-10 0,4 3-19 15,-5-4-11-15,5 4-16 0,-6-1-17 0,6 1-18 16,0 0-20-16,-15 3-9 0,4 1-6 0,2 0-9 16,-1 3-10-16,-5 1-10 0,0 2-8 0,2 2-3 15,-1 2-1-15,1 0-6 0,-6 4-8 0,9-1-2 16,-3-1-4-16,3 1-2 0,-1 0-6 0,1 0-10 16,2 2 0-16,1-1-2 0,0-1-3 0,1 1-6 15,1-2-3-15,3 1-5 0,-1-2 0 0,2 3-3 16,0-2-1-16,2-4-6 0,0 0 2 0,4 1-4 15,-1-1-1-15,1-1-1 0,0 2 0 0,2-3-7 16,-1 1 4-16,4-1-4 0,-3-1 1 0,3-1-3 16,0 1 3-16,-1-1-7 0,0-3 2 0,3 0 4 15,-1-1-1-15,-2 0-5 0,4-1 2 0,-7-1-10 16,6 0 10-16,-1-1 0 0,-2-1-3 0,-1 0 1 16,-8 0-4-16,15-1 4 0,-8-1-2 0,0-1 0 15,2-1 3-15,0 1-2 0,1 0 1 0,-2-2-6 16,1-1 6-16,1 0-2 0,-7 1 0 0,3-2-4 15,1 0 6-15,-2 0-1 0,0-1 1 0,-3 0-9 16,2-1 11-16,0-1 11 0,-1 1-4 0,-1 2 0 16,-1-4-1-16,2 2 5 0,-3 1 1 0,0 1 0 15,0 1 4-15,0 0 0 0,1-1 1 0,-2 2-2 16,-2-1-8-16,2 3 0 0,1 3 2 0,-4-8-5 16,-1 3 0-16,-1 3 0 0,-1 0-3 0,7 2-2 15,-17-5 1-15,7 5 2 0,-1 1-4 16,1 0-4-16,-2 2 1 0,1-1 2 0,-1 0 2 0,0 2-1 15,1 0-4-15,1 2 2 0,0-4-7 0,0 3 4 16,-1-2-6-16,1 1-22 0,4 2-38 0,-2-1-38 16,0-2-47-16,3 1-75 0,0-1-111 0,5-3-151 15,-5 2-474-15,5-2-1042 0,0 0 461 0</inkml:trace>
  <inkml:trace contextRef="#ctx0" brushRef="#br0" timeOffset="-191047.87">20951 2433 149 0,'-6'-5'299'0,"6"5"-12"0,-5-1-14 16,5 1-19-16,0 0-18 0,0 0-20 0,0 0-13 15,0 0-16-15,-8 0-11 0,8 0-6 0,0 0-6 16,0 0-2-16,0 0 0 0,0 0 21 0,0 0-4 16,0 0-12-16,0 0 2 0,0 0-5 0,10 8-17 15,-3-8-12-15,0 2-5 0,5-2-12 0,-1-2-11 16,7 0-6-16,1 2-13 0,8-1-8 0,-4-4-3 0,0 2-9 15,5-1-12-15,2 1-11 0,-10 0 3 16,1-2-7-16,0 1-3 0,-3 1-14 0,0-1-8 16,-9 4-16-16,0-2-6 0,0 1-17 0,-3-2-28 15,-6 3-21-15,8 0-36 0,-5-3-41 0,-3 3-48 16,0 0-42-16,0 0-48 0,0 0-43 0,-26 3-280 16,13 0-661-16,0-1 294 0</inkml:trace>
  <inkml:trace contextRef="#ctx0" brushRef="#br0" timeOffset="-190746.84">20923 2518 156 0,'-5'1'325'0,"1"0"-3"16,4-1 5-16,0 0-10 0,-8 0-5 0,8 0-17 16,-4 4-19-16,4-4-18 0,0 0-21 0,0 0-11 15,-2 2-18-15,2-2-15 0,0 0-16 0,0 0-17 16,0 0-10-16,0 0-15 0,26-7-20 0,-9 5-10 15,1-2-10-15,2 1-13 0,6-4-6 0,-3 5-9 16,7-4-4-16,0 2-7 0,-2 1-4 0,-10-1-8 16,5 2-2-16,-4-2-3 0,0 2-7 0,-2-1 1 15,-4 1 4-15,-3 0 11 0,-1 1 13 0,-1-1 10 16,-3 1 12-16,3 1 3 0,-8 0 4 0,0 0-3 16,6-1-5-16,-6 1-2 0,5-1-8 0,-5 1-3 15,0 0-12-15,0 0-6 0,8 0-8 0,-8 0-23 16,0 0-36-16,0 0-53 0,0 0-70 0,3-5-82 15,-3 5-95-15,0 0-139 0,0 0-345 0,5-6-865 16,-5 6 382-16</inkml:trace>
  <inkml:trace contextRef="#ctx0" brushRef="#br0" timeOffset="-174597.84">6425 9873 30 0,'4'-2'106'0,"-1"0"-12"0,-3 2-11 15,7-4-6-15,-3 2-12 0,1 1-2 0,-2-1-14 16,3-1-1-16,-2 1-4 0,1-3-8 0,-1 2-5 16,1 1 1-16,0-1-7 0,3 0-3 0,-3 0-5 15,-1 0 5-15,0 1 7 0,0-2-12 0,-2-1 7 16,2 2 4-16,1-2 2 0,-2 0 1 0,-1 0 5 15,2 1-3-15,0-1-4 0,-2-1 13 0,1 0-13 16,0-1 1-16,0 3-2 0,0-1-2 0,-3-3 2 16,0 2-9-16,4-1 4 0,-4 0-6 0,2-1 0 15,-2 0-15-15,0 0-3 0,1-1-15 0,-1 2 2 16,0-3-12-16,-1 2-2 0,-1-2 7 0,3 0-1 16,-6 0-2-16,4 0 13 0,-1 4-6 0,-1-1 1 15,0 0 4-15,0 1-1 0,0-3 2 0,-1 6 10 16,-4-6-1-16,3 2-2 0,-1 5 7 0,-2-5 1 15,0 2-6-15,3-1 1 0,-5 0 3 0,-2 1 3 0,3 0-2 16,-1 0 0-16,0 1 1 0,2-1-7 0,-4 0-1 16,0-1-6-16,2 1-5 0,-3 1 3 0,-2-3-3 15,2 4 4-15,1-2-8 0,0 0 8 0,0-1-3 16,-2 0-1-16,0 3-1 0,1-1 8 0,3-1-2 16,0 3 5-16,-2-1-9 0,2 0 2 0,-1 1 2 15,0 0 4-15,1-3-7 0,-1 4-1 0,0 0 4 16,0 0-8-16,-1 1 3 0,1 0-3 0,-2-3 2 15,-1 2 3-15,3 1-12 0,-2 0-4 0,-4 1-8 16,2-1-8-16,-2 3-11 0,3-2-1 0,-5 1-38 16,2 3-103-16,1 0 46 0</inkml:trace>
  <inkml:trace contextRef="#ctx0" brushRef="#br0" timeOffset="-174147.84">5788 9609 60 0,'-3'12'60'16,"-3"-2"-9"-16,-1 0 6 0,6 0-5 0,-5 1-13 15,3 1 1-15,2 0-4 0,-2-1-1 0,1-1-6 16,0 2 1-16,2 0-6 0,0 0 0 0,0 1-8 16,0 0 5-16,2-1-4 0,0-2-8 0,-2 3 6 15,1 0-3-15,2-4-1 0,0 2-1 0,-1 1 7 16,2 0-4-16,1 0 3 0,0-2 5 0,0 1 1 16,0 1 0-16,3-3-3 0,-3 1-6 0,4 0-4 15,-1-2 3-15,-2 1 2 0,7-2-4 0,-4 1 3 16,0 1 1-16,1-3-1 0,3 0-5 0,-2 0-2 15,2 0-12-15,3 1 11 0,-4-1-5 0,4 0 12 16,-4-1-2-16,5-1-1 0,2 1 11 0,-5 1-4 16,5-3 7-16,1 2-6 0,-4-3 6 0,5 3-1 15,-6-2-8-15,4-2 3 0,-1 1 3 0,-4-1 0 16,4 2-6-16,-4-3 5 0,0 1 3 0,5 0-10 16,-2-1 3-16,-3-1-1 0,0 0 8 0,4-1-16 15,0 2-1-15,-5-2 7 0,1 0-10 0,0 1 8 16,2-2-1-16,-2 0-2 0,-1 1-4 0,0 0-4 15,0-1-5-15,-2 0 5 0,1 2-4 0,-1-3-2 0,-1-1-1 16,2 0-9-16,-3 1 1 0,1 0-2 0,-1-1-5 16,0-1 0-16,0 0-9 0,0 1 3 15,1-1 0-15,-3 1-3 0,-1-4 5 0,4 3-1 16,-4-2-2-16,2-1-2 0,2 0-4 0,-5 2 0 16,3-2 1-16,-3 2 7 0,2-4 3 0,0 5 4 0,-2-5-7 15,-1 1-7-15,0 1-25 0,3-2-43 16,-4 1-111-16,1-1 48 0</inkml:trace>
  <inkml:trace contextRef="#ctx0" brushRef="#br0" timeOffset="-173880.17">6543 9567 16 0,'-4'-3'72'16,"2"1"-13"-16,2 2-4 0,-7-5-3 0,5 3-6 15,2 2-5-15,-7-3 3 0,7 3-12 0,-2-2-2 16,2 2-10-16,0 0 5 0,-4-5-1 0,4 5-6 16,0 0 4-16,0 0 6 0,0 0-1 0,0 0 6 15,-5-1-3-15,5 1-5 0,0 0-2 0,0 0 5 16,0 0-7-16,0 0 1 0,0 0-4 0,-9 6-7 16,9-6 8-16,-3 2-8 0,3-2-5 0,-4 3 6 15,4-3-7-15,0 0 7 0,-5 2-18 0,5-2-3 16,0 0-20-16,0 0-44 0,-5 3-56 0,5-3-139 15,0 0 62-15</inkml:trace>
  <inkml:trace contextRef="#ctx0" brushRef="#br0" timeOffset="-172097.78">26059 1674 152 0,'0'0'281'16,"-5"-2"-13"-16,5 2-11 0,0 0-22 0,0 0-13 0,0 0-23 15,0 0-8-15,0 0-14 0,0 0-10 0,0 0-16 16,0 0-10-16,0 0-3 0,0 0-14 0,0 0-4 16,0 0-16-16,-10 7-3 0,6-3-7 0,-5 2-2 15,0 1 3-15,-1 0-7 0,-7 4-8 16,3-1-5-16,0 4-6 0,-4-4-10 0,2 2-6 16,-6 5-6-16,1 0-3 0,6-6-3 0,0 3-1 15,0-3-6-15,-1 1 2 0,2 0-5 0,0-2-8 0,4 0 2 16,1-3-4-16,1 1-1 0,-1-2-5 0,3 0 0 15,0-2 4-15,3-1 12 0,-1-2 17 16,0 2 12-16,-1-2 21 0,5-1 8 0,-4 3 11 16,4-3 7-16,-5 3-2 0,5-3-2 0,0 0-13 15,0 0-2-15,0 0 4 0,0 0-5 0,0 0-6 16,0 0-1-16,0 0-9 0,0 0-7 0,0 0-6 16,-3-7-6-16,3 7-10 0,0 0-5 0,0 0-5 15,0 0-4-15,0 0-1 0,0 0-4 0,0 0 0 16,10 12-4-16,-7-10-1 0,3 3 0 0,3-2-4 15,-2 0 3-15,2-1-3 0,4 5-2 0,-4-1 1 16,2 2-4-16,1-2 1 0,3 1-1 0,1 4-4 16,-1-1-3-16,-2-1 8 0,-3-2-5 0,5 2 2 15,-1-1-4-15,0-2 3 0,-3 2-1 0,-2-1 0 16,1-3 1-16,-3 0-2 0,-1 0-1 0,1-2-1 16,-2 2 4-16,-1-1-4 0,0-1 1 0,-4-2 3 15,3 4-2-15,-1-3 0 0,-2-1 2 0,0 0 0 16,8 5 2-16,-8-5-11 0,1 0-23 0,-1 0-28 15,0 0-38-15,0 0-63 0,0 0-64 0,0 0-67 16,0 0-78-16,0 0-90 0,0 0-289 0,0 0-802 16,-4-15 354-16</inkml:trace>
  <inkml:trace contextRef="#ctx0" brushRef="#br0" timeOffset="-170730.49">26526 1847 296 0,'0'0'324'16,"-5"-3"-14"-16,5 3-21 0,0 0-16 0,0 0-28 15,0 0-20-15,0 0-25 0,0 0-11 16,0 0-31-16,0 0-20 0,0 0-4 0,0 0-12 16,-8 8-1-16,3-6-14 0,0 3-14 0,0 0 2 15,-2 2-5-15,2 0-1 0,0-1-6 0,-3 3 2 16,3-4-7-16,-4 3 4 0,4 2-15 0,-3-2-6 15,2 0-5-15,-3 1-2 0,0-1-5 0,1-3 9 16,1 2-13-16,-3-1-2 0,3-1-1 0,0 1 4 16,-4-4-14-16,6 3-3 0,-4-2-10 0,3-3 10 15,6 0 1-15,-18 6-8 0,13-8 4 0,5 2 7 16,-12-1-8-16,12 1 0 0,-11-4-5 0,6-1 3 16,1 2-9-16,-1 0 3 0,1-2 1 0,-1 1-11 15,1-1 7-15,2-1 0 0,0 2-20 0,2 4 22 16,-5-7-6-16,5 3-9 0,0 4 9 0,-1-7-2 15,1 7-2-15,1-10 3 0,-1 6 2 0,0 4-6 16,5-7-5-16,-1 5 6 0,1-2-3 0,-5 4-1 16,9-5 2-16,-4 4-6 0,-5 1-5 0,13-3 5 15,-2 3 1-15,0-2 3 0,-1 4-2 0,-10-2 1 16,15 1 6-16,-8-2-3 0,0 2 2 0,-7-1-4 16,14 1 4-16,-6 0 2 0,-8-1 1 0,10 2-6 15,-1 1 1-15,-4-2 3 0,-5-1 1 0,13 5-2 16,-9-3 4-16,1 1 0 0,-5-3 1 0,5 7 4 15,0-5 1-15,-2 2 6 0,-2 0-9 0,4-1 10 16,-2 1-3-16,-2 3-6 0,4-2-1 0,-5-1-2 16,5 3 2-16,-1-1-7 0,-1 0 0 0,1-2 5 15,1 1 1-15,-1 1-3 0,-1 0 4 0,1-1 3 16,1 1-2-16,0 0 1 0,-2-1 1 0,1 0-10 16,1-4 9-16,-2 4 4 0,-3-5-2 0,10 7 3 15,-5-5-1-15,-5-2-4 0,9 4 5 0,-5-2-1 16,-4-2-5-16,9 3 4 0,-4-1 1 0,-5-2 1 15,7 3-6-15,-2-1 1 0,-5-2 8 0,0 0-10 16,8 2 4-16,-8-2 2 0,10-1-2 16,-10 1-3-16,7-3 7 0,-3 2-5 0,-4 1-1 15,7-3-1-15,-3 2-4 0,2-2 3 0,-2 0-9 16,0 0 10-16,1 1-1 0,-1-1-6 0,0 1 1 0,1-2 2 16,1 1-3-16,-2-2 4 0,1 1-9 0,-1-2 2 15,1 2 2-15,-1-1-1 0,1 0 1 0,0-1-1 16,-2 0 2-16,-2-1 3 0,3 0-4 0,0 3-3 15,-3-2 2-15,3-1 0 0,-1 2 2 16,-2-2 1-16,1 1 0 0,0 1-3 0,0-1 0 16,-2-1 1-16,-1 1 1 0,0-2 1 0,1 4 0 0,-2-1-4 15,1-1-2-15,0 0 4 0,0 1 0 0,-1-1-2 16,0 1-1-16,-1 1-3 0,2-2 2 16,-2 1-1-16,-2 0 3 0,4 0-4 0,-3 2-1 15,3-1 1-15,-4-1 1 0,1 2-4 0,1 0 0 16,1 0 4-16,-5 0-4 0,6-1-1 0,1 4-1 15,-8-3 6-15,2 2-5 0,6 1 4 0,-8-4 0 16,8 4-7-16,-4-1 8 0,4 1 0 0,-5-1 0 0,5 1 1 16,0 0-5-16,-7-2 4 0,7 2-2 0,-7 0 1 15,7 0 0-15,-7 0-3 0,7 0 0 16,0 0-1-16,-11 0-3 0,11 0 2 0,-7 1 1 16,2 1 4-16,0-1-2 0,-2 2-1 0,3-1 5 15,-2 0-1-15,0 0 1 0,1 1-2 0,-2 0 1 16,2-2-1-16,1 4-2 0,-1-3-1 0,-1 0 2 15,2 1 1-15,0-1-5 0,1 2 5 0,3-4-1 16,-6 5-2-16,3-4 0 0,1 1 3 0,2-2-1 16,-4 4 3-16,3-2-5 0,1-2 2 0,0 0-2 15,-5 4 0-15,5-4 3 0,-3 2-1 0,3-2 3 16,0 0-4-16,0 0 4 0,0 0 0 0,0 0 2 16,0 0-4-16,0 0-5 0,0 0-6 0,0 0-17 15,0 0 0-15,0 0-9 0,0 0-15 0,0 0-7 16,0 0-11-16,0 0-8 0,0 0-28 0,0 0-29 15,0 0-45-15,0 0-56 0,0 0-68 0,0 0-130 16,0 0-240-16,0 0-729 0,0 0 322 0</inkml:trace>
  <inkml:trace contextRef="#ctx0" brushRef="#br0" timeOffset="-168413.5">5938 9235 6 0,'0'0'195'0,"0"0"-16"0,0 0-5 0,0 0-12 0,0 0-9 15,0 0-9-15,0 0-11 0,0-4-10 16,0 4-7-16,0 0-5 0,0 0-8 0,0 0-5 0,0 0-1 16,0 0-2-16,0 0 1 0,0 0-3 0,2-4-1 15,-2 4-5-15,0 0-2 0,0 0-6 16,0 0 0-16,0 0-3 0,0 0-4 0,0 0-2 0,0 0-3 15,0 0-1-15,0 0-3 0,0 0-5 0,0 0-4 16,0 0 6-16,0 0-5 0,0 0-2 0,0 0 0 16,0 0-3-16,0 0-4 0,0 0-6 0,0 0 1 15,1-3-5-15,-1 3 7 0,0 0-7 0,0 0 4 16,0 0-1-16,0 0-5 0,0 0 3 0,0 0 3 16,0 0-9-16,0 0 3 0,0 0-2 0,0 0 2 15,0 0-7-15,0 0 1 0,0 0-9 0,0 0-4 16,0 0 4-16,0 0-5 0,0 0 10 0,0 0-4 15,0 0 1-15,6 8-2 0,-3-6 3 0,0 2-8 16,-1 0-2-16,3-1 6 0,-1-2-8 0,0 3 1 16,0-1 5-16,-2 1-4 0,1-1 3 0,1 1-11 15,-2-3-1-15,2 2 4 0,-4 0-6 0,5 0 5 16,-2-1 0-16,0 3-3 0,0-3 11 0,-2 1-8 16,1 0-1-16,0 0-16 0,2 1-1 0,-4-1-3 15,0-3 9-15,5 2-5 0,-5-2 2 0,1 3 7 16,-1-3-2-16,4 2-2 0,-4-2 12 0,5 2-9 15,-5-2 0-15,0 0 3 0,0 0 4 0,4 3 12 16,-4-3-6-16,0 0 8 0,0 0-3 0,8-6-2 0,-8 6 7 16,5-2-6-16,-1-3 3 0,0 1 0 0,2-2-6 15,-1-1 1-15,0-2-4 0,-1 2 0 0,4-2-4 16,-2-3 1-16,3-3 3 0,-3 1 1 0,2-3-7 16,1 0 2-16,1 0 4 0,-3-1-7 0,0 1-1 15,1-2 2-15,-2 2 0 0,2 2-10 0,-1 1 8 16,-2 3 2-16,0 2 4 0,-3 4-1 0,1-2 10 15,-1 1 1-15,0 3 4 0,0-1 0 0,-1 2 16 16,-1 2-15-16,3-5-7 0,-3 5 3 0,1-4-8 16,-1 4 7-16,0 0 0 0,0 0-3 0,0 0 3 15,8 0-10-15,-8 0-1 0,0 0 7 0,0 0-15 16,0 0-15-16,0 0-20 0,6 5-30 0,-6-5-32 16,0 0-37-16,0 0-51 0,0 0-63 0,2 4-67 15,-2-4-273-15,0 0-638 0,-8 5 282 0</inkml:trace>
  <inkml:trace contextRef="#ctx0" brushRef="#br0" timeOffset="-158347.75">6398 9324 122 0,'0'0'142'16,"0"0"-11"-16,0 0-14 0,0 0-5 0,-3 2-3 0,3-2-9 15,0 0-8-15,0 0-2 0,0 0-9 16,0 0-6-16,0 0-4 0,0 0-7 0,0 0 1 0,0 0 0 16,-3 6-1-16,3-6 4 0,0 0 3 0,-4 3-2 15,4-3-4-15,-2 3-1 0,2-3-4 16,-2 4-3-16,2-4-3 0,-1 4-2 0,-1 0-8 16,2-4-5-16,-3 3-7 0,3-3 0 0,-1 4-9 0,1-4 3 15,-3 2-2-15,3-2-3 0,0 0 0 0,-2 2-2 16,2-2-4-16,0 0-6 0,0 0 5 0,-3 4-3 15,3-4-1-15,0 0 0 0,0 0-2 0,0 0-1 16,-4 4-1-16,4-4-2 0,0 0-1 0,0 3 4 16,-2 0-3-16,2-3-1 0,-2 3 4 0,-1 1-6 15,0-2 3-15,2 2 1 0,0 2-2 0,-2 0 0 16,2-1 5-16,-2 1 4 0,-2 0-1 0,2 1-3 16,-1 2 0-16,-2 0 1 0,2 2 0 0,1 1 4 15,-1-1-3-15,-1 5-1 0,1-4 0 0,0 1 1 16,0 5-3-16,-1-7 2 0,1 1-3 0,4 2 1 15,-1-1 0-15,-3 0-4 0,0-2 5 0,4 2-3 16,-4 2 1-16,3-2 0 0,0-1-1 0,-2 0 0 16,3 0 2-16,-4 3-1 0,3-4-3 0,-4 1 0 15,5-1 0-15,-5 1 3 0,1-1-6 0,3 2 1 16,-6 1 3-16,3-2 6 0,-3 2 4 0,3-3 4 16,-4 5-2-16,2 0 3 0,2-6 1 0,-5 2 2 15,4 3 5-15,-1 1 0 0,1-4-2 0,-1-2 1 16,4 4-6-16,-4-1 0 0,2-2-4 0,1-2-2 15,-1 2 4-15,-1-3-4 0,3 2 0 0,-1-1-6 16,0 0 9-16,1-2-6 0,-1-1-2 0,-2 1 1 0,4-1-6 16,-3 2 5-16,3-4-4 0,0 3 4 0,-2-1-2 15,2-2-1-15,-2 3 5 0,3-2-3 16,-2-1 0-16,2 1 3 0,-2-2-6 0,1 1 0 16,1-4 5-16,-1 4-6 0,-1 1-1 0,0-2 6 0,2-3-4 15,0 4 1-15,0-4-2 0,0 0 2 16,0 4-3-16,0-4-1 0,0 0 7 0,0 0-2 15,0 0-4-15,-1 4-8 0,1-4-2 0,0 0-7 16,0 0-14-16,0 0-20 0,0 0-49 0,0 0-59 0,0 0-61 16,-3-15-230-16,7 10-484 0,-4-4 214 0</inkml:trace>
  <inkml:trace contextRef="#ctx0" brushRef="#br0" timeOffset="-156764.52">7050 9294 109 0,'-2'-5'196'0,"2"5"-11"15,0 0-5-15,0 0-14 0,-6-1-8 16,6 1-6-16,0 0-12 0,-2-3-5 0,2 3-10 16,0 0-9-16,0 0-7 0,0 0-2 0,-9 0-4 15,9 0-4-15,0 0-5 0,0 0-7 0,-8 2 3 16,8-2-14-16,-6 2-1 0,3 1-4 0,0 1-9 0,-1-1-3 16,-3-2-5-16,4 2 0 0,-1-1-5 15,0 3-3-15,-1 0-4 0,1-2-2 0,-2 1 0 0,1 2-2 16,1 0-4-16,0-1-3 0,-1-1 0 0,2 3-5 15,-1-1 5-15,-2 2-4 0,2-1-3 0,2-1 3 16,-5 2-7-16,7 0-1 0,-5-2-4 0,4 0 1 16,-2 2-2-16,2 0-3 0,-3-1 1 0,4 0-3 15,-4 1 3-15,4 3-3 0,-1-2 1 0,1-3-3 16,0 1-1-16,0 1 2 0,0-1-4 0,-1 1 1 16,2 0 0-16,-1-1 0 0,0 0 11 0,0-1-14 15,1 2 0-15,-1-1-2 0,4 0 2 0,-4-1-2 16,0 0 11-16,1 0-12 0,-1 0-3 0,3-1 6 15,-3 2 1-15,1-4-2 0,-1 2 4 0,3 1-3 16,-3-1 1-16,0-3-1 0,1 3 1 0,-1-1-2 16,4 0 4-16,-3-1 3 0,2-1-4 0,-2 3 0 15,2-2-3-15,-1-1 7 0,1 1-2 0,2 0-1 16,-5-3 0-16,6 3-1 0,-2-2-4 0,1 2 1 16,-5-3 3-16,10 2-2 0,-3-2 4 0,-7 0-6 15,10 0 2-15,-4 0 1 0,1 0-1 0,-1 1 9 16,-6-1-11-16,13 0 5 0,-8 0-5 0,0 0-1 15,-5 0 1-15,14 0-1 0,-9 1 0 0,0-1 2 16,3-1 0-16,-8 1-3 0,10-1-3 0,-5-1 0 0,3 2-5 16,-8 0-1-16,9-1-2 0,-4-1 2 15,0 1 2-15,-5 1 3 0,9-2-3 0,-4 1 4 16,-1-2 0-16,-4 3-1 0,10-2 10 0,-6 0-8 0,-4 2-1 16,4-4 3-16,0 0 1 0,-3 2-1 0,2 0 9 15,-2-2-5-15,0 1-3 0,-1 3 1 16,4-9 0-16,-1 7 3 0,-2-1 1 0,-1-3-1 15,4 3 1-15,-4 3 2 0,0-8 2 0,0 4-2 0,-4 0-1 16,4 4 6-16,0-7 0 0,0 3-2 0,-1 0 2 16,1-1 2-16,-3 1-1 0,2 0-1 0,-2 1 4 15,3 3-5-15,-1-8 4 0,1 4-1 0,-4 0 2 16,3 2 1-16,-2-2-5 0,2 1 2 0,-3-2-1 16,3 2 1-16,1 3 0 0,-4-3-2 0,-1-1 3 15,5 4 0-15,-4-2 0 0,0 0-2 0,4 2-5 16,-5-3-1-16,5 3 4 0,-5-3-1 0,5 3-2 15,-8-2-1-15,8 2 4 0,-6-2 8 0,6 2-11 16,-5-1-5-16,5 1 9 0,0 0-9 0,-7-1-1 16,7 1 1-16,-5-2-5 0,5 2 1 0,0 0 9 15,-7-1-9-15,7 1 0 0,0 0 0 0,-8 0 3 16,8 0-5-16,0 0 5 0,-9 1 2 0,9-1-3 16,-5 3-3-16,5-3 1 0,-5 2 4 0,5-2 5 15,-4 1-8-15,4-1 0 0,0 0 16 0,-6 1-15 16,6-1-1-16,-5 4-3 0,5-4 4 0,-4 4 0 15,0-3-5-15,4-1 6 0,-5 4-2 0,5-4-3 16,-3 4 0-16,1-3 2 0,-1 3-1 0,-2 0 6 16,2-1-3-16,1 1 0 0,-1-1 1 0,-1 3-5 15,2-3 2-15,-2 2-1 0,0-2 3 0,-2 2-2 0,3 0 2 16,1 1 2-16,-2-3-5 0,0 4 3 16,-1-3 2-16,1 2-1 0,3-2-1 0,-2-1-6 15,1 0 1-15,-2 1-34 0,3-1-33 0,1-3-46 16,-3 5-65-16,3-5-87 0,0 0-269 0,0 0-583 0,0 0 259 15</inkml:trace>
  <inkml:trace contextRef="#ctx0" brushRef="#br0" timeOffset="-152680.74">26049 2503 19 0,'0'0'138'16,"0"0"-49"-16,0 0-39 0,-1-5-59 0,1 5-40 16,-7-6-51-16,7 3 23 0</inkml:trace>
  <inkml:trace contextRef="#ctx0" brushRef="#br0" timeOffset="-143397.47">26873 1331 47 0,'0'0'93'0,"0"0"8"0,0 0-2 0,0 0-6 15,0 0-5-15,0 0-5 0,0 0-9 0,0 0 0 16,0 0-12-16,0 0 8 0,0 0-10 0,0 0 4 16,0 0-12-16,0 0-6 0,0 0 8 0,0 0-16 15,0 0-9-15,0 0 2 0,0 0-3 0,0 0-1 16,0 0 2-16,-28 7-3 0,24-6-7 0,4-1 6 16,-14 2-4-16,7-1 1 0,0 3-7 0,-3-1 7 15,-1 1-8-15,-1 1 10 0,-1 0-3 0,0 0-8 16,-3 3 5-16,0 2-10 0,0 0-1 0,-1 2 9 15,-2-3-8-15,0 2 8 0,-3 1-2 0,3-1-5 16,-5 4-2-16,6-6 4 0,-6 5-5 0,-3-2 0 16,3 3 0-16,2-1 2 0,-4-3 0 0,-1 1-3 15,8-2-4-15,-6 5 7 0,2-1 0 16,-4 1-9-16,4-1 9 0,5-1-11 0,-5 3 4 0,-3 0 2 16,3-1-5-16,-1 1 7 0,0 0-9 0,-2 3 4 15,2-2-4-15,0 0 0 0,-2 1 4 16,3-1-7-16,-4 3 7 0,-1-2-8 0,1-1 4 15,-2 1 6-15,2 1-6 0,2-1 6 0,-5-2-11 16,2 2 8-16,1 0-3 0,2-2 3 0,-4 1-1 16,5-3-2-16,0 3 8 0,-2 1-7 0,5-3 1 15,-4-1 5-15,-3-1-7 0,5 2 5 0,-1-2-4 16,2 3 0-16,1-1 5 0,-2-1-7 0,7 0 7 16,0-6-6-16,3 4 3 0,0-4 9 0,-1 3-13 15,-1-4 5-15,3 1-3 0,-2 0 6 0,1 1-8 16,0 0 6-16,2 1 1 0,2-4-2 0,-1-2 4 15,-3 5 0-15,3-4 2 0,1 2-7 0,-3-1 10 16,2-1 2-16,2 1 8 0,2-2-7 0,0-1 2 16,-1 1 3-16,7-4-8 0,-7 4 3 0,7-4 0 15,-7 3-7-15,7-3 5 0,0 0 0 0,-9 3-6 16,9-3 3-16,0 0-8 0,0 0 1 0,0 0-1 16,0 0-4-16,0 0-6 0,0 0-13 0,0 0-13 15,0 0-21-15,0 0-28 0,0 0-33 0,0 0-132 16,0 0-271-16,16-17 120 0</inkml:trace>
  <inkml:trace contextRef="#ctx0" brushRef="#br0" timeOffset="-142264.5">26771 2182 12 0,'0'0'276'0,"0"0"-18"0,0 0-11 0,0 0-16 16,0 0-10-16,0 0-14 0,-2-6-13 0,2 6-10 15,0 0-13-15,0 0-4 0,0 0-15 0,0 0-13 16,0 0-11-16,0 0-9 0,0 0-9 0,-21 5-5 16,16-6 3-16,-3 2-14 0,2 1-10 0,-1-1 4 15,-1 2-10-15,-4 1 1 0,3-1-17 0,-2 2 7 16,-1 1-5-16,3-1-3 0,-5 2-8 0,5 0-2 16,-2-1 0-16,-1 1-7 0,3 2-1 0,-2 1-8 15,1 0 0-15,-1 3 7 0,1-4-3 0,1 0-3 16,3 1-6-16,-3 4-1 0,0 0 1 0,3-3-7 15,-1 4 13-15,1 0-5 0,-1-2-5 0,5 0-1 16,-3-2 3-16,1 0-6 0,-1 5-2 0,0 0 1 16,2-4 0-16,-1 0-8 0,7 0 9 0,-6-2-8 15,2 1 5-15,-2 2-10 0,6-4-3 0,-2 2 6 16,-1 0 0-16,0 2-4 0,4-3-2 0,-1-1 17 16,-1 1-20-16,3-2 6 0,2 1-2 0,-5-5-1 15,4 2-3-15,1 3 8 0,-1-3 0 0,2-1 1 16,2 0-12-16,-3-1 9 0,-1 0-5 0,2 0 5 15,2-1-11-15,1 1 1 0,0-2-1 0,1 0 10 16,-3 1 0-16,3-3-4 0,-1 1 0 0,2-2 4 16,-3-1-8-16,2 4 3 0,-2-4 1 0,3 1-5 15,-4 0 2-15,1 0 8 0,-1-2-2 0,-1 2 0 16,-1-1-1-16,-1-1 2 0,1 0-8 0,-1-1 1 16,1 2 1-16,-2-2 3 0,0 0 2 0,0-1 2 15,0-1-11-15,0 1 2 0,-1 0 0 0,1-1 4 16,-1-3 1-16,1 4-14 0,-1-2 8 0,-1-2 2 15,0 4 5-15,1-3-4 0,-4 2 10 0,2-2 4 16,-2 2 6-16,2 1 3 0,-2-2-1 0,0 1 6 16,-2 0 2-16,0 1 2 0,0-1-1 0,-1 1-7 0,-2 1-1 15,1-1-3-15,-1 1-7 0,-1 1 8 16,-2 1-6-16,-1-2-3 0,-1 2 9 0,1-1-10 16,-2 1-2-16,0 2 2 0,1-1-5 0,-4 2-7 15,3-1 3-15,0 1 0 0,-3 3-4 0,1-1 12 16,2 1-5-16,-2 2-7 0,2-1 7 0,-1-3-6 15,1 2 4-15,-1 1-5 0,5 1 2 0,-2 1 3 16,1 0-7-16,-1-1 0 0,4-1-1 0,1-3 6 16,-1 1-6-16,1 0 2 0,0 1-7 0,2-1-11 15,-3 0 0-15,2-1 2 0,3-2-7 0,-4 5 4 16,0-2-13-16,3 0-2 0,1-3 3 0,-4 4-7 16,2-3-12-16,2-1-11 0,-4 4-14 0,1-2-23 15,3-2-30-15,-9 4-54 0,4-4-88 0,0 1-100 16,5-1-262-16,-10-5-686 0,10 5 303 0</inkml:trace>
  <inkml:trace contextRef="#ctx0" brushRef="#br0" timeOffset="-140263.24">7023 9785 93 0,'0'0'137'0,"0"0"-7"15,0 0-5-15,0 0-13 0,0 0 0 16,0 0 2-16,19-3-8 0,-19 3 1 0,6-4-3 16,-4 3-3-16,-2 1-3 0,0 0-8 0,7-3-7 0,-7 3-6 15,6-2-11-15,-6 2-6 0,10-3-5 16,-6 0-8-16,1-1-19 0,0 1-18 0,3-1-24 16,-2 3-13-16,2-2-8 0,1-2-9 0,0 2-30 15,1 0-6-15,-1-1-9 0,-4 3-10 0,3-3-12 0,1 1-16 16,-5 1-66-16,1 0-209 0,-1 1 94 0</inkml:trace>
  <inkml:trace contextRef="#ctx0" brushRef="#br0" timeOffset="-140013.89">7086 9783 114 0,'-8'1'134'16,"8"-1"-17"-16,0 0-12 0,0 0-7 0,0 0-3 15,0 0-21-15,0 0-9 0,0 0 3 0,0 0-11 16,0 0-13-16,0 0 3 0,0 0-5 0,0 0-2 16,0 0-11-16,0 0-15 0,0 0 3 0,0 0-8 15,18-6-21-15,-11 4-8 0,-1 0-19 0,0 0-8 16,2 1-24-16,1-3-22 0,-4 2-56 0,3-3-159 15,-3 3 71-15</inkml:trace>
  <inkml:trace contextRef="#ctx0" brushRef="#br0" timeOffset="-139846.83">7230 9726 61 0,'0'0'172'0,"0"0"-1"0,0 0-4 15,0 0-11-15,0 0-8 0,0 0-18 0,0 0-12 16,0 0-12-16,0 0-8 0,0 0-13 0,0 0-17 15,0 0-14-15,0 0-11 0,0 0-7 0,7-1-20 16,-7 1-22-16,0 0-29 0,5-2-27 0,-2 0-46 16,-3 2-129-16,0 0-256 0,0 0 114 0</inkml:trace>
  <inkml:trace contextRef="#ctx0" brushRef="#br0" timeOffset="-132580.62">18262 4170 40 0,'0'0'365'0,"-6"0"-5"0,6 0-6 15,0 0-15-15,-8-2-14 0,8 2-30 0,0 0-31 16,0 0-22-16,0 0-9 0,0 0-33 0,0 0-15 16,0 0-11-16,0 0-19 0,0 0 3 0,0 0 5 15,0 0-3-15,0 0-8 0,23-2-7 0,-11 1-8 16,0 0-14-16,0 0-10 0,3 0-14 0,4-4-7 16,1 1-7-16,1 0-10 0,6-2-4 0,-6 4-9 15,-1-2-5-15,3-1-10 0,-4 3-6 0,0 0-5 16,0-3 4-16,-6 3-9 0,6-2-4 0,-6 0-13 15,1 3-12-15,-5-1-15 0,0 1-8 0,-4-2-23 16,4 1-6-16,-5 1-19 0,-4 1-60 0,8-4-31 16,-8 4-39-16,-3-4-46 0,3 4-46 0,0 0-52 15,-9-2-307-15,0 1-704 0,3 1 312 0</inkml:trace>
  <inkml:trace contextRef="#ctx0" brushRef="#br0" timeOffset="-132264.58">18241 4241 196 0,'-7'2'332'0,"6"-1"-5"0,1-1-7 15,-8 2-20-15,8-2-32 0,-4 2-22 0,4-2-25 16,0 0-18-16,0 0-12 0,0 0-19 0,0 0 3 16,18 1-29-16,-6-2-7 0,0-2-3 0,6 0-25 15,3 0-10-15,1-1-8 0,8-3-9 0,-2 2-2 16,4-1-11-16,0-2-10 0,-1 0-1 0,0 1-4 15,0-3 0-15,0 4-4 0,-3-2 3 0,-6 3 3 0,-3 2 2 16,-1-3-1-16,-1 0 3 0,-6 4-5 16,-1-1 19-16,-2 0 10 0,0 3 0 0,-3-2 8 15,-1 1 0-15,-4 1 0 0,6-1-5 0,-6 1-8 16,0 0-9-16,5-1-8 0,-5 1-5 0,0 0-20 16,0 0-27-16,0 0-23 0,5-2-54 0,-5 2-18 15,0 0-57-15,0 0-60 0,0 0-71 0,0 0-94 16,0 0-363-16,0 0-786 0,0 0 347 0</inkml:trace>
  <inkml:trace contextRef="#ctx0" brushRef="#br0" timeOffset="-125081.04">2265 12782 90 0,'0'0'160'0,"0"0"-7"0,0 0-15 0,0 0-9 16,0 0-6-16,0 0-12 0,0 0-7 0,0 0-5 16,0 0-8-16,0 0-3 0,0 0-6 0,0 0-4 15,-5-4-6-15,5 4-2 0,0 0-12 0,0 0-8 16,0 0 4-16,0 0 3 0,0 0 1 0,-16 6 4 15,12-3 4-15,-1 1 7 0,-2-3 3 0,2 1-3 16,0 1 7-16,-1 0 1 0,3 1-1 0,-2 0 3 16,1-2-3-16,-2-1-2 0,6-1-3 0,-5 1-6 15,5-1-5-15,-4 2-1 0,4-2-2 0,0 0-3 16,-4 4-2-16,4-4-9 0,0 0-6 0,0 0-2 16,0 0-5-16,0 0-5 0,0 0 2 0,0 0-5 15,13-8 4-15,-8 7-8 0,3-3-1 0,-5 2-7 0,4-3 5 16,1 3-7-16,2-2-4 0,-4 3 2 15,3-6 2-15,1 5-3 0,0-2-11 0,2 0-1 16,1-1-7-16,-2 2-5 0,0-4-6 0,0 4-4 16,-1-2 2-16,2 1-1 0,-5-3 4 0,2 4 0 0,-1 0 0 15,-4 0 3-15,1 1 3 0,0 1-3 0,-5 1 6 16,8-3 6-16,-8 3-6 0,0 0 2 0,1-3-3 16,-1 3 1-16,0 0 3 0,0 0-1 15,0 0 4-15,0 0-6 0,0 0 5 0,-18 9-3 16,16-7 1-16,-5 1-1 0,-2 0 1 0,3 1 2 0,-2 1-2 15,-2 0 2-15,2 0 1 0,-2 1 2 0,1-1 3 16,0 0-8-16,-1 0 3 0,0 0 0 16,3 2 0-16,-2-4 3 0,1 3 0 0,-1-2 0 15,3 2 1-15,0-5-1 0,0 3 3 0,2 0-1 0,0-2-1 16,0-1 0-16,4-1 3 0,-4 4-1 0,4-4 3 16,-5 1-2-16,5-1 0 0,-2 2 5 0,2-2-7 15,0 0 6-15,0 0-2 0,0 0 2 0,0 0 4 16,0 0-1-16,0 0-5 0,0 0 2 0,0 0-2 15,0 0 1-15,11-6-2 0,-4 3 0 0,-4 1 3 16,5-4 1-16,0 2-6 0,-2-1-3 0,3-1-2 16,1 1-9-16,2 2-6 0,-2-3-6 0,0 2-1 15,-5 1 5-15,3 0-6 0,-3 2 4 0,0-4 2 16,0 3-1-16,-1-1 0 0,0 2 2 0,-4 1 1 16,5-3 4-16,-5 3-1 0,0 0 4 0,0 0 4 15,0 0 0-15,0 0-4 0,0 0 4 0,-19 6 0 16,14-3 2-16,-3 3-2 0,-1-1 1 0,-1 0 1 15,0 3 1-15,-1-5 1 0,0 3 0 0,1 1 3 16,1-3-4-16,-1 3-1 0,-1-4 3 0,2 3 4 16,2-1 4-16,-2-3 3 0,5 3 4 0,-1-3 5 15,1 1 1-15,0-1-2 0,4-2 1 0,-5 2-1 16,5-2-1-16,0 0-2 0,0 0 0 0,0 0 0 16,0 0-2-16,0 0-1 0,24-5 1 0,-17 2-1 15,-1 1-1-15,2-2-2 0,-2-1-3 0,1 2 1 16,0 2-2-16,2-4 0 0,-4 0-4 0,6 2 2 15,-5 2-5-15,0-1-3 0,-2 0-4 0,-4 2-6 16,7-2-7-16,-7 2-11 0,2-3-13 0,-2 3-18 16,0 0-26-16,0 0-38 0,0 0-27 0,8 0-52 0,-8 0-166 15,0 0-406-15,0 0 181 0</inkml:trace>
  <inkml:trace contextRef="#ctx0" brushRef="#br0" timeOffset="-123346.85">3846 12811 53 0,'0'0'248'0,"-5"1"-15"0,5-1-12 15,0 0-15-15,0 0-21 0,0 0-9 16,0 0-17-16,0 0-12 0,0 0-16 0,0 0-6 15,0 0-5-15,0 0-10 0,0 0 0 0,0 0-3 16,0 0-6-16,0 0 1 0,14-4-7 0,-10 1-4 0,-4 3-9 16,5-2-6-16,3 1-3 0,-6-3-7 0,5 3 10 15,-2-3-23-15,4 2-4 0,1-3-6 0,-1 2-4 16,0-1-2-16,5-1-9 0,3-3-3 0,-5 1 2 16,4 2-5-16,-4-1 0 0,4-1-3 0,0 2-1 15,-7 1-4-15,3 0-4 0,-2 1-6 0,-3 0-8 16,-1 0-4-16,0 2-3 0,-2-2-5 0,-4 3 4 15,9 0 1-15,-9 0 0 0,0 0-1 0,0 0 2 16,0 0-2-16,-13 7 3 0,11-4 1 0,-8 2-1 16,-1-2 1-16,1 2 7 0,1 1-5 0,-2 0-2 15,-3-1 0-15,-2 1 4 0,6 2-2 0,-3-3 3 16,2 3-1-16,-2-1 0 0,1-4 5 0,1 2 2 16,2 0 11-16,0-2-3 0,3 0-2 0,-2-1 2 15,4-1 5-15,-1-1 1 0,1 3 2 0,4-3-4 16,-5 1 14-16,5-1-14 0,-4 4 1 0,4-4 2 15,0 0-4-15,0 0 1 0,0 0-6 0,0 0 16 16,0 0-16-16,0 0-5 0,0 0 6 0,0 0-1 16,0 0-4-16,17-8 6 0,-16 6-3 0,7 0-2 15,5-1 0-15,-3-1-6 0,0-2-8 0,3 3-6 16,-2-2 0-16,2-1-14 0,3 1-6 0,-4 3-4 16,0-3-6-16,1 2-1 0,-2-1-3 0,-5 2-5 15,1 0 7-15,-1 0 2 0,1 1 0 0,-1-2 0 16,-6 3 8-16,0 0 7 0,0 0 4 0,0 0-2 15,0 0 5-15,0 0 10 0,0 0 7 0,-20 7 6 16,11-1 5-16,-2-3-3 0,0 3 7 0,-5-1-1 16,3 0 5-16,-2 4 1 0,-1-3-1 0,6 0 5 15,-7-1 7-15,7-3 3 0,-2 2 4 0,1 1 3 16,3-2 4-16,0 0 2 0,3 0 5 0,-1-3-3 16,6 0 9-16,-5 0-11 0,5 0-3 0,0 0-5 15,0 0-6-15,0 0 0 0,0 0-5 0,11-8-4 16,-3 5 4-16,1-4-4 0,6 4-6 0,-3-3 3 15,1 1-5-15,-2 0-2 0,7-1-12 0,-4 0-6 0,6 0 12 16,-9 4-9-16,-1-4-5 0,1 2 3 16,-2 1-1-16,-1 1-1 0,-4 0 2 0,1 0 3 15,0 0 3-15,-5 2-1 0,6-1 2 0,-6 1 0 16,0 0 6-16,0 0 1 0,0 0 15 0,0 0-9 16,0 0 3-16,0 0 1 0,-16 6-1 0,9-4 7 15,1-1-4-15,2 2 4 0,-5-1 8 0,6-1-4 16,-3 0-3-16,4 1 3 0,2-2-2 0,-5 4-5 15,5-4-2-15,-6 1-2 0,6-1-6 0,0 0 3 0,0 0-4 16,0 0-11-16,0 0 7 0,0 0 2 0,0 0 0 16,0 0-1-16,0 0-2 0,0 0 2 0,0 0-1 15,0 0-3-15,0 0 6 0,0 0-4 16,20-4-2-16,-20 4 1 0,0 0-1 0,0 0 2 0,0 0-4 16,0 0 15-16,0 0-11 0,0 0-2 0,0 0-2 15,0 0 2-15,4 4-8 0,-4-4 1 16,0 0-8-16,0 0-5 0,0 0-3 0,0 0-7 15,0 0-4-15,0 0-19 0,0 0-16 0,0 0-20 0,0 0-29 16,0 0-45-16,0 0-63 0,0 0-87 0,0 0-177 16,0 0-528-16,0 0 235 0</inkml:trace>
  <inkml:trace contextRef="#ctx0" brushRef="#br0" timeOffset="-120630.68">24522 3338 16 0,'-3'-4'354'16,"-2"1"-18"-16,4 0-6 0,1 3-21 0,-9-2-10 0,5 1-14 15,4 1-30-15,-9-1-9 0,9 1-23 16,-6 3-12-16,3 1-9 0,-1-1-4 0,-1 6 4 0,4-1-22 16,-4 3 0-16,1 2-18 0,0-1-3 0,4 6-11 15,-4-1-11-15,4 1-8 0,-1-1-14 0,1 0-10 16,4 0-7-16,-3-2-16 0,3 0-6 16,2 3-9-16,-2-8-5 0,4 5-4 0,-3-4-8 0,4 3-3 15,1-7-5-15,-2 2-2 0,2-4-4 0,2 0-5 16,-1 1-5-16,-1-2 1 0,-1-3 0 0,2-1-7 15,0-1 2-15,0 0 1 0,-2-2 4 0,-2 0-1 16,3-2 8-16,-2-2 8 0,-1-2-1 0,1 1 4 16,-5-3-3-16,2-3 0 0,-2-2-5 0,0-2-2 15,0 1-4-15,-5-1-3 0,1-1-3 0,-3 1 1 16,-3 0-2-16,0 1-2 0,1 4-1 0,-2-2-1 16,-1 5-7-16,2 3 1 0,-2-1-4 0,1 5-14 15,-3 0-28-15,3 3-26 0,-1 0-49 0,-3 3-48 16,3 0-61-16,-1 4-52 0,1-2-61 0,2 4-65 15,0-4-383-15,3 2-840 0,4-1 371 0</inkml:trace>
  <inkml:trace contextRef="#ctx0" brushRef="#br0" timeOffset="-120364.36">24950 3281 3281 0,'1'-7'185'0,"-1"2"-46"15,-1-1 18-15,2 2 39 0,-1-1-8 0,0 1-29 16,0 4-13-16,2-5-24 0,-2 5-21 0,0 0-6 16,0 0 3-16,0 0-7 0,-3 15-4 0,3-4-10 15,0 2-4-15,0 3-9 0,1 1-2 0,1 1-6 16,-4 0-8-16,4 4-3 0,-1-2-5 0,-1-3-2 16,-1 9-5-16,2-8-1 0,-1 1-5 0,1-2-19 15,-1 1-22-15,0-3-29 0,0 1-32 0,3-5-24 16,-3 0-35-16,0-1-33 0,1 1-42 0,-1-3-49 15,1-1-61-15,-1-4-40 0,-1 1-304 0,1-4-716 16,-4 4 317-16</inkml:trace>
  <inkml:trace contextRef="#ctx0" brushRef="#br0" timeOffset="-120180.39">24830 3480 8 0,'-4'-3'386'0,"1"1"-8"0,3 2-10 0,-3-5-26 15,1 1-22-15,2 4-25 0,3-7-22 0,-1 4-21 16,4-1-30-16,1 0-21 0,1 1-22 0,2-2-19 16,2 0-17-16,2 2-21 0,-1-2-31 0,4 0-34 15,1-2-45-15,3 3-38 0,0-2-62 0,-1-1-60 16,0 4-74-16,6-7-61 0,-10 5-224 0,7-1-550 16,0-6 243-16</inkml:trace>
  <inkml:trace contextRef="#ctx0" brushRef="#br0" timeOffset="-119963.59">25289 3213 218 0,'-2'-3'339'16,"2"3"-20"-16,0 0-17 0,4-4-24 0,1 0-25 15,0 3-16-15,2-1-29 0,4 1-23 0,-2-2-15 16,4 2-18-16,-3 0-17 0,4 0-15 0,-1 0-24 15,5-2-23-15,-1 2-30 0,-5-1-29 0,1 0-37 16,-4 1-33-16,3 0-34 0,-6 1-39 0,-1-1-35 16,0-1-33-16,-5 2-218 0,0 0-447 0,0 0 198 15</inkml:trace>
  <inkml:trace contextRef="#ctx0" brushRef="#br0" timeOffset="-119546.92">25284 3247 219 0,'-6'3'304'0,"-4"0"-4"15,4-1-6-15,-1 2-4 0,2-2-9 0,0 0-16 16,0 5-13-16,-1-4-8 0,3 4-22 0,1 0-21 16,-1 0-5-16,0-2-7 0,1 5-18 0,-1 0-15 15,2-1-11-15,-2 1-11 0,3 1-18 0,-1 0-15 16,1-3-7-16,0 3-8 0,1-1-7 0,1-1-12 16,-1-1-7-16,2-2-6 0,-2 2-3 0,1-3-6 15,1 0-2-15,-2 0-10 0,2 0 11 0,-1-3-5 16,1 2-7-16,2-2-5 0,-5-2 13 0,6 1 7 15,-6-1 7-15,9 0 3 0,-2-2 11 0,-7 2 8 16,14-1 1-16,-8 0-1 0,5-3-4 0,1 2-5 16,-3 0-3-16,0-2-6 0,3 1-7 0,-1-2-2 15,-2 3-9-15,5 2 2 0,-2 1-6 0,0-2-2 16,0 3-4-16,1-2-5 0,6 4-1 0,-8 1-1 16,2 1-5-16,-1-1 0 0,2 6-7 0,-7-3 6 15,1 2 2-15,0-1-6 0,-1 2-1 0,-3 1-2 16,-3 3-6-16,1-2 6 0,0 0-1 0,-2-1 2 15,-4 0 0-15,1 0-1 0,-2-2 0 0,-2 0-2 16,-6 1 7-16,-1 1-2 0,0-2 0 0,4-2-1 16,-3-2-5-16,0 0 3 0,0-1-3 0,-3 0-9 15,2-2-21-15,1-2-30 0,-1 0-52 0,1-2-62 0,3-1-70 16,-2 0-70-16,1-4-88 0,3-2-87 16,0 1-259-16,3-2-801 0,1-2 354 0</inkml:trace>
  <inkml:trace contextRef="#ctx0" brushRef="#br0" timeOffset="-119096.83">25999 3217 169 0,'4'-5'440'0,"0"0"-6"0,-2 1-5 16,2 1 8-16,-4 1-13 0,0 2-24 0,3-4-33 15,-3 4-34-15,0 0-34 0,0 0-29 0,0 0-25 16,0 0-16-16,0 0-27 0,-13 13-22 0,9-4-14 16,-3-1-17-16,0 2-15 0,-6 3-10 0,1 1-16 15,-4 0-10-15,3 2-7 0,-1-1-11 0,-1-1-6 16,0-2-10-16,-1 1-9 0,2 2-2 0,-1-1-1 15,2-3-9-15,-1-1-3 0,5-1-3 0,0-1-4 16,0 0-6-16,3-1 1 0,0-2-7 0,3 0-1 0,-1-2-3 16,4 2-3-16,0-2 2 0,0 1-1 0,0-4 0 15,5 6-1-15,0-4-1 0,4 3-4 0,0-3 2 16,0 1-8-16,4 1 4 0,5-1-3 16,0 2-3-16,-2-2-5 0,2 1-13 0,0 1-7 0,3 0-11 15,-5 1-5-15,2-4-6 0,1 4-2 16,-2 0-1-16,1 2-6 0,-7-5 4 0,2 3-12 0,-1 0-15 15,-3-3-12-15,1 0-23 0,0 1-22 16,-4-2-21-16,0 1-32 0,-1 0-31 0,0-1-44 16,-3 0-52-16,-2-2-68 0,4 1-304 0,-4-1-745 0,0 0 329 15</inkml:trace>
  <inkml:trace contextRef="#ctx0" brushRef="#br0" timeOffset="-117531.18">6861 13996 6 0,'0'0'162'0,"-3"-3"-12"0,3 3-12 0,0 0-14 16,0 0-12-16,0 0-9 0,0 0-14 0,0 0 1 16,8-5-12-16,-8 5-10 0,4-3 0 0,0 2-13 0,1 0 1 15,3-2-10-15,-1 2-5 0,5 0-8 16,-2 0-1-16,4-1-5 0,-1 2 1 0,5-2-6 15,1 0-1-15,0 2-2 0,3-2 1 0,-1-1-9 16,0 1-5-16,-1-2-10 0,2 4-13 0,-1-3-13 0,-1 0-12 16,-1 2-8-16,1-1-9 0,-5-1 6 0,-5 2 3 15,4 1 14-15,-6-1-1 0,-2 1 6 0,-6 0 9 16,8-2-9-16,-8 2 0 0,5-1-3 0,-5 1-3 16,0 0 0-16,0 0-9 0,0 0 8 15,-17 7-15-15,10-6-15 0,-5 1-66 0,1 0-144 0,-3 2 64 16</inkml:trace>
  <inkml:trace contextRef="#ctx0" brushRef="#br0" timeOffset="-117314.5">6917 14034 59 0,'-5'0'180'0,"5"0"-6"16,-5 0-12-16,5 0-8 0,-5-3-11 0,2-1-13 16,3 4-12-16,3-7-16 0,-3 7-5 0,5-6-9 15,-2 1-9-15,3 2-8 0,2-1-1 16,-2-2-14-16,7 0-3 0,0 1-7 0,3-1-4 0,3 0 0 15,1-2-4-15,0 3-6 0,8-1-9 0,0-2 3 16,0-1-7-16,-1 4-8 0,3-1-5 0,-10 1-3 16,8 1-9-16,-7-1-14 0,-2 0-5 0,1 3-15 15,-6-1-14-15,-1 1-15 0,1 1-16 0,-1 0-12 16,-5 0-23-16,-2 1-132 0,-6 0-272 0,0 0 121 16</inkml:trace>
  <inkml:trace contextRef="#ctx0" brushRef="#br0" timeOffset="-115480.83">26558 3218 236 0,'1'-2'358'0,"2"-1"-10"0,0 0-3 15,-3 3-3-15,0 0-7 0,7-3-26 0,-7 3-21 16,4-1-31-16,-4 1-12 0,0 0-26 0,0 0-25 16,3-3-15-16,-3 3-19 0,0 0-8 0,0 0 3 15,0 0-8-15,-3 14-19 0,1-7-6 0,0 1-15 16,-1 3-9-16,-1 0-8 0,-1 1-11 0,-1 2-7 16,1 3-1-16,-3-2-9 0,0 1-5 0,-3 0-9 15,1-1-5-15,-3-1-2 0,0 0-6 0,0-2 0 16,-2 1-6-16,1-1-3 0,0-2-3 0,-3-1 1 15,3 0 0-15,-4-1 1 0,4-3-6 0,3 0-2 16,-1 0-2-16,-1-2 0 0,4 0 8 0,-1-3 8 16,1 1 0-16,2-2 0 0,7 1-7 0,-12-4 3 15,6 2 1-15,1-2 2 0,2-1-12 0,2 1 1 16,-2-2-4-16,3-1 2 0,3-1-4 0,-2 1-3 16,3-2 2-16,0-1-7 0,5 2-5 0,-4 1 10 15,3 2-1-15,2-3-1 0,0 1 1 0,0 1 1 16,1 0-4-16,0 1 6 0,0 1-7 0,2 0-2 15,-3 1 2-15,3 2-1 0,-4 0 1 0,4 3-2 16,-3-1-2-16,0 1 2 0,-1 2 2 0,3 0 2 16,-2 1-4-16,0 2 2 0,-2-2-1 0,2 4-1 0,-1-2 0 15,0 2-3-15,-1 0 3 0,1-1-1 16,-3-1-4-16,2 2 3 0,0-2 2 0,-1 1 0 16,1 1-2-16,-2-1-1 0,2-1 0 0,1-1 6 15,-2 2-5-15,1-4 1 0,1 2-1 0,1-4 3 16,-1 4-1-16,0-2-3 0,1-1 4 0,2-3 3 0,-6 1 15 15,6-2 14-15,-6 1 2 0,3-2 7 16,-1 0 4-16,2 0 8 0,0-3-2 0,-1-1 1 16,0 1 1-16,0-2 2 0,0 0-5 0,-3-2 5 15,3 2-4-15,-2-2-1 0,-1-3 6 0,-1 2-5 16,0-1-1-16,-1-2-1 0,1 1 8 0,-2 0-6 16,-1 0-4-16,0-4 0 0,-2 3-1 0,-2 1-6 15,0-1-2-15,-1-3-7 0,-4 2-4 0,0 3-6 16,0-4 0-16,-1 6 3 0,-4-1-13 0,3 2-35 15,-3-2-42-15,-5 2-63 0,3 1-79 0,-4 2-103 0,-1 0-117 16,1 5-143-16,0-3-399 0,0 0-1046 0,-1 2 463 16</inkml:trace>
  <inkml:trace contextRef="#ctx0" brushRef="#br0" timeOffset="-111981.04">7329 13186 33 0,'0'0'119'0,"0"0"-10"0,0 0-2 15,0 0-5-15,0 0-8 0,0 0 1 0,2-3-14 16,-2 3-3-16,0 0-7 0,0 0-11 0,0 0 4 16,0 0-10-16,0 0 5 0,0 0-6 0,0 0-2 15,0 0 0-15,0 0-1 0,0 0-5 0,0 0 1 16,0 0 3-16,0 0-3 0,0 0 1 0,7-1-1 16,-7 1-2-16,0 0-1 0,0 0 2 0,0 0 3 15,0 0-3-15,0 0-2 0,0-3 2 0,0 3-7 16,0 0-3-16,0 0-4 0,1-4 0 0,-1 4 0 15,0 0-9-15,4-4 1 0,-4 4-4 0,6-5 1 16,-3 3-3-16,-3 2-1 0,5-2-1 0,-5 2 3 16,1-3-5-16,-1 3 4 0,0 0 0 0,4-3 3 15,-4 3 2-15,0 0 4 0,0 0-1 0,0 0 0 16,0 0 2-16,0 0-1 0,0 0 0 0,0 0 3 0,0 0-5 16,-9 10 2-16,5-4-1 0,-2 0-2 15,2-2-6-15,-1 5-4 0,1-1 5 0,-1 2 1 16,-1-1 4-16,-2 2-1 0,4 2 1 0,-1-2-1 0,-5 4 4 15,3 0-1-15,-1 2-5 0,0 2 0 0,-3 4-1 16,3-5-2-16,-1 6-3 0,4-5-3 0,-7 4 4 16,2 2-3-16,1-1-5 0,0-1 2 0,-1 1 2 15,-1 0-3-15,1-2 4 0,-1 3-5 16,3-1 5-16,-1 0-4 0,-5-3 1 0,6-3 5 0,2 7-5 16,-3 0 5-16,-1-1-2 0,2 1 1 0,-1 0 13 15,2-2-7-15,0-4-4 0,3-1 1 16,-2 1-2-16,2-1 4 0,0 0-1 0,-2-1 5 0,3-1-4 15,0-4-2-15,0 0 3 0,0 0 1 0,1-3-3 16,-1 1 5-16,2-1-5 0,0-1-7 0,-2-2 1 16,1 0-4-16,2 1 7 0,-2-1-4 0,0-1-3 15,-1-2-4-15,3 4 5 0,0-4-3 0,0-3 5 16,-4 5-4-16,3-3 2 0,0 1-3 0,1-3-2 16,-3 7 3-16,2-5 1 0,1-2-5 0,-4 3 6 15,4-3-6-15,-4 3 3 0,4-3 0 0,0 0 1 16,-2 2-3-16,2-2-13 0,0 0-16 0,0 0-22 15,0 0-24-15,0 0-40 0,0 0-41 0,0 0-55 16,0 0-59-16,6-10-170 0,-3 3-474 0,1 1 209 16</inkml:trace>
  <inkml:trace contextRef="#ctx0" brushRef="#br0" timeOffset="-111313.9">7601 13492 287 0,'0'0'276'0,"0"0"-14"0,0 0-22 16,0 0-13-16,0 0-14 0,0 0-15 0,0 0-12 15,0 0-14-15,0 0-8 0,0 0-7 16,0 0-19-16,0 0-1 0,0 0-15 0,0 0 1 0,0 0-12 16,0 0-10-16,8-2-6 0,-2-1-16 0,-1 0-9 15,3 2-3-15,1-2-7 0,1-1-7 0,1 1-4 16,0 1-7-16,-2-2-3 0,3 2-13 15,-3 0-12-15,1 0-5 0,-3-1-22 0,1 2-20 0,-4 1-14 16,2-1-14-16,-6 1-14 0,5-1-13 0,-5 1-15 16,0 0-15-16,0 0-18 0,0 0-30 0,0 0 0 15,-5 9-12-15,-1-6-16 0,0 1-17 0,-2-1-144 16,-1 0-384-16,-3 2 169 0</inkml:trace>
  <inkml:trace contextRef="#ctx0" brushRef="#br0" timeOffset="-110663.86">7559 13540 91 0,'0'0'193'0,"0"0"5"16,-8 0-4-16,8 0-1 0,0 0-7 0,-4-4-6 15,4 4-8-15,0 0-7 0,0 0-6 0,0 0-11 16,0 0-10-16,-6-1-9 0,6 1-8 0,0 0-11 16,0 0-7-16,0 0 0 0,0 0-8 0,-6 8-3 15,6-5-6-15,-3 1 9 0,4 0-14 0,-1-4-8 16,-1 9-4-16,-3-3 4 0,4-2-6 0,0 4 10 15,-1-1-11-15,1 2-6 0,-4-4 1 0,4 4-4 16,-2-1-5-16,0 3 4 0,1-2-7 0,1 0-5 16,0-3-3-16,-3 1-1 0,6 0-12 0,-6 0 5 15,3 0-10-15,0-2-5 0,0 1 2 0,0-2 1 16,3 1-1-16,-6-2-4 0,3 3 8 0,3-3-3 16,-3-3 2-16,3 4 3 0,-1-2 3 0,-2-2-4 15,0 0 5-15,4 2 7 0,-4-2-6 0,0 0 1 16,11-4-10-16,-4 1-3 0,-2 0 2 0,0 0-4 15,-1-1 1-15,5 1 0 0,-4-1-2 0,3 2 1 16,-3-1 5-16,1-1-8 0,-1 0 5 0,-1 2-10 16,2-1 10-16,-3 2-18 0,3-2 22 0,-2 0-4 15,3 2-10-15,-2-2-1 0,1 2-2 0,1-1 10 16,-2 1 1-16,2 1-3 0,-7 0-2 0,13 0-4 16,-6 1-2-16,-1 0 4 0,0 0-6 0,2 0 4 0,1 2-3 15,-1 0 1-15,-1-1-7 0,2 0 3 0,0 3 4 16,2-2 1-16,-1 4 2 0,0-3-11 15,0 2 9-15,-4 1-3 0,5 0-2 0,-5-2 5 16,4 4-5-16,-6-2 2 0,4 3 0 0,-4-1 2 0,-1-1-6 16,0-3-3-16,1 5 3 0,-3 0 2 0,-1 0 10 15,0-1-10-15,-1-2-3 0,-3 4 6 0,0-3-5 16,-1 1 2-16,-1 0 4 0,-1 1 8 16,-3-2-10-16,1 2 8 0,0-2 9 0,-5 1 6 0,3-2 9 15,0 2 7-15,-4-2 4 0,2 0 8 0,-1-2-1 16,-1 0 8-16,-2 2 4 0,4-2 4 0,-1-2 5 15,3 0-2-15,-2-1 3 0,-1-1 3 0,5 1 0 16,0 1 1-16,3-2-7 0,-2 1-5 0,3-2-5 16,0 1-7-16,5-1-9 0,-12 0-3 0,12 0-2 15,0 0-5-15,0 0-9 0,0 0 0 0,-6-3-14 16,6 3-25-16,0 0-44 0,0 0-53 0,0 0-73 16,0 0-98-16,0 0-116 0,0 0-490 0,9-9-957 15,-9 9 425-15</inkml:trace>
  <inkml:trace contextRef="#ctx0" brushRef="#br0" timeOffset="-104647.91">7573 13559 19 0,'0'0'95'0,"-3"-2"-7"0,3 2-18 0,0 0-5 15,0 0 9-15,0 0-24 0,3-5 22 0,-3 5-9 0,0 0 8 16,0 0-4-16,0 0-2 0,0 0 3 0,0 0 2 16,0 0 3-16,0 0-10 0,0-4 3 0,0 4-4 15,0 0-6-15,0 0-2 0,0 0 6 0,0 0-10 16,0-4 1-16,0 4-3 0,0 0-3 0,0 0-3 16,0 0-2-16,0-5-4 0,0 5 7 0,0 0 0 15,0 0-3-15,-4-4-1 0,4 4 6 0,0-5 3 16,0 5 4-16,0 0 6 0,-1-3 7 0,1 3-2 15,-4-2 1-15,4 2-4 0,0 0-1 0,-9-2 0 16,9 2 0-16,-5-1-5 0,5 1 2 0,0 0-8 16,-5-3 0-16,5 3-1 0,-7-1-1 0,7 1-1 15,0 0 1-15,0 0-4 0,0 0 0 0,-6-1-3 16,6 1 3-16,0 0 3 0,0 0 5 0,0 0-2 16,0 0 6-16,-8-2 2 0,8 2 3 0,0 0 4 15,0 0-4-15,0 0 2 0,0 0 1 0,0 0-3 16,0 0-2-16,-3-1-7 0,3 1-13 0,0 0 6 15,0 0-7-15,0 0 2 0,0 0-8 0,0 0 1 16,0 0-9-16,0 0 3 0,0 0 2 0,0 0-13 16,20 1 6-16,-15-2 3 0,-5 1 0 0,9 0-3 15,0-2-1-15,-4 1-4 0,7-1 0 0,-6-2-6 16,4 0 3-16,-1 1-2 0,1-1 3 0,1-1-2 0,0-2-3 16,1 2-8-16,0 1 3 0,0-2-2 15,-1 2 4-15,0-1-2 0,-2-1 3 0,2 3 2 16,-2-1 1-16,0 2-4 0,-3-1-1 0,2 0-4 15,-3 0-4-15,-1 1 2 0,-4 2 0 0,6-2 14 0,-3 2-14 16,1-3 4-16,-4 3 1 0,0 0 0 0,5-2 0 16,-5 2 0-16,0 0-12 0,10 0 15 0,-10 0-1 15,1-4 1-15,-1 4 0 0,0 0-3 16,0 0-3-16,0 0 3 0,0 0-1 0,7-1-1 0,-7 1-2 16,0 0-8-16,0 0-19 0,4-4-29 0,-4 4-34 15,0 0-47-15,0 0-60 0,0 0-61 16,0 0-335-16,0 0-643 0,0 0 285 0</inkml:trace>
  <inkml:trace contextRef="#ctx0" brushRef="#br0" timeOffset="-96697.1">26449 2899 125 0,'0'0'142'16,"0"0"-10"-16,1-3-8 0,-1 3-5 0,0 0 0 15,0 0-2-15,0 0-1 0,4-2-5 0,-4 2 0 16,0 0-2-16,0 0-3 0,0 0-1 0,0 0-7 15,0 0-10-15,0 0-6 0,0 0-9 0,0 0-9 16,0 0-8-16,0 0-1 0,-18 8-4 0,13-4-6 16,-4 0-8-16,-2 5-1 0,-3-1-7 0,2 3 1 15,-2 4-5-15,-5 4-5 0,-3 0-7 0,1 4-3 16,-4 2-6-16,-3 12-11 0,-8-1-13 0,3 1-7 16,-3 2-24-16,2-1-1 0,-5 5-9 0,2-4 7 15,-2 2 0-15,-5 1-3 0,1-1-9 0,2-4 15 16,0 0 6-16,4 2-3 0,-4-6 2 0,3-2 16 15,10-4 3-15,-8 8 1 0,8-10 6 0,1 2 8 16,-1-1-1-16,1-4 13 0,1 1 2 0,3-3 1 16,-1-2 2-16,2-1-3 0,3 1-1 0,4-2 0 15,2-3 10-15,-2 3-2 0,-1-3 0 0,5 0 4 16,-2-2 2-16,0 0-1 0,3-1 2 0,1-1 1 16,0-2 3-16,-1 3 4 0,2-2 1 0,1 2 2 15,0-4-3-15,2 1 8 0,0-3-4 0,3-1 11 16,-2 3-8-16,0-4 3 0,1 2 1 0,1-1 2 15,-1-1 3-15,3-2-4 0,-4 2-1 0,3 2-1 16,1-4-6-16,-6 2 0 0,6-2-7 0,0 0 8 16,-7 3-11-16,7-3-3 0,0 0-11 0,-4 1-15 15,4-1-31-15,0 0-48 0,0 0-75 0,0 0-176 16,-3-10-367-16,3 10 163 0</inkml:trace>
  <inkml:trace contextRef="#ctx0" brushRef="#br0" timeOffset="-93947.68">26715 3864 284 0,'0'0'279'0,"0"0"-12"0,0 0-19 16,0 0-23-16,0 0-20 0,0 0-18 16,0 0-20-16,0 0-14 0,0 0-15 0,0 0-7 15,0 0-3-15,7-2-12 0,-7 2-15 0,8-3-6 0,-3 1-10 16,2 2-6-16,0-2-11 0,1 1-6 0,2 0-7 15,-1 1-2-15,3-3-7 0,-1 2-3 0,-2 0-3 16,1 0-5-16,-2 1-13 0,-1 0-21 0,-1-1-31 16,0 0-31-16,-6 1-42 0,9 0-52 0,-9 0-53 15,0 0-252-15,0 0-497 0,0 0 219 0</inkml:trace>
  <inkml:trace contextRef="#ctx0" brushRef="#br0" timeOffset="-93330.53">26689 3884 215 0,'0'0'249'0,"0"0"-13"0,0 0-20 0,0 0-21 16,0 0-14-16,0 0-22 0,-5-1-10 16,5 1-15-16,0 0-19 0,0 0-10 0,0 0-7 0,0 0-5 15,0 0-4-15,0 0 17 0,0 0 9 0,0 0 0 16,-1 8-1-16,1-8-2 0,-4 7-3 0,4-4-13 15,-4 4-4-15,4-2-7 0,-5 1 1 0,4 2-8 16,-2 0-5-16,2-1-7 0,-3 1-4 0,0 3-10 16,3-2 1-16,-4-1-7 0,3 0-4 0,0 1-3 15,1-4-4-15,-2 3-3 0,3-2-8 0,-1-3 9 16,-2 2-14-16,3 1-1 0,-1-2-4 0,1-4 3 16,0 5 1-16,0-5-5 0,0 5 1 0,0-5-7 15,0 6 5-15,0-6 1 0,0 0 0 16,0 0-5-16,0 3 1 0,0-3 2 0,0 0 4 0,0 0 0 15,5 0 3-15,-5 0-6 0,8 1 6 0,-8-1 2 16,10-1-6-16,-10 1 1 0,12 1-7 0,-6-1 9 16,4 0-7-16,-3-1 3 0,2 1-8 0,-2 0-4 15,5 0 7-15,-2 0-5 0,0 0-1 0,0 0 7 16,1 1-4-16,0 0 1 0,-2 2 2 0,1-2-11 16,-2 1 7-16,2 1-7 0,-3-1 3 0,0 1 2 15,1 0-1-15,-2 1 7 0,2-2-2 0,-3 3 0 16,0 0-8-16,-1 1 0 0,1-2 6 0,-1 3-3 15,-3-3 0-15,3 2 4 0,-4 1-4 0,0 0 4 16,0-2 6-16,-1 5-9 0,-2-4-2 0,-2 0 10 16,0 2-7-16,0-3 4 0,-4 3-6 0,-4 0 6 15,3-3 0-15,-3 2 13 0,1-1 6 0,-1-2 7 16,-5 4 17-16,1-3-22 0,-2-3 14 0,1 3 7 16,0-2 3-16,-1-1-6 0,2-1-3 0,4 0 0 15,1 1-8-15,-5-2 2 0,7 0-7 0,-2 0-2 16,1 0-4-16,3 0-5 0,1 0 2 0,-1 0 1 15,8 0-22-15,-11 0 14 0,11 0 0 0,-8 0-14 16,8 0-24-16,-7 0-13 0,7 0-56 0,0 0-54 16,0 0-66-16,-7 0-84 0,7 0-101 0,0 0-245 15,0 0-696-15,0 0 307 0</inkml:trace>
  <inkml:trace contextRef="#ctx0" brushRef="#br0" timeOffset="-83664.5">2235 12793 173 0,'0'0'196'16,"0"0"-13"-16,0 0-10 0,1-3-12 0,-1 3-11 15,0 0-6-15,0 0-8 0,1-4-5 0,-1 4-3 16,0 0 0-16,0 0-1 0,0 0 2 0,0 0 0 16,0 0 3-16,0 0 1 0,0 0 4 0,0 0 2 15,0 0-4-15,0 0-4 0,0 0 4 0,0 0-7 16,0 0-8-16,0 0-3 0,0 0-7 0,0 0-10 16,0 0 3-16,0 0-13 0,0 0-4 0,0 0-10 15,0 0-3-15,0 0-10 0,0 0-8 0,0 0 3 16,0 0-8-16,0 0-11 0,0 0-1 0,0 0 4 15,0 0-8-15,0 0-1 0,0 0-1 0,0 0 0 16,0 0-3-16,0 0 0 0,0 0-7 0,0 0-3 16,0 0-4-16,0 0 2 0,0 0-1 0,0 0-3 15,0 0-2-15,0 0-1 0,0 0-42 0,0 0-33 16,0 0-41-16,0 0-62 0,0 0-95 0,0 0-114 16,13 6-237-16,-13-6-664 0,12 1 294 0</inkml:trace>
  <inkml:trace contextRef="#ctx0" brushRef="#br0" timeOffset="-82746.91">2936 14057 295 0,'0'0'299'16,"0"0"-15"-16,0 0-14 0,-1-3-16 0,1 3-20 15,0 0-23-15,0 0-16 0,0 0-18 0,0 0-18 16,0 0-12-16,0 0-12 0,0 0-16 0,0 0-10 16,0 0-8-16,0 0-13 0,0 0-9 0,0 0-6 15,21 4-7-15,-15 2-8 0,0-3-4 0,3-2-7 16,-1 4 0-16,2 1-11 0,0-1-17 0,2-2-22 15,-3 3-11-15,2-1-16 0,1 0-15 0,-2 0-17 16,1 1-16-16,-2-2-17 0,-2-1-20 0,-2-1-9 16,1 2-8-16,-1-3-7 0,-1 1-1 0,-4-2-12 15,0 0 0-15,8 2 5 0,-8-2 2 0,0 0 20 16,0 0 24-16,0 0-2 0,-22-2 26 0,15 1 9 16,-2-1 20-16,-4 0 16 0,4-1 26 0,-4 0 16 15,2 0 22-15,-1 1 23 0,3-2 21 0,-1 2 15 16,2-1 13-16,3 2 8 0,0 0 6 0,5 1-1 15,-8-1-1-15,8 1-5 0,-6-2 4 0,6 2-25 16,0 0 1-16,0 0 3 0,0 0-3 0,0 0-4 16,0 0-5-16,0 0-7 0,0 0-8 0,0 0-6 15,18 4-4-15,-9-3-6 0,-4 2-6 0,4-1-7 16,-4 0-2-16,4 0-1 0,0 0 6 0,1 0-16 16,-2-1-1-16,-3 0-12 0,1 1-8 0,1-2-13 15,-7 0-10-15,7 1-12 0,-7-1-22 0,7 2-27 16,-7-2-26-16,5 3-41 0,-5-3-35 0,4 2-37 15,-3 2-238-15,0 0-495 0,-1-4 219 0</inkml:trace>
  <inkml:trace contextRef="#ctx0" brushRef="#br0" timeOffset="-77281.11">7080 15202 93 0,'2'-3'159'0,"-1"-1"-6"0,-1 4-9 0,3-3-8 16,-3 3-11-16,4-6-5 0,-3 3-10 0,3 0-7 15,-4 3-7-15,5-5-6 0,-5 5-3 0,0-3-9 16,0 3-7-16,3-3-2 0,-3 3-10 0,0 0-4 15,0 0-7-15,0 0-3 0,0 0 0 0,2 8 0 16,-1 1-3-16,-2-2-8 0,1 7 1 0,-4 3-8 16,-1 0-2-16,4 7 2 0,-3 2-9 0,0 6 2 15,0-1 0-15,-1 1-5 0,-2 2-9 0,-1 12 2 16,2 0-12-16,-1-8-1 0,-1 7-18 0,1 3-1 16,-1-1 0-16,2-3 7 0,-2-14-7 0,2 4 2 15,-1-3 5-15,2 1 4 0,0 0-4 0,-1-3 6 16,3 3 4-16,-3-6 6 0,0 3 4 0,2-5 2 15,1-3-3-15,-2 4 7 0,5-6 2 0,-4-1-1 16,0 2-1-16,3-6 1 0,-4 1-5 0,4-3 7 16,-2-2-1-16,3 0-5 0,-1-5-4 0,1 1 1 15,-1 1-4-15,-2-3 2 0,3 1-1 0,0-2-3 16,0-3-5-16,0 6-9 0,0-6-7 0,3 2-7 16,-3-2-16-16,0 0-18 0,0 0-24 0,0 0-29 15,0 0-32-15,11-6-108 0,-11 6-279 0,1-5 124 16</inkml:trace>
  <inkml:trace contextRef="#ctx0" brushRef="#br0" timeOffset="-76380.42">7432 15368 76 0,'2'-6'183'0,"-2"6"-18"0,0 0-15 0,0 0-9 15,0 0-17-15,0 0-6 0,7-2-4 0,-7 2-2 0,0 0-2 16,0 0-1-16,0 0-2 0,0 0-4 0,0 0-6 16,0 18 0-16,0-12-5 0,0 1-8 0,-1 4-5 15,-3-4-7-15,3 3-7 0,0-1-4 16,1-1-3-16,0 2-6 0,0-1-4 0,0 0-4 16,-2 1-2-16,2-4-3 0,0 0-6 0,0 1 0 0,3-2-4 15,-3 2 0-15,5-3 2 0,-3-2-3 0,1-1 1 16,0 3 3-16,2-1 1 0,-1 0 3 0,0-2 3 15,1 0-6-15,0 2-1 0,1-3 3 16,-6 0 0-16,12-1-7 0,-5 1 3 0,2 0-3 16,-2-2-4-16,0 4-2 0,6-4 0 0,-4 2 6 15,0 2-15-15,1-1 2 0,3-2-4 0,-4 2 2 0,4 1 0 16,-3-1-3-16,1 4 0 0,0-3-2 0,-1 1-3 16,-1 0 0-16,2 2 3 0,-3 1 7 15,0-2-9-15,-2 2-5 0,2-1 0 0,-3 1-1 16,-4-1 4-16,3 4 1 0,-3-2-3 0,0-1 4 15,-2 4 4-15,0 0 1 0,-3-1 4 0,-1 0 7 0,-1-1 1 16,-3 3 1-16,1-4 10 0,-1 4 1 0,-1-4 0 16,-3 1-1-16,0 2-2 0,3-4-2 15,1-1 4-15,-2 1-2 0,2-2-2 0,-3 0-4 16,3-3-4-16,4 2-2 0,-3-2 3 0,2 0-5 16,2 0-3-16,4-1-1 0,-10 2-6 0,10-2-20 15,-8 0-19-15,8 0-25 0,0 0-25 0,0 0-31 16,-5-5-28-16,5 5-24 0,0 0-50 0,0 0-33 15,5-8-229-15,-5 8-515 0,4-4 228 0</inkml:trace>
  <inkml:trace contextRef="#ctx0" brushRef="#br0" timeOffset="-75947.77">7463 15428 233 0,'0'0'266'0,"0"0"-7"0,-4-2-11 0,4 2-10 16,0 0-10-16,0 0-11 0,-4-6-4 0,4 6-12 15,0 0-12-15,0 0-8 0,0 0-8 0,0 0-8 16,0 0-8-16,0 0-3 0,0 0-3 0,0 0-6 16,8-5-10-16,-8 5-14 0,11-3-17 0,-11 3-10 15,17-2-13-15,-3-1-9 0,-4-1-5 0,2-1-5 16,2 3-5-16,0-6-5 0,1 0-7 0,-3 3-1 16,2-1-15-16,-1 0 8 0,-2 2-11 0,2 1-8 15,-3-1 3-15,-1 1 1 0,0 2-6 0,-2-2 7 0,-2 1-3 16,0 0-8-16,-5 2 1 0,11-2 1 15,-11 2-1-15,5-3-6 0,-5 3 4 0,7-4-2 16,-7 4-3-16,5-3-1 0,-5 3-21 0,3-2-44 16,-3 2-31-16,2-2-38 0,-2 2-47 0,0 0-53 15,0 0-64-15,0 0-317 0,0 0-662 0,0 0 293 16</inkml:trace>
  <inkml:trace contextRef="#ctx0" brushRef="#br0" timeOffset="-74163.47">25650 4560 294 0,'-2'-3'314'16,"2"3"-16"-16,-2-3-7 0,2 3-18 0,0 0-15 16,0 0-22-16,0 0-16 0,0 0-14 0,0 0-2 15,0 0-17-15,15 1 2 0,-15-1-29 0,13 1-12 16,-1-1-5-16,3 0-10 0,-2 0 4 0,6-1-36 15,-1-1-2-15,5-1-9 0,-5 0-14 0,5-3-3 16,-4 1-7-16,-2 1-5 0,1 2-6 0,-7 0-23 16,-1-3-8-16,-2 3-16 0,-1 1-22 0,-3-1-21 15,1 0-24-15,-5 2-34 0,3-3-29 0,-3 3-29 16,0 0-32-16,0 0-13 0,-23 6-50 0,12-5-28 16,-1 2-227-16,-4 2-542 0,-3-1 239 0</inkml:trace>
  <inkml:trace contextRef="#ctx0" brushRef="#br0" timeOffset="-73664.49">25674 4601 41 0,'-6'1'302'0,"6"-1"0"0,0 0-1 0,-5 1-5 15,5-1-9-15,0 0-6 0,-2 4-8 0,2-4-17 16,0 0-19-16,0 0-21 0,-3 2-2 0,3-2 0 16,-3 7-13-16,2-2-10 0,-1 0-8 0,0 2-14 15,-2 2-13-15,3 0-10 0,-3 1-13 0,1 0-8 16,0 3-4-16,3-2-14 0,-1-1-11 0,0 2-7 15,-1-1-9-15,4 0-12 0,-2-1 0 0,0-1-6 16,0-3-10-16,0 3-5 0,0-4 2 0,2 0-12 0,-2 1 2 16,0-1-2-16,3 1-1 0,-3-4 4 0,3 2 0 15,-1 0 3-15,0-2-4 0,-1 2 2 16,-1-4-1-16,4 4 3 0,-2-3-1 0,0 2 3 16,-2-3-3-16,8 1-1 0,-3 1-2 0,2-2-1 15,1 0-6-15,-1 0 0 0,2 0-3 0,1-2-2 0,1 0-2 16,0 0-4-16,3 1-1 0,1 1-3 15,2-2-1-15,3 2-4 0,-7 0-1 0,0-2-3 0,2 3 1 16,-4 0-4-16,3 1 1 0,-2-2 0 16,-2 3-1-16,2 2-2 0,-3 1-2 0,0-4-1 0,-1 3 0 15,0 2 4-15,-3-1 21 0,1 0 6 0,-5 0-6 16,0 1-1-16,-1 3-1 0,-2 0-4 0,-2-1 3 16,0 2-5-16,-3 0-1 0,-2-2 3 15,-3 3-3-15,-1-1 6 0,-2 2 4 0,-2-4 8 0,-2 3 3 16,2-4 3-16,-10 1 4 0,8-1 7 0,0-2 4 15,0-3-3-15,0 2 1 0,2-1 6 0,-1-3-2 16,-1 0 6-16,6-1-11 0,0 0-4 0,1-2 0 16,-1 0-9-16,3 0 1 0,2 0-12 0,0 0 8 15,2 0-2-15,-2 1-22 0,3 0 8 0,5 1-23 16,-5-3-28-16,5 3-40 0,-8-2-56 0,8 2-70 16,-5-3-93-16,5 3-98 0,0 0-94 0,-2-3-507 15,2 3-1072-15,0 0 475 0</inkml:trace>
  <inkml:trace contextRef="#ctx0" brushRef="#br0" timeOffset="-70813.92">17927 6486 39 0,'-9'0'352'0,"9"0"-8"0,-7-2-1 15,7 2-17-15,-8-1-2 0,8 1-19 0,0 0-20 16,-6-1-14-16,6 1-22 0,0 0-12 0,-4-3-12 16,4 3-12-16,0 0-10 0,0 0-12 0,0 0-10 15,0 0-1-15,0 0-5 0,0 0-6 0,0 0-6 16,20 9-5-16,-7-8-13 0,7 0-14 0,11 0-10 16,1-2-9-16,19 0-13 0,2-5-8 0,0 0-8 15,5 1-8-15,1-2-12 0,-1 0-7 0,0-2-4 16,1 1-3-16,-3 1-7 0,0 0-6 0,-4 0-13 15,-13 1-22-15,-1-1-15 0,-6 3-22 0,-1-3-20 16,-4 2-9-16,-9 0-16 0,-6 4-7 0,-3-2 3 16,0-1-27-16,-4 2-19 0,-1-2-39 0,-4 4-25 0,0 0-31 15,-13-3-40-15,-1 4-44 0,0 0-50 16,-9 2-294-16,-5-1-707 0,0 1 314 0</inkml:trace>
  <inkml:trace contextRef="#ctx0" brushRef="#br0" timeOffset="-70512.95">17998 6593 183 0,'-12'2'350'0,"4"-1"0"16,3 0-10-16,-1-1-15 0,6 0-8 0,-12 0-23 16,12 0-25-16,0 0-22 0,0 0-22 0,22-8-19 15,-4 3-24-15,4 1-16 0,10-4-14 16,4 0-8-16,4 3-19 0,13-5-11 0,-1-1-10 0,6 0-15 15,-5 2-1-15,5-1-11 0,-2 1-19 0,2-1 8 16,-5 2-8-16,-3 2-9 0,-9-1-5 0,-6 3-5 16,-5-2 0-16,-2 0-13 0,-5 4 4 0,-5 0 9 15,-4 0 8-15,-3 2 26 0,-4-1 9 0,-2-1 9 16,3 2 1-16,-8 0-9 0,0 0-11 0,5-1-6 16,-5 1-5-16,0 0-16 0,0 0-36 0,0 0-42 15,0 0-65-15,0 0-70 0,0 0-68 0,0 0-82 16,0 0-101-16,0 0-289 0,0 0-766 0,0 0 339 15</inkml:trace>
  <inkml:trace contextRef="#ctx0" brushRef="#br0" timeOffset="-70363.58">19165 6436 205 0,'0'0'445'0,"-8"5"0"15,4-4-21-15,4-1-34 0,0 0-44 0,-9 0-32 16,9 0-54-16,0 0-89 0,0 0-105 0,0 0-125 15,0 0-144-15,0 0-265 0,17-6-506 0,-17 6 224 16</inkml:trace>
  <inkml:trace contextRef="#ctx0" brushRef="#br0" timeOffset="-67846.59">6604 13307 45 0,'0'5'384'0,"0"-5"-16"0,-1 3 0 16,1-3 3-16,0 0-4 0,0 0-12 0,1 4-14 0,-1-4-21 16,0 0-19-16,0 0-24 0,0 0-21 0,0 0-25 15,0 0-23-15,0 0-22 0,0 0-16 0,0 0-13 16,0 0-20-16,0 0-12 0,0 0-16 0,0 0-19 15,0 0-30-15,0 0-40 0,0 0-47 0,0 0-58 16,8 2-56-16,-8-2-57 0,0 3-78 0,0-3-87 16,-4 5-330-16,4-5-751 0,-5 4 332 0</inkml:trace>
  <inkml:trace contextRef="#ctx0" brushRef="#br0" timeOffset="-67314.23">6066 10396 180 0,'0'0'289'16,"0"0"-16"-16,0 0-30 0,0 0-26 0,4 3-42 15,-4-3-65-15,0 0-85 0,-4 8-107 0,-1-5-157 16,5-3-258-16,0 0 114 0</inkml:trace>
  <inkml:trace contextRef="#ctx0" brushRef="#br0" timeOffset="-66080.28">6501 13402 36 0,'0'3'307'0,"0"-3"-30"0,0 0-26 0,0 0-27 16,0 0-24-16,-7 2-37 0,7-2-44 0,0 0-44 0,0 0-60 16,0 0-63-16,0 0-75 0,4-12-127 0,-1 10-270 15,-3 2 120-15</inkml:trace>
  <inkml:trace contextRef="#ctx0" brushRef="#br0" timeOffset="-63763.82">6566 13362 53 0,'13'-2'106'16,"-1"0"-7"-16,0-2-6 0,-1 0-24 0,1 0 10 15,-3-1-18-15,4 0-3 0,-2 0-9 0,3-1-15 16,-5 0-5-16,0 0-11 0,5-1-2 0,-5-1-3 16,0 1-12-16,1-1 1 0,-2 1-11 0,0-1-3 15,-2 0-13-15,2 0-10 0,-3-2-17 0,0 1-57 16,-1-3-116-16,0 1 52 0</inkml:trace>
  <inkml:trace contextRef="#ctx0" brushRef="#br0" timeOffset="-63297.07">6787 13001 54 0,'-2'-12'58'0,"0"0"0"0,0 1 2 0,-1 2-9 0,0-2-3 16,1 1-9-16,-1 3-5 0,1-3-2 0,-3 2-3 16,0 0-11-16,0-1-1 0,-2 3-2 0,5 0 2 15,-6-1-4-15,-1 0 0 0,0 1-2 0,1-1-3 16,-1 0 2-16,-2 2-1 0,2-3-1 0,-5 2 3 15,5 0 3-15,-4 3-8 0,0-3 0 0,3 2 0 16,-1 2 6-16,-1-2 1 0,2 2-1 0,-2-2-4 16,2 3 5-16,2 0 2 0,-2-1-4 0,1 2 6 15,3-1 2-15,-3 2 0 0,0-1 2 0,3 0-4 16,-2 0 0-16,-2 2-2 0,2-1-1 0,2-1-1 16,-2 1-25-16,0 3 15 0,3-4-4 0,-4 2-16 15,3-1-5-15,-2 2 3 0,0-1-9 0,1-1 0 16,1 2-2-16,0 2-4 0,1-3 7 0,0 2 1 15,0-1 5-15,-1-2 1 0,1 4 17 0,-1-1 2 0,3-1 8 16,-3 1 10-16,4-2-4 0,-1 2-2 0,-3 1 4 16,4-2-3-16,-2 1 2 0,1-1-3 0,-2 0 7 15,5 2-12-15,-3-1 4 0,2-1-1 16,-2 0-1-16,3 1-2 0,-2-2 1 0,-2 1-6 0,3 1-1 16,-2-1-2-16,2 1 7 0,1-4-2 0,-5 7 4 15,5-3-9-15,-1-1 6 0,1-3 0 0,-3 5-4 16,1-3 9-16,2-2-3 0,-3 5 8 15,3-5-6-15,-1 4 0 0,1-4-3 0,0 0 6 16,0 5 2-16,0-5-3 0,0 0 7 0,0 0-12 0,-3 2 10 16,3-2-9-16,0 0 3 0,0 0-2 0,0 0-5 15,0 0 14-15,0 0-15 0,0 0-2 0,0 0 4 16,0 0-9-16,0 0-16 0,0 0-11 16,0 0-21-16,0 0-84 0,-5 1-150 0,5-1 66 0</inkml:trace>
  <inkml:trace contextRef="#ctx0" brushRef="#br0" timeOffset="-58030.49">7618 14101 24 0,'0'0'122'0,"0"0"-2"15,0 0-2-15,0 0-10 0,0 0-5 0,0 0-3 16,0 0-1-16,0 0-7 0,0 0-7 0,0 0-1 16,0 0-3-16,0 0-3 0,0 0-1 0,0 0-1 0,0 0-3 15,0 0-3-15,0 0-1 0,0 0-7 16,0 0 0-16,0 0-11 0,0 0-1 0,0 0-5 16,0 0-7-16,0 0-2 0,0 0 0 0,0 0-7 15,0 0 1-15,0 0-4 0,0 0-5 0,0 0-6 16,0 0-1-16,0 0 3 0,0 0 0 0,0 0-3 0,0 0-2 15,0 0-1-15,0 0-5 0,0 0 3 16,0 0-3-16,0 0-4 0,0 0 3 0,0 0-7 16,-8-1 7-16,8 1 0 0,0 0-8 0,0 0-5 15,0 0 0-15,0 0-4 0,0 0 5 0,0 0-5 16,0 0 3-16,0 0 6 0,0 0-4 0,0 0 3 0,0 0-4 16,10 5 2-16,-10-5 0 0,0 0 4 15,0 0-4-15,0 0 8 0,0 0-5 0,0 0-2 16,0 0 1-16,0 0 3 0,0 0 1 0,0 0-1 0,0 0 3 15,0 0-2-15,13-2 4 0,-13 2-4 0,0 0 4 16,0 0-4-16,0 0 0 0,0 0 2 0,0 0-5 16,0 0 5-16,0 0 2 0,0 0-5 0,0 0-1 15,5 2-1-15,-5-2-3 0,0 0 1 0,0 0-3 16,0 0-4-16,0 0 7 0,0 0-5 0,9-2-1 16,-9 2 2-16,0 0-3 0,5-2 6 0,0 1-1 15,-5 1-6-15,5-4 2 0,-5 4 0 16,7-3 9-16,-7 3-8 0,5-1 2 0,-2-1 0 15,-3 2-2-15,8-1-1 0,-8 1-1 0,5-3-6 0,-1 3-8 16,-4 0 3-16,7-1-11 0,-7 1 3 0,8 0-4 16,-8 0 1-16,7-2-7 0,-7 2 6 0,8 0-6 15,-8 0-11-15,6-1 8 0,-6 1-8 0,9 0 5 16,-9 0-4-16,0 0 3 0,5-3-6 0,-5 3 6 16,0 0 1-16,0 0 1 0,9 0-5 0,-9 0-10 15,0 0-16-15,0 0-11 0,0 0-50 0,0 0-149 16,0 0 66-16</inkml:trace>
  <inkml:trace contextRef="#ctx0" brushRef="#br0" timeOffset="-57613.82">7618 14150 63 0,'0'0'120'0,"0"0"-5"0,0 0-5 0,0 0-4 15,0 0-12-15,0 0-4 0,0 0-10 0,0 0-5 16,0 0-3-16,0 0-12 0,0 0-6 0,0 0-2 16,0 0-3-16,0 0-7 0,0 0 0 0,0 0-9 15,0 0 2-15,-8 0-3 0,8 0-8 0,0 0 5 16,0 0 1-16,0 0-9 0,0 0 1 0,0 0 0 16,0 0-5-16,0 0-1 0,0 0-1 0,0 0 4 15,0 0-6-15,0 0 2 0,0 0-6 0,0 0 2 16,0 0-5-16,0 0 5 0,0 0-2 0,0 0-18 15,0 0 18-15,0 0 1 0,0 0-6 0,0 0 2 16,14-7-2-16,-14 7-3 0,6-3-1 0,-3 2 0 16,-3 1 1-16,9-3 11 0,-5 1-11 0,1 0 1 15,2 0-1-15,-1-1 0 0,-2 2-1 0,2-2-1 16,-1 2 3-16,1-1-13 0,-1 0-1 0,2-1 5 16,-3 0-13-16,2 1 6 0,-1 0-3 0,2-1 1 15,-2 2 8-15,1-1-6 0,-2 0-1 0,1 0-7 16,-1-2-4-16,2 2-13 0,-1-1-7 0,-1 0 1 15,-4 3-3-15,5-1-2 0,-5 1-10 0,7-2-21 16,-7 2-10-16,0 0-79 0,1-4-183 0,-1 4 82 16</inkml:trace>
  <inkml:trace contextRef="#ctx0" brushRef="#br0" timeOffset="-56564.36">7623 14127 87 0,'0'0'115'0,"0"0"8"0,0 0-9 15,0 0-7-15,0 0-14 0,0 0-1 0,0 0-4 16,15-6-1-16,-12 5-6 0,2 0-13 0,-1-2-3 0,2 2-10 16,0-2-6-16,2 1 2 0,0 0-11 0,-1-1 3 15,4 0-12-15,-1-1-4 0,1 0-1 16,0 0-1-16,0 0-3 0,0 2-7 0,1-2-3 0,-3-1-1 15,1 2-3-15,-1-2-6 0,0 4-1 0,0-1-3 16,-4-3-4-16,3 3-9 0,-3 0 3 0,0 1-7 16,-1-2-3-16,0 1-7 0,-4 2 9 15,0 0-4-15,0 0-1 0,5-2 8 0,-5 2-9 16,0 0-1-16,0 0 7 0,0 0 5 0,-13 5 1 0,13-5-1 16,-10 3-8-16,5-1 1 0,-3 3-6 0,-1-2 9 15,4-1-19-15,-4-1 16 0,-1 3-9 0,5-1 1 16,-5 2-5-16,0-1 8 0,-1-1-2 15,2 3-5-15,0-2 1 0,-1-1 10 0,0 0-1 0,2-1 8 16,2 2 12-16,-2-2 11 0,0 2 4 0,2-3 4 16,-1-1 8-16,1 3-1 0,6-3 0 0,-9 3 2 15,5 0 8-15,2-2 8 0,2-1-4 16,-5 3 2-16,5-3 3 0,-4 1-3 0,4-1 11 16,0 0-4-16,0 0-2 0,0 0 8 0,0 0-1 0,0 0 9 15,0 0 1-15,0 0-7 0,0 0-2 0,0 0 2 16,15-4-5-16,-15 4-6 0,9-4-2 0,-1 3-10 15,-2-2 3-15,2 1-8 0,1-2 0 0,1 2-4 16,0-3-4-16,1 4-13 0,1-3-2 0,1 1-8 16,-3-2-10-16,3 0 0 0,0 3-8 0,-2-1-1 15,1-4-5-15,2 3 8 0,-3 0 3 0,-2-1-1 16,3 0 2-16,-3 2-11 0,-3-1 17 0,-1 2 2 16,2 1-1-16,-4-4 5 0,-3 5 0 0,7-4-5 15,-7 4 0-15,1-2 2 0,-1 2 3 0,0 0-8 16,0 0-5-16,0 0 5 0,0 0-5 0,-24 4-7 15,18 0 0-15,-2 0-5 0,-1-2-11 0,0 2 2 16,-4 0-7-16,3 3 4 0,1-5 7 0,-1 5 2 16,-3 1 9-16,4-4-4 0,0 2 11 0,-4-1-3 15,4 1 15-15,0-1 3 0,1-1 7 0,1-1 14 16,2 1 8-16,1-2 3 0,-1-1 13 0,1 2-3 16,4-3 11-16,-6 2-7 0,6-2 0 0,0 0-10 15,0 0 0-15,0 0-4 0,0 0-9 0,0 0 0 16,0 0-2-16,15-9-3 0,-8 5-12 0,4 0-13 15,-1-1-11-15,1 3-21 0,1-1 8 0,-1-3-17 16,0-1-11-16,3 5 0 0,-1-4 6 0,0 1-8 16,-3 2-6-16,-1-1 4 0,-4 4-2 0,5-2 1 15,-6 1 0-15,1-1 9 0,-5 2 6 0,0 0 6 16,0 0 19-16,7 3 15 0,-7-3 6 0,0 0 13 16,0 0 4-16,-16 6 3 0,10-4 13 0,-3 0-10 15,-1 3 4-15,-2-1 10 0,2-2-3 0,-3 4 7 16,-1-1 8-16,5-1-7 0,0 0 13 0,-1-1 5 0,4-1-4 15,0 2 7-15,0-4-3 0,2 1-6 16,-1 0 0-16,5-1-4 0,-7 0-6 0,7 0-6 16,0 0-15-16,0 0-6 0,0 0-18 0,16-7-30 15,-7 2-20-15,0 2-23 0,1-1-29 0,-3 0-83 16,0-2-207-16,3 4 92 0</inkml:trace>
  <inkml:trace contextRef="#ctx0" brushRef="#br0" timeOffset="-54314.16">8241 13785 205 0,'-12'4'224'0,"12"-4"-23"16,-7 1-21-16,7-1-21 0,0 0-13 0,0 0-23 15,0 0-14-15,-1 3-12 0,1-3-12 0,0 0-10 16,0 0-9-16,1 5-8 0,-1-5-4 0,0 0-11 16,0 0-6-16,3 6-10 0,-3-6-12 0,0 0-11 15,0 0-15-15,0 0-20 0,0 0-29 0,0 0-40 16,0 0-53-16,0 0-107 0,0 0-279 0,0 0 123 16</inkml:trace>
  <inkml:trace contextRef="#ctx0" brushRef="#br0" timeOffset="-47964.42">24703 5513 126 0,'-5'-1'300'0,"5"1"-11"0,0 0-8 0,-4-2-11 16,4 2-17-16,0 0-14 0,0 0-15 0,0 0-13 15,0 0-19-15,0 0-13 0,0 0-4 0,-5-2-9 16,5 2-18-16,0 0 6 0,0 0-11 0,0 0-9 16,0 0-1-16,0 0-8 0,14-2-13 0,-7-1-10 15,0 2-8-15,6-1-21 0,0 0 1 0,5-4-11 16,1 2-14-16,-2 0-34 0,-1-2-26 0,-3 4-29 15,1 0-18-15,-2-4-42 0,-1 2-35 0,-6 3-43 16,4-1-51-16,-4 0-29 0,-1 1-50 0,-4 1-194 16,0 0-542-16,0 0 240 0</inkml:trace>
  <inkml:trace contextRef="#ctx0" brushRef="#br0" timeOffset="-43346.71">23788 1927 230 0,'0'0'225'0,"0"0"-21"16,0 0-20-16,0 0-18 0,0 0-18 15,0 0-14-15,0 0-10 0,0 0-15 0,0 0-12 16,-9 11 1-16,9-11 0 0,-5 1 7 0,5-1 8 0,-4 2 4 16,4-2 8-16,-9 0 35 0,9 0-3 0,-12-5-12 15,7 1 7-15,1 3-6 0,-3-5-7 0,2 0-13 16,1 1 5-16,1 0-15 0,-1-3-3 15,0-2-2-15,0 2-18 0,3 1 5 0,1-3-3 16,-2 3-7-16,4 0-12 0,-1 1-3 0,-1-1-5 16,0 1-1-16,3 0 1 0,-2 0-10 0,1 2-6 0,1 0-2 15,2 2-13-15,-1 0 3 0,2 1-9 0,1-2-9 16,-1 3 9-16,-6 0-10 0,15 4-3 0,-10-2 2 16,3 1-3-16,-1 4-6 0,0 1 3 15,2 0 1-15,0 0-3 0,0 1-5 0,-4 2 2 16,8 2 2-16,-7 3-5 0,2-1 5 0,2 1-2 15,-6 0-5-15,-3-3-1 0,3 4 6 0,-4-1-3 0,0 2-1 16,-4-3 1-16,-1 0-3 0,1 1 1 0,-2 0-5 16,2-4-2-16,-2 0 6 0,-6 1-1 15,1-1 3-15,1-1 1 0,3-4-7 0,-3-1 7 16,4-2 1-16,-1-1-4 0,1 1 4 0,1-3-4 16,-4 0-14-16,9-1 16 0,0 0-1 0,-12-5-1 15,11 1-15-15,-2-2 13 0,3-1 2 0,2-3-6 0,2 1-21 16,1-1-22-16,7-3-22 0,-1 2-24 0,0-1-35 15,3-2-38-15,0 0-36 0,9-3-44 16,-7 3-49-16,7-3-46 0,-7 5-238 0,0-3-626 16,4-3 277-16</inkml:trace>
  <inkml:trace contextRef="#ctx0" brushRef="#br0" timeOffset="-42847.33">24045 1740 25 0,'-4'-1'284'0,"4"1"2"0,0 0 1 0,-5-5-10 15,5 5-9-15,0 0-17 0,-5-2-20 0,5 2-18 16,0 0-22-16,0 0-16 0,0 0-22 0,0 0-23 16,0 0-17-16,0 0 13 0,0 0-14 0,-5 8-11 15,2-3-5-15,3 0-9 0,-1 0-5 0,-1 3-6 16,0 2-8-16,-2 1-3 0,3 0 6 0,-1 2-5 16,2 0-2-16,-2 1-14 0,0 3 1 0,-1-2-5 15,3 3-2-15,3-1-8 0,-3 1-3 0,0 0 3 16,-3 1-5-16,6 2-12 0,-3-2 8 0,0 7-7 15,2-10 2-15,0 5 4 0,0-3-7 0,-2 9 5 16,5-1-7-16,-1-1-6 0,-3-1 5 0,2-4 0 16,-2-2-16-16,3 7 7 0,0-8-23 0,-3 2 5 15,4 0-11-15,-1-2-6 0,1-1 4 0,-2-4 1 16,-2-2-7-16,4 3 0 0,-1-6 2 0,-1 1-3 16,0-3 2-16,1 0 8 0,3-1 3 0,-2-3 2 15,-5-1-1-15,0 0 9 0,19-5-6 0,-15 0-4 16,1 0 16-16,-1 0 11 0,0-5-10 0,-2 0 15 15,-1-2 3-15,-2-4 3 0,1 1 4 0,-1-2-1 16,0 1-2-16,-3-3 3 0,-1-5-2 16,1 6-3-16,-1 1-6 0,-4 0-1 0,4 6 2 15,-2 0-16-15,2 1 17 0,-3-1-9 0,1 1 5 0,-1 1-5 16,3 3-20-16,1 1 23 0,0-1 2 0,-1 3-3 16,1-1 3-16,4 4-6 0,-1-7 3 0,1 7 7 15,-4-6-4-15,4 6-3 0,0-7 1 0,0 7-5 16,9-8 1-16,-3 6-7 0,2 0-7 15,1-2-11-15,1 1-20 0,3-1-19 0,0-2-22 16,0 4-40-16,0-4-61 0,-1 2-73 0,1 1-85 0,-1 0-213 16,-2-1-597-16,-3 3 265 0</inkml:trace>
  <inkml:trace contextRef="#ctx0" brushRef="#br0" timeOffset="-41763.94">24165 3417 8 0,'-6'4'95'16,"2"-3"-15"-16,4-1-2 0,-9 2 4 0,5-1 10 0,4-1 2 15,-11 0 13-15,11 0-5 0,-12-2 7 0,8 0-1 16,-1 0 2-16,0-2-1 0,0 0-6 0,-1 0 2 16,2 1-11-16,0-3-5 0,0 3-4 15,3-4-1-15,1 0-4 0,-1 3-9 0,-1-4-8 16,4 2-7-16,-1 0-7 0,-1-1-3 0,1 2-4 0,2-1-4 15,-2 2-3-15,2 1-9 0,-1-2 1 0,2 3-5 16,1-2 3-16,0 2-3 0,-5 2-10 0,8-2 4 16,-3 2-10-16,-5 0 7 0,9 6-8 15,-3-5 4-15,1 2-2 0,-2 3 3 0,3 0-2 0,-2 1-1 16,0 2-4-16,-1 0-2 0,2 2-7 0,-2 1-3 16,0 4-1-16,-2-5-5 0,2 5 6 0,-3-1-10 15,-1 2-1-15,1-1 6 0,-2-3-2 0,0 2-1 16,-3 4 2-16,1-5 4 0,-3 2 1 0,-2 1 1 15,-1-2 3-15,1-5 4 0,-3 2-4 16,-3 0-3-16,4-2 0 0,-3-2 4 0,-3 1-7 16,0 2-4-16,3-4-8 0,-1 0-12 0,2-1-3 0,-2-3 0 15,0 2-15-15,3-5 14 0,2 1-2 0,1-2-6 16,-1 0-4-16,2-1 0 0,1-2 4 16,1-2-7-16,1 1 8 0,3-1-6 0,1-1-9 15,3-3 1-15,1 2-15 0,3-3-11 0,4-1-13 16,0-1-96-16,5 1-212 0,-3 0 94 0</inkml:trace>
  <inkml:trace contextRef="#ctx0" brushRef="#br0" timeOffset="-41297.73">24329 3319 61 0,'1'-5'250'0,"-1"0"-5"15,0 1-3-15,1-1-16 0,-1 5-15 0,0-4-22 16,0 4-18-16,0-4-23 0,0 4-13 0,0 0-8 0,0 0 0 15,0 0-13-15,-1 18-1 0,0-9-7 16,1 2-2-16,-1 0 5 0,-1 5-21 0,2 4-5 16,0-2-4-16,0-1-6 0,0 8-6 0,-1-5 2 15,0 5-13-15,1-5-3 0,-3 7-6 0,6-1 0 0,-6-2-4 16,3 3-4-16,-1-8-3 0,-2 7-5 16,3 0-1-16,-2 1-2 0,-2 0-2 0,3-2 6 0,-2-1-10 15,-1-5-10-15,3 6 3 0,-3-6-4 16,3 0 1-16,-2-4 2 0,3 1 0 0,0 0-3 15,0-5-6-15,0-1 0 0,0 1-6 0,0-4-8 0,0-2 1 16,4-1-6-16,-4 1-1 0,5-1-3 0,-1-3 0 16,-4-1-4-16,13-3 1 0,-8 0-2 0,1-2 5 15,2-1-4-15,0-1 11 0,-1-2-2 16,0 0 5-16,-1-2-3 0,-1-3 0 0,3-3 0 16,-6 1 5-16,1 1 5 0,-3-2 0 0,-1 1 2 15,-2 1 7-15,2-1 5 0,-5-1 6 0,1 6 3 0,-3-3-6 16,1 5 8-16,0 0 4 0,-2 2-5 0,1 0 0 15,-1-1 4-15,-1 1 0 0,2 3 15 16,2 0 5-16,1-1 4 0,-2 3 1 0,5-1-9 16,2 3-3-16,-4-3 2 0,4 3-7 0,0 0 1 15,10-7 0-15,-5 5-7 0,8-3-20 0,1 2-22 0,3-3-33 16,3 1-39-16,-3-3-52 0,1 2-77 0,2-2-91 16,-2-1-255-16,1 2-606 0,0-3 268 15</inkml:trace>
  <inkml:trace contextRef="#ctx0" brushRef="#br0" timeOffset="-20247.63">26905 5350 259 0,'0'0'249'16,"-1"-5"-9"-16,1 5-13 0,0 0-6 0,0 0-12 15,1-4-15-15,-1 4-5 0,0 0-9 0,0 0-10 16,0 0-8-16,0 0-5 0,0 0-1 0,0 0-10 15,0 0-13-15,0 0-13 0,0 0-7 0,0 0-9 16,0 0-9-16,-15 2-10 0,15-2-3 0,-13 3-4 16,9-1-10-16,-4 0 8 0,2 2-23 0,-3 1-4 15,0 2 0-15,-1 0-1 0,1 0-13 0,-2 0 5 16,1 1-9-16,2 1 3 0,-1 1 5 0,-1 0-5 16,1 5-3-16,0-1-6 0,1-4 0 0,-1 5 3 15,1 1 3-15,1-3 0 0,-1 1-4 0,3-1-6 16,1 2 1-16,-1 1-4 0,3-1 1 0,-1 0-11 15,3 1 7-15,-1 1-2 0,2-1 1 0,0 0-2 16,1-3-6-16,0-2 6 0,2 2-5 0,0-3-4 16,0 3 7-16,-3-3-3 0,4 2-7 0,0-2 8 15,1-2-2-15,1 1 2 0,-1-1-1 0,2-1 1 16,-2 1-3-16,-1-5 2 0,4 3-8 0,-1-3 3 16,0 0-1-16,3 0-2 0,-4-3-6 0,1 0 1 15,0-1-8-15,1-1 14 0,-1-1-1 0,-2 1 2 16,1-3-5-16,0 2 1 0,1-5 4 0,-2 0 1 15,-1 4 2-15,-1-5 1 0,3 1-5 0,-5-2-2 16,2 1-2-16,-4-1-6 0,3 0 12 0,-6 1-2 16,3-1 5-16,-1 2-1 0,-2 1 9 0,-2 1-2 0,1-1 0 15,-1 3 1-15,0 0-3 0,-8 2 6 0,4 1-5 16,-6 0 0-16,2 2-8 0,-6 1 6 16,6 0-2-16,-5 2 5 0,2 1-6 0,-3 1-1 15,7-1-11-15,-2 0-11 0,4 0-11 0,2 0-24 0,-2-1-35 16,2-1-40-16,3 1-48 0,1 1-61 0,4-5-61 15,0 2-307-15,0-2-654 0,0 0 289 0</inkml:trace>
  <inkml:trace contextRef="#ctx0" brushRef="#br0" timeOffset="-20096.95">27071 5680 11 0,'-10'1'191'16,"10"-1"-82"-16,0 0-87 0,0 0-78 0,0 0-60 16,0 0 27-16</inkml:trace>
  <inkml:trace contextRef="#ctx0" brushRef="#br0" timeOffset="-14047.46">7224 9158 137 0,'3'-3'146'16,"-3"3"-13"-16,2-2-10 0,1-1-6 0,-3 3-12 0,2-3-8 16,-2 3-2-16,0 0-7 0,3-5-1 0,-3 5-2 15,0 0-5-15,1-4 8 0,-1 4-8 0,0 0 0 16,0 0-5-16,0 0-3 0,3-3-2 0,-3 3 1 15,0 0-5-15,0 0-2 0,1-3-5 0,-1 3-7 16,0 0-4-16,0 0-4 0,0 0-3 0,0 0-7 16,0 0-4-16,0 0 0 0,0 0-6 0,0 0-2 15,-8 11 1-15,7-5-3 0,-2-1-2 0,0 8 0 16,-1 1-2-16,-4 1-1 0,2 2 1 0,-1-1-5 16,-3 7-2-16,0 4 1 0,3-8-1 0,-3 5 3 15,3 1-7-15,-2 2 4 0,0-5-5 0,-3 3 0 16,6 3-5-16,-3-3 1 0,-1 3 1 0,0-2 2 15,0 0 5-15,1 0 3 0,1-1 1 0,-1 2 6 16,0-2 7-16,1-1 3 0,-3-1 6 0,2 4 6 16,0-3 8-16,-2 2 1 0,5-7 1 0,0-1 2 15,-2 0 4-15,-1 6-1 0,3-6 3 0,-2-3 7 16,3-4-7-16,0 7-10 0,-3-3 6 0,6-3-6 16,-1 1 1-16,-1-1-8 0,0 0-2 0,3-3-5 15,-3 2-3-15,3-2 0 0,-3 0 0 0,4-3-9 0,-5 1 1 16,5 0-6-16,-4-2 0 0,4 2 0 0,0-4 3 15,-1 2-7-15,2 0-5 0,-1-5 2 16,0 6 3-16,-1-3-6 0,1-3-3 0,0 7 2 16,0-7-1-16,0 5 4 0,0-5-6 0,0 3 5 0,0-3-2 15,0 0-2-15,0 0-2 0,0 0 3 0,0 0 0 16,1 3-5-16,-1-3-15 0,0 0-26 16,0 0-40-16,0 0-61 0,0 0-103 0,0-14-308 0,0 8-600 15,0 2 266-15</inkml:trace>
  <inkml:trace contextRef="#ctx0" brushRef="#br0" timeOffset="-12713.94">7538 8922 78 0,'0'0'210'16,"0"0"-20"-16,-1 7-18 0,-1-5-15 0,-1 1-16 16,3-3-13-16,0 6-16 0,0-6-7 0,-4 6-12 15,4-6 0-15,-1 3-7 0,1-3 3 0,0 3 3 16,0-3 8-16,0 0 7 0,0 0 12 0,0 0 5 16,0 0-3-16,0 0-3 0,0 0-11 0,0 0-8 15,0 0-6-15,0 0-4 0,0 0 0 0,1-16-8 16,3 12 0-16,-1-1-3 0,-1-1-9 0,-1 0-5 15,2 0 1-15,1 1-8 0,-2-1-5 0,2 0-6 16,0 0 2-16,0 0-6 0,2 1 0 0,-2-1-5 0,0 1-6 16,1 1 0-16,0-2-4 0,2 2-4 0,-1 2-2 15,-1-2-3-15,3 2 3 0,-1-1-7 0,1 2-2 16,-2-2-8-16,2 3-4 0,-1 0-2 0,-7 0 1 16,13 0 5-16,-6 3-6 0,-1-2-2 0,1 2 5 15,0 0-2-15,0 1 1 0,-2 1-5 16,-1 1 4-16,0-1 2 0,-2 3 1 0,1 1-4 15,-2 1 5-15,0-2-1 0,-1 2-4 0,-2-1 3 0,1 4-6 16,-3-3 19-16,0 1-16 0,-1 0 4 0,-1-3-1 16,3 5-1-16,-4-5 1 0,2 0 3 0,1 1-2 15,1-3-4-15,-1 0 5 0,0-4-3 0,1 4 5 16,2-2-1-16,0 0 7 0,-2-1 1 0,3-3 10 16,-2 2 0-16,2-2 3 0,-3 4 6 0,3-4 2 15,0 0-6-15,0 0-1 0,0 0 2 0,0 0-8 16,0 0 0-16,0 0-3 0,13-9-3 0,-12 6-5 15,3 0 5-15,0 0 0 0,1-1-3 0,-1 2-4 16,3-2-2-16,-2 1 1 0,1 0 0 0,0 1 2 16,2-1 1-16,1 1-15 0,-2 1 8 0,1-1 3 0,1 2 7 15,-2-2-11-15,5 2-2 0,-4-1 1 16,2 2-1-16,-1-1-2 0,1 2 4 0,2 0 0 16,-6-1 1-16,3 3-7 0,0-1-1 0,0 1 5 15,0 0 4-15,0 0-3 0,-3 1-2 0,2-3 8 16,0 5-6-16,-3-2-2 0,1 1 0 0,0 1 6 0,-3-3-9 15,-1 2 8-15,4 3-1 0,-5-3-8 16,1 2 9-16,-2-1 0 0,0-1-5 0,-1 3 9 0,-1-1-4 16,-2 2 6-16,-1-2 0 0,-4 4-3 0,2-2 14 15,-4 2 2-15,1-3 17 0,-1 1 4 0,-1-2 14 16,-2 2 15-16,-2-2-2 0,5-1 0 16,-1-3 4-16,-1 1 2 0,2 0 5 0,2-4-2 0,-4 0-12 15,6-1 4-15,0 2-13 0,-2-2-3 0,-2-2-1 16,4 1-9-16,1-2 1 0,-1 1-9 0,2 1 2 15,-1 0-12-15,2-2 0 0,4 3-7 0,-9-2-22 16,9 2-38-16,-5-1-40 0,5 1-82 0,-5-2-95 16,5 2-120-16,0 0-401 0,0 0-843 0,-11 3 374 15</inkml:trace>
  <inkml:trace contextRef="#ctx0" brushRef="#br0" timeOffset="-8163.83">26637 6093 91 0,'-8'0'204'16,"8"0"-9"-16,-4-6-3 0,4 6-13 0,-2-2-11 15,2 2-12-15,-4-6-6 0,4 6-6 0,4-7-7 16,-4 7-2-16,4-5-8 0,-2-1-4 0,2 2 1 15,0 1-2-15,-2-1-1 0,5 0-5 0,-4-1-6 16,5 2-5-16,-4-1-2 0,4 1-6 0,1-4-6 0,-3 4 5 16,3-2-21-16,0 0 1 0,0 1-2 15,1 2-4-15,-3-1-5 0,2 0-14 0,-2 2-3 16,5-1-6-16,-3-1-3 0,2 1 1 0,-1 0-10 16,1 2-2-16,-2 0-2 0,-1-1-3 0,0 4 2 0,1-2-8 15,-1 0 2-15,2 2-6 0,-1-1-2 0,-4-1-3 16,4 3 8-16,-4-1-2 0,0 1-6 0,-1 1 0 15,0 0 3-15,-3 0-9 0,3 3 3 0,-4 1-2 16,3 1 3-16,-3-2-4 0,-3 4 15 0,-1-2-14 16,-1 2 0-16,0-1 2 0,-3-2 0 0,-2 4-2 15,1-2-2-15,0-1 5 0,-5 2 8 0,3-4-10 16,-3 5-6-16,2-3-3 0,2-1 8 0,-3-1 1 16,4-2 3-16,0 0 0 0,0 1 1 0,3-3-6 15,2 0 7-15,-1-2-1 0,2 3 1 0,-2-3-3 16,5-2 13-16,-6 2 4 0,6-2-1 0,-4 3-2 15,4-3 5-15,0 0-2 0,0 0 2 0,0 0-1 16,0 0-3-16,0 0 4 0,0 0-3 0,0 0 0 16,19-4-5-16,-12 4 14 0,-2-1-16 0,2 0 6 15,0 0-11-15,3-3 0 0,-4 2-3 0,6 1 7 16,-2 1-10-16,-2-1 5 0,1 1-5 0,0 1 9 16,2-1-11-16,-1-1 1 0,-1 1 6 0,0 1-4 15,0 2 2-15,0-3-2 0,0 4 14 0,3-1-18 16,-5-2-4-16,1 2 12 0,0 0-7 0,-2 2-5 15,3 0 3-15,-1-1 3 0,-2 4-8 0,1 0 5 16,-4-3 10-16,2 4-5 0,2 0-6 0,-2-1 2 16,-1 0 18-16,-3 0-23 0,0-1 8 0,1 1-4 15,-1-1-3-15,-2 2 4 0,-1-1 4 0,0 1-4 16,-2-2 9-16,-3 0-4 0,-1-1 8 0,-1 2 0 0,0-1-6 16,-4-2 15-16,-1 3 2 0,-4-2 3 15,1-2 4-15,-2 3-1 0,-1-3 18 0,-1-2-4 16,-7 2 6-16,6-4 6 0,-8 2 5 0,12-2 6 15,-1 0-1-15,3-2 1 0,6 2 0 0,-3-2 0 0,3 1-1 16,-3-1 2-16,7-2-1 0,-2 3-3 16,-1 0 0-16,6-2-10 0,-3 1-8 0,6 2 0 15,-3-2-7-15,3 2-5 0,0 0-16 0,-4-4-22 0,4 4-34 16,0 0-48-16,0-3-55 0,0 3-57 0,0 0-79 16,0 0-90-16,0 0-116 0,4-7-246 0,-4 7-786 15,0 0 347-15</inkml:trace>
  <inkml:trace contextRef="#ctx0" brushRef="#br0" timeOffset="-5447.34">18410 7728 36 0,'0'0'256'0,"-5"-3"3"15,5 3-4-15,-9-2-16 0,9 2-15 0,-2-2-11 0,2 2-11 16,0 0-15-16,-7-1-13 0,7 1-9 16,0 0-9-16,-3-3-14 0,3 3-5 0,0 0-16 15,0 0-6-15,0 0-10 0,0 0 0 0,0 0-19 0,0 0-10 16,6-9-6-16,-2 8 1 0,1-1-12 0,5-1-6 16,4-4-3-16,4 2-5 0,9 0-10 0,1-3 3 15,4-1-4-15,1 4-5 0,17-7 4 16,-12 6-5-16,14-1-11 0,-14 2 6 0,14-1-1 15,-12 0-3-15,-2 0 1 0,1 4-8 0,-5-4 2 0,-6 2-4 16,0-1-1-16,-5 3-4 0,-6-1 5 0,-3 1-1 16,-4 1-4-16,-5 0 9 0,3 2-2 0,-2-2 3 15,-6 1-6-15,8-3 2 0,-8 3-13 0,1-3-25 16,-1 3-13-16,0 0-10 0,0 0-26 0,-19-1-18 16,9 2-19-16,-4 2-20 0,1-1-17 0,-6 1-18 15,-2 1-2-15,0-1-3 0,-6 5 16 0,0-4-8 16,-1 2 18-16,2 3 2 0,-3-2 18 0,0 0 2 15,2 0 22-15,-3 0 7 0,2 1 16 0,1-2 15 16,1 1 22-16,0 0 21 0,9 0 13 0,1-1 9 16,-1 0 14-16,4-3 8 0,3 0 11 0,0-1 6 15,1 4 8-15,3-2 12 0,0-1 10 0,3-2 4 0,3-1 6 16,-6 2 5-16,6-2 6 0,-3 3 3 16,3-3 5-16,0 0 6 0,0 0 15 0,1 4 2 15,-1-4 3-15,0 0 11 0,0 0 2 0,13-1 9 0,-7 1-5 16,-6 0 1-16,14-2-5 0,-2-2-2 0,-1 2-11 15,11-2-9-15,-3-6-10 0,8 5 2 16,4-4-9-16,0 2-15 0,4-2 0 0,2 1-5 16,0-1-9-16,14-2 1 0,-2 0-5 0,-11 3-8 0,-1-2-6 15,-1 3 1-15,-3 0-9 0,-2-2 4 0,-3 2-1 16,-8 2 1-16,-3 1 10 0,-4 2 10 0,-3 0 18 16,-3-1 10-16,-1 1 9 0,0 1 7 0,-1 0 3 15,-5 1-4-15,8-1-6 0,-8 1-6 0,5-3 0 16,-5 3-17-16,0 0-10 0,4-2-13 0,-4 2-6 15,0 0-2-15,0 0-11 0,0 0-11 0,0 0-26 16,0 0-27-16,0 0-31 0,0 0-36 0,0 0-32 16,0 0-47-16,0 0-35 0,0 0-31 0,0 0-39 15,10 3-53-15,-10-3-53 0,0 0-73 0,5 4-246 16,-1-3-760-16,-4-1 336 0</inkml:trace>
  <inkml:trace contextRef="#ctx0" brushRef="#br0" timeOffset="-5296.81">19475 7662 338 0,'-4'2'340'0,"4"-2"-26"0,-8 3-29 15,8-3-8-15,-6 1-41 0,6-1-28 0,-4 2-57 16,4-2-71-16,-4 1-99 0,4-1-106 0,0 0-223 16,0 0-376-16,17 0 166 0</inkml:trace>
  <inkml:trace contextRef="#ctx0" brushRef="#br0" timeOffset="-1980.63">6282 16365 98 0,'0'0'146'15,"0"0"-10"-15,4-3-12 0,-4 3-12 0,0 0-3 16,0 0-4-16,0 0-5 0,0 0-3 0,0 0-15 16,0 0 6-16,0 0-10 0,0 0 3 0,0 0 4 15,0 0-5-15,5-1 0 0,-5 1 1 0,0 0-3 16,0 0-3-16,0 0-4 0,0 0-4 0,0 0-5 16,0 0-5-16,0 0 0 0,0 0-6 0,0 0-6 15,0 0-6-15,0 0-3 0,0 0-5 0,4-3-13 16,-4 3-5-16,0 0-11 0,0 0-15 0,0 0-21 15,0 0-14-15,0 0-21 0,0 0-25 0,0 0-32 16,0 0-49-16,0 0-130 0,0 0-329 0,0 0 146 16</inkml:trace>
  <inkml:trace contextRef="#ctx0" brushRef="#br0" timeOffset="-1364.06">6207 13339 127 0,'0'0'147'16,"0"0"-17"-16,0 0-10 0,0 0-18 0,0 0-22 15,-10 4-33-15,10-4-32 0,0 5-39 0,-2 0-100 16,0 0-135-16,2-2 60 0</inkml:trace>
  <inkml:trace contextRef="#ctx0" brushRef="#br0" timeOffset="502.19">7556 15201 37 0,'0'0'45'0,"-6"4"-4"0,2-2-12 0,-1 0-1 16,-1 1-3-16,-1 3 2 0,2-4-1 0,0 3-8 15,-4 0-1-15,5 0 0 0,-3 0-6 0,0 0 5 16,1 2-6-16,-2 0 2 0,0 0-2 0,0-1 3 16,2 2 1-16,1 0 7 0,0-1-7 0,-1 2 0 15,-2-1 10-15,4 0-7 0,-2 1 3 0,2 0 3 16,-1-2 4-16,-1 3-6 0,2-3 3 0,-1 3-4 15,1-2 0-15,1 2 5 0,-2-2 4 0,4 2-2 16,-2 0 2-16,1 0 7 0,-2 0 1 0,3-1 2 0,-2 1 1 16,2-1 1-16,1 0 0 0,-3 0 0 0,2 2-6 15,2 0 7-15,-1-2 1 0,3 3-4 16,-6-2 4-16,7 1-7 0,-4 0 1 0,0-2 4 16,4 1-2-16,1 2 5 0,-4-4-5 0,2 3-5 15,-2-1 1-15,2 0 7 0,-2 1-1 0,3-3-5 0,-3 3 17 16,3-3-18-16,-1 4-3 0,0-5-2 0,1 1 0 15,-1-2-1-15,0-1 1 0,1 0-4 16,0 1-3-16,-1 0 0 0,3 0-1 0,-2-1-4 16,3 2 0-16,1 0-3 0,-3 0-1 0,-1-2-1 0,6 0-2 15,-5 0-1-15,3 2 0 0,0-2-4 0,0 2 2 16,-1-2 2-16,0 0-3 0,-1-2-12 0,0 0-2 16,5 3-3-16,-5-4 6 0,0 1 3 15,2-2-3-15,2 3 2 0,-2-1 0 0,0-1 2 16,-2 0-5-16,4 0 4 0,-1-1-2 0,-1-1 2 0,1 0-2 15,-3 1 0-15,1 1 4 0,0-2-5 0,0 1 3 16,0-1 5-16,-7 0-5 0,14-1 3 0,-3-1 1 16,-5 2-2-16,-1-1-3 0,0 1-6 15,2-1 3-15,-7 1 2 0,14-3-8 0,-9 0 5 16,2-2-10-16,-1 2-6 0,5-1 3 0,-6-1-3 16,2-1-5-16,0 0 1 0,1-1 2 0,2 1-1 0,-2-1-15 15,-2 0 16-15,3-2-1 0,-1 2-1 16,-1-1 5-16,0-1 0 0,-2 1 10 0,0-2-11 15,1 0 11-15,0 1 4 0,0 0-3 0,-1-1-3 16,-1 0 8-16,2 2-2 0,-2-2 3 0,0 0 1 16,0 0 0-16,0-2-2 0,0 2-1 0,-1-2 3 15,1 3-2-15,-1-3 4 0,-1 0-1 0,-1 0-4 0,1-1 3 16,-2 3-8-16,1-3 7 0,0 0-3 0,1-2 4 16,-2 3-3-16,0 0 2 0,0-3-9 15,0-1 5-15,-3 4 2 0,2 0 6 0,-1-2 0 16,0 4-18-16,-2-1 14 0,0-1 12 0,2 1-15 15,-2 4-4-15,-1-3 3 0,-2 2-4 0,1 1 8 16,-2 1-5-16,1-1 7 0,-1 0-4 0,2 4 3 0,-6-2-3 16,4-1-8-16,-2 2 4 0,0 0 9 15,-3 0-16-15,4 1 3 0,-2-3 3 0,-1 4 2 16,3-1-11-16,-3-1 7 0,1 2-6 0,1-2 2 16,-3 1 6-16,4 2-4 0,-3-1 2 0,1 0 4 15,1 2-5-15,-3-2 7 0,2 2-18 0,2 2 13 0,-3-2 2 16,2 2 0-16,0-1-4 0,1 0 7 0,0 0-1 15,1 2-4-15,-3-1-5 0,3 1 9 16,-1-1 2-16,4 1 12 0,-4-1-8 0,9-2-6 16,-7 2 5-16,7-2-6 0,-7 3 3 0,7-3-2 15,0 0 3-15,-8 3 3 0,8-3 8 0,0 0-3 16,-8 2 6-16,8-2 1 0,0 0 3 0,0 0-2 16,-4 3-3-16,4-3 11 0,0 0 8 0,0 0-9 15,0 0 4-15,0 0 6 0,0 0-12 0,-8 2 0 16,8-2-12-16,0 0-10 0,0 0-30 0,0 0-36 15,-3 3-121-15,3-3-207 0,0 0 92 0</inkml:trace>
  <inkml:trace contextRef="#ctx0" brushRef="#br0" timeOffset="1635.52">6804 14828 139 0,'0'0'167'0,"-4"-2"-9"0,4 2-11 0,0 0-15 15,-2-5 0-15,2 5-10 0,0 0-1 0,0-4-6 0,0 4-3 16,0 0-6-16,0 0-6 0,0 0-8 15,0 0-6-15,-1-5-11 0,1 5-1 0,0 0-11 16,0 0-8-16,0 0-3 0,0 0-3 0,0 0-7 16,7-4-6-16,-4 3-3 0,1-2-13 0,4 0-14 0,2 1-14 15,0 1-10-15,1-2-15 0,3 1-8 0,-1 0-12 16,3 0-15-16,1-2-5 0,-1 1 0 0,-3 0-1 16,5-2 0-16,-1 1 5 0,-3 1 4 15,-2 0 8-15,1 2 6 0,-4-1 6 0,-1 0 3 16,-2 0 10-16,0 1 11 0,-6 1 7 0,8 0 9 0,-8 0-4 15,7-2 3-15,-7 2 5 0,0 0-14 0,0 0 1 16,0 0-9-16,0 0 4 0,0 0-10 16,0 0-2-16,0 0-11 0,0 0-6 0,0 0 2 15,0 0-2-15,-21-2 2 0,21 2-6 0,-11 5-1 0,3-4 2 16,-1 2 4-16,-2 0 5 0,0 0 4 0,4-1 11 16,-6 2 7-16,3-1 8 0,-3 0 6 0,0 0 15 15,4 1 0-15,-2 0 10 0,0-2 4 0,1 1 3 16,0 0 17-16,-2 0 0 0,3 0 13 15,-1 1 7-15,3-2 1 0,3 0 7 0,-3 0 5 0,4 0 8 16,3-2 3-16,-8 1 0 0,8-1-4 0,-5 2-2 16,1 0-2-16,4-2-13 0,0 0 0 0,0 0-8 15,-6 1-5-15,6-1-3 0,0 0-8 0,0 0-6 16,0 0-2-16,0 0-2 0,0 0-2 16,0 0-1-16,0 0 3 0,0 0-7 0,0 0 0 0,0 0 8 15,15 3-13-15,-15-3-4 0,14-3 0 0,-8 2-6 16,2-2 1-16,2 1 2 0,-1 0-3 0,2 0 2 15,1 0 3-15,-2-1-9 0,2-1 0 0,2 0-3 16,-5 0-1-16,0 2 1 0,4-1-3 0,-4-1 1 16,-3 3-1-16,3-3 0 0,-4 3 1 0,0-2-2 15,-1 2 4-15,-4 1-4 0,8-1 5 0,-6 0 7 16,-2 1 5-16,0 0 2 0,8-1 7 0,-8 1 3 16,0 0 3-16,4-3-3 0,-4 3 0 0,0 0-3 15,0 0 1-15,0 0 4 0,0 0-10 0,0 0-1 16,0 0-1-16,0 0-2 0,0 0-7 0,0 0-11 15,0 0-23-15,0 0-30 0,1-3-53 0,-1 3-62 16,0 0-222-16,0 0-422 0,0 0 186 0</inkml:trace>
  <inkml:trace contextRef="#ctx0" brushRef="#br0" timeOffset="9069.54">7844 13284 137 0,'2'-2'135'0,"-2"2"-11"0,0 0 0 0,0 0 1 15,3-3-5-15,-3 3 0 0,0 0 4 0,3-3-4 16,-3 3-2-16,0 0-10 0,1-6 3 0,-1 6-9 15,0-4-2-15,0 4-3 0,0 0-9 0,1-5 1 16,-1 5-9-16,0-3-2 0,3-1-5 0,-3 4-2 16,1-3-1-16,-1 3-5 0,0 0-4 0,0 0 1 15,0-5 1-15,0 5-4 0,0 0-3 16,0 0 1-16,0 0-7 0,-1-4-1 0,1 4-4 0,0 0-2 16,2-5 0-16,-2 5-5 0,0 0-8 0,0 0 0 15,0 0-4-15,0 0-1 0,0 0 1 0,0 0-7 16,0 0 1-16,0 0-4 0,0 0 0 0,0 0 3 15,0 0 1-15,-5 15-5 0,3-9 1 0,-1 0 4 16,2 2-4-16,-2 0 0 0,-2 5 14 0,0-1-9 16,1 5 0-16,2 0-5 0,-4-1 18 0,4 2-14 15,-3 3-2-15,0-2 3 0,-3 5-7 0,3 1 10 16,1-1-10-16,-1 0-3 0,-3 1 2 0,2 2-7 16,2-3 5-16,-5 1-7 0,5-5 4 0,-4 6 1 15,2-1-1-15,1-2-2 0,1 3-2 0,0-1 4 16,-2 2-5-16,2-8-1 0,-3-1 0 0,2-2 3 15,1 1 1-15,0-1 8 0,-1-1-4 0,3 1 5 16,0-1 3-16,-2-4 0 0,3 0-3 0,-3 0 1 16,3 0 2-16,-2 0-5 0,2-2 2 0,-2-1-1 15,2-1 10-15,0 1-1 0,-1-1-4 0,1 0-3 16,1 1 4-16,-1-2-3 0,1 1 4 0,0-2-5 16,0 2 3-16,-1-2-3 0,-1-1-1 0,2 3 1 15,0-4-1-15,-1 2-7 0,1-1 0 0,-1 2 5 16,1-6-8-16,0 6 4 0,-3-2 2 0,3-4-6 15,0 7-1-15,0-7 3 0,0 5-2 0,0-5 1 0,-1 4-2 16,1-4-2-16,-2 3 1 0,2-3 0 16,0 0-14-16,0 0-10 0,0 0-18 0,0 0-23 0,0 0-28 15,0 0-33-15,0 0-44 0,0 0-40 0,8-15-43 16,-6 8-62-16,-1 2-170 0,0-7-521 0,2 4 230 16</inkml:trace>
  <inkml:trace contextRef="#ctx0" brushRef="#br0" timeOffset="10219.78">8244 13409 106 0,'0'0'205'0,"0"0"-14"0,0 0-12 0,0 0-9 15,-4-12-14-15,4 12-10 0,0-4-7 0,0 4-2 16,1-7-6-16,3 4-5 0,-4-1-5 0,3 1 0 15,1-1 6-15,-2 1-14 0,1 0-4 0,-2-1-4 16,3 1-6-16,0-1-4 0,3 0-4 0,-3 0-6 16,0 1-4-16,0-1-4 0,0 0-7 0,0 0-4 15,-1 1-4-15,5-1-3 0,-2 1-8 0,2 2-2 16,-3-2-5-16,7 1 1 0,-6 1-5 0,2 1-4 16,-2-1-3-16,2 2 0 0,-2 0-6 0,3 1-3 15,-4 2 1-15,5 0-4 0,-2 2-3 0,-3-1-2 16,3 2-2-16,-4-1-1 0,2 3-1 0,-2 0 3 15,-3 0-7-15,3 0 2 0,-3 1-3 0,-1-1 2 16,0 4 3-16,-1-3-1 0,-3 2-3 0,-1-2 0 0,-1 5 0 16,-2-3-1-16,-1 2 3 0,1-5-7 0,2 2 2 15,-3-1-1-15,1-1-1 0,1 1 6 0,-1 0-8 16,0-2 5-16,3 0-2 0,-2-2 0 16,2 1-1-16,0-5 8 0,2 3 1 0,-1-3 13 0,1 3 8 15,0-3 7-15,3-2 5 0,-4 3-3 0,4-3 1 16,0 0 2-16,-4 1-1 0,4-1 0 0,0 0-11 15,0 0-5-15,0 0 6 0,0 0 18 16,1-11-25-16,-1 11-3 0,5-4 4 0,-2 1-11 0,-1 1 4 16,1-4-3-16,0 2 1 0,1 0-3 0,-1 1-2 15,4-2 11-15,-1 1-16 0,-1 1 5 0,2-1-11 16,3-1 8-16,-5 4-2 0,5-3 7 0,0 1-11 16,-1 2-4-16,0-2 2 0,3 1 7 0,-2 1-4 15,-1 0-10-15,1 1 15 0,-1 1-7 0,0 0 1 16,0 0 2-16,4 1 2 0,-4 1-1 0,0-1-6 15,-2 2-5-15,2 0 5 0,0 1-3 0,-2-1 2 16,-1 3-5-16,2-1 8 0,-2 1-7 0,-1 2 7 16,-1-3-6-16,0 1-3 0,0 1 11 0,-2 3-2 15,1 0-1-15,-1-3 6 0,-1 3-12 0,-2 0 9 16,1-1-10-16,-6 1 3 0,2-1 6 0,0 0-9 16,-2 2 9-16,-1-1-7 0,0 3 8 0,-5 0-2 15,5-6-1-15,-4 5-2 0,-1-1 1 0,3-5 1 16,-4 6-2-16,3-5 21 0,-3 2 6 0,0-5-9 15,3 2 12-15,-3-3 2 0,0-1 2 0,4 0 3 16,-2-2 4-16,-1-2-3 0,5 2-4 0,0-3 3 16,-3 0-6-16,2 0 2 0,2 0-2 0,-5-2-3 15,6 2-1-15,-2-2-4 0,3 2 4 0,-1-1-8 16,1 1-6-16,4 2 5 0,-7-4-3 0,3 2-32 16,4 2-36-16,-7-4-57 0,7 4-77 0,0 0-85 15,0 0-107-15,0 0-348 0,0 0-786 0,0 0 348 16</inkml:trace>
  <inkml:trace contextRef="#ctx0" brushRef="#br0" timeOffset="14302.34">25576 6882 116 0,'0'0'230'0,"0"0"-3"0,0 0-1 15,0 0-3-15,0 0-8 0,0 0-1 0,0 0-4 16,0 0-2-16,-1 7-2 0,1-7-1 0,0 0-7 0,1 6 5 16,-1-6-4-16,-1 4 1 0,1-4 8 15,-3 3-5-15,3-3-5 0,-1 5-5 0,-3-1-15 16,3-1-13-16,-3-1-10 0,-1 2-13 0,1-3-15 0,-1 4-6 15,0-3-12-15,-1 2-8 0,0-3-7 0,1 1-5 16,-2 1 1-16,2-1-2 0,5-2 2 0,-5 3 1 16,5-3 0-16,0 0-3 0,-8-1-3 0,8 1-1 15,0 0-5-15,-3-8-8 0,3 8-2 0,0-8 2 16,2 1-6-16,0 2-3 0,3-2-7 0,-2 2-3 16,1-5 0-16,6 2 1 0,-3 1-1 0,2 0-2 15,2-1-1-15,0 5-6 0,-1-3-4 0,4 2-5 16,-2-1-3-16,1 0-1 0,-2 2-4 0,1-1 0 15,-1 3-6-15,1 1-2 0,-2 0-3 0,0 0 3 16,0 0-3-16,-2 1-3 0,1 1-1 0,-3 1-1 16,1 2 3-16,-1-1-6 0,1 0 4 0,1 2-5 15,-2 3-1-15,-3-1 2 0,1 2-1 0,-2-1 0 16,0 1 0-16,-2 2-4 0,-2-1-21 0,-4 4 7 16,1-1-2-16,0 3 3 0,-6 0 2 0,2-1 0 15,-3 0 4-15,2-1-2 0,-1 1 2 0,-5-1 1 16,3 0 1-16,1-2-2 0,-4-1-2 0,7-4 3 15,0 1 2-15,-1-2 11 0,1 0-10 0,3-1-2 0,2-2 4 16,-4-1 0-16,7 0 2 0,-3-1 13 0,4-2-3 16,-1 2-3-16,1-2 4 0,0 0 0 0,0 0-6 15,0 0 2-15,0 0 0 0,10-8-4 0,-5 6 3 16,4-2-8-16,0-1 3 0,4 2-1 0,-2-1-2 16,1 1 6-16,1-1-7 0,0 0 1 0,2 3 1 15,-2-1 0-15,3 2-3 0,-2 1 1 0,0 0 0 16,3 3-3-16,-2-2-4 0,-4 3 2 0,0 1-4 15,3 0-3-15,-1 5-4 0,-3-4-3 0,-2 3-2 16,-2 1-1-16,-1-1 2 0,0 1-5 0,-1 2 5 16,0-2-2-16,-4 5 5 0,-1-3-3 0,-4 2 6 15,0-3 0-15,-2 3 3 0,-2-1 2 0,-2-1-4 16,-2 1 3-16,-4-3 3 0,2 0-2 0,-3 0 5 16,1-4-1-16,0 2 4 0,-3-3 0 0,-3 1 0 15,3-3 4-15,2-1 0 0,-1-2 7 0,-3 2-1 16,4-2-4-16,0-1 2 0,3-1 0 0,-3-2-5 15,7 3 3-15,2 0 1 0,2-1-4 0,0 0-1 16,0 1-20-16,7 0-26 0,-10-2-37 0,8 0-45 16,-4 0-53-16,8-4-78 0,-2 6-79 0,-2-6-85 15,2 6-105-15,9-11-277 0,7 4-869 0,-3 2 386 16</inkml:trace>
  <inkml:trace contextRef="#ctx0" brushRef="#br0" timeOffset="14502.52">26151 7305 9 0,'-2'4'389'0,"2"-4"-35"0,0 0-65 0,0 0-61 16,0 0-55-16,0 0-67 0,-13-5-80 0,13 5-79 15,-4-5-201-15,4 5-275 0,0-6 122 0</inkml:trace>
  <inkml:trace contextRef="#ctx0" brushRef="#br0" timeOffset="20036.21">6769 10429 68 0,'0'0'223'0,"16"-4"-18"16,-16 4-25-16,0 0-29 0,0 0-41 0,0 0-53 16,0 0-72-16,0 0-149 0,1-6-177 0,3 1 79 15</inkml:trace>
  <inkml:trace contextRef="#ctx0" brushRef="#br0" timeOffset="21086.27">8010 8879 134 0,'0'0'233'0,"0"0"-9"0,0 0-10 16,0 0-11-16,0 0-6 0,0 0-16 0,0 0-12 16,0 0-10-16,0 0-10 0,0 0-3 0,0 0-17 15,0 0-9-15,0 0-13 0,0 0-7 0,0-4-9 16,0 4-10-16,0 0-7 0,0 0-11 0,0 0-2 16,0 0-9-16,0 0-4 0,0 0-7 0,0 0-6 15,0 0-3-15,0 0-2 0,0 0-6 0,0 0 0 16,0 0-2-16,0 0-5 0,0 0 4 0,0 0-4 15,8 7-3-15,-8-7 0 0,1 4-5 0,-1-4 14 16,5 3-14-16,-5-3 1 0,4 2-4 0,-4-2 3 16,4 1-4-16,-4-1 3 0,5 1-2 0,-5-1-2 15,0 0 3-15,14-5 2 0,-7 0-2 0,3-2 7 16,0 2-5-16,1-3-4 0,1-4-1 0,1 1-13 16,-2-2-25-16,-1 0-42 0,2 0-70 0,-5-3-102 15,1 2-229-15,-5 1-515 0,-2 2 228 0</inkml:trace>
  <inkml:trace contextRef="#ctx0" brushRef="#br0" timeOffset="32953.24">12103 8982 185 0,'3'-3'185'0,"-3"3"-15"0,1-4-12 0,2 0-14 16,-3 4-12-16,0 0-2 0,1-3-6 0,-1 3-2 15,0 0-8-15,0 0-3 0,0-4-1 0,0 4-5 16,0 0-3-16,0 0-4 0,0 0-5 0,0 0-5 16,0 0-7-16,0 0-8 0,0 0-4 0,0 0-11 15,0 0-7-15,0 0-3 0,0 0-7 0,0 0-6 16,0 0 4-16,0 0-5 0,0 0-3 0,-10 8-5 16,6-3-3-16,1 0-1 0,2-1 1 0,-5 4-5 15,0-1-3-15,-1 3 3 0,-1 0 2 0,3 1-5 16,-5 3 3-16,0 4 3 0,-3 6-2 0,-1 0-1 15,1-1-1-15,-1 0-2 0,0 4-2 0,-2 1 0 16,0-3-1-16,-3 2 0 0,1-2-1 0,0 6 2 16,0-4-3-16,2 1 3 0,-1 1-7 0,2 1-2 15,-4-1 3-15,4-1 3 0,-1-1-6 0,-1-1 2 16,-1 3 1-16,4-3-3 0,-1-2 8 0,6 1-2 16,-5-4 0-16,5 2 11 0,0-6 1 0,-1-1 4 15,1 0 4-15,1 1 4 0,1-4 1 0,-2 4 3 16,4-3 9-16,-1-3-10 0,1 0-10 0,0-1-1 15,0-1 2-15,1-3-2 0,2 1-2 0,-2-2-2 16,3 2-6-16,-1-2-1 0,0-1 1 0,2-1-1 16,-3-1 0-16,2 2 0 0,1-4-3 0,0 0-5 15,-4 3-17-15,4-3-11 0,0 0-21 0,0 0-32 16,0 0-41-16,0 0-55 0,-1-11-63 0,-1 6-282 0,2-2-557 16,2-3 247-16</inkml:trace>
  <inkml:trace contextRef="#ctx0" brushRef="#br0" timeOffset="33952.28">12376 9272 195 0,'0'0'206'15,"0"0"-11"-15,0 0-8 0,0 0-7 0,0 0-2 16,0 0-8-16,0 0-9 0,0 0-3 0,-13-2-2 16,13 2-5-16,0 0-3 0,0 0-9 0,-1-5-4 15,1 5-2-15,-3-3-6 0,3 3-2 0,-4-5-10 16,4 5-7-16,-1-5-1 0,-3 3-10 0,4-3-7 0,0 5-1 16,0-7-8-16,0 3-6 0,0 4-13 15,4-7-7-15,-3 2-3 0,2 0-2 0,1 2-10 0,1-1-4 16,-3 1-3-16,5 0-4 0,-1 0-4 0,1 0-1 15,-1-1-8-15,3 3 2 0,1-2-2 0,-2 2-2 16,-1 0-1-16,1 1-5 0,0-2 1 0,-2 4-2 16,2 0-5-16,-3 0 6 0,1 0 3 0,-2 3-2 15,1-2-6-15,-1 2 0 0,-1 1 0 0,2-1 2 16,-3 5 0-16,-1-3 2 0,-1 1 3 0,0 2-6 16,0 2-5-16,-1-3 1 0,1 2 5 0,-4 1-2 15,1-1-2-15,0 2-3 0,-1-2 1 0,0 0 9 16,-1 0-5-16,0 0-2 0,0 0 0 0,-1-2 0 15,-2 1 3-15,0 0-2 0,2 0-2 0,-3-1 5 16,3 2 2-16,-3-3 1 0,0 0-2 0,-1-1 9 16,2 2-8-16,0-2-4 0,-2 1 11 0,5-5-12 15,0 3 10-15,-2-1-7 0,2 2-1 0,0-3 6 16,0 2-7-16,-3-2 2 0,7-2-2 0,-3 1 3 0,-1 1-5 16,1-2 7-16,-1 1-7 0,0-1 4 15,1 1 0-15,2-1 8 0,2-2-5 0,-5 4 7 16,3-2-8-16,2-2 6 0,-5 3-2 0,5-3-1 15,0 0 5-15,-4 2-9 0,4-2 6 0,0 0-11 0,0 0 0 16,0 0 2-16,0 0 6 0,0 0-6 0,0 0 2 16,0 0-8-16,0 0 7 0,13 1 1 15,-13-1 4-15,9-4-5 0,1 2 5 0,-1 1-9 0,0-2 3 16,5 1-1-16,-1-1 6 0,1-3-9 0,3 3 0 16,0-1 0-16,3 0 8 0,7-3-1 0,-6 3-10 15,-5 0 16-15,1 3-12 0,1-1-5 0,-4 1 2 16,-2-2 11-16,3 1-6 0,-2 1-9 0,-3 0 6 15,-1 0 0-15,-1 1-1 0,-2 0 6 0,-6 0-4 16,9-1 4-16,-9 1 1 0,8 0 7 0,-8 0-2 16,5 1 16-16,-5-1-11 0,0 0 6 0,0 0-10 15,0 0-5-15,5 1 7 0,-5-1-5 0,0 0-9 16,0 0-16-16,0 0-29 0,0 0-23 0,0 0-48 16,0 0-57-16,0 0-97 0,0 0-374 0,0 0-697 15,0 0 308-15</inkml:trace>
  <inkml:trace contextRef="#ctx0" brushRef="#br0" timeOffset="35536.95">25598 8048 199 0,'-5'-5'288'0,"-2"1"-3"0,6 0 0 0,-3-2 1 0,-2 3-8 16,2 0 0-16,0 0 2 0,3-2-13 0,-2 0-9 15,2 2-2-15,-3-2-6 0,4 1-3 0,0 4-7 16,-1-8-6-16,1 4-4 0,0 4-13 0,0-7-14 16,1 3-18-16,-1-1-19 0,4 0-13 0,4 2-17 15,-2-3-31-15,8 1-11 0,-1 1-11 0,5 0-9 16,1 0-8-16,-2 1-3 0,2 1-8 0,-1 2-7 15,0 1-4-15,-3 2-7 0,0 1-1 0,-4-1-9 16,3 3 2-16,-5 3-6 0,2-2-3 0,-6 1 1 16,0 2 0-16,0 1-4 0,-5 3 0 0,0 0 0 15,-2 2-1-15,-7 1-4 0,0 0 1 0,0-1-3 16,-9 4 0-16,3 0-3 0,-2 1 1 0,-1-1 0 16,-2-1 0-16,1-1-1 0,3-2 1 0,1-2 8 15,3-1 2-15,0 0 14 0,-1-1 3 0,4-2 11 16,1-1-1-16,3-4-1 0,0 3 0 0,1-3 3 15,0 0 3-15,4-5 6 0,3 8-2 0,1-5 2 16,-4-3-8-16,16 4-3 0,-3-4 3 0,1 0-11 16,7-2-6-16,2-1-2 0,5 1 5 0,1 0-8 15,-1-4-1-15,4 4-6 0,-4-3-8 0,-1 2 3 16,3-2 0-16,-11 3-1 0,1 1 1 0,-1-2-5 0,-1 1 0 16,-4-1-1-16,-3 1-2 0,-2 0 7 15,-2 0 7-15,2 2-8 0,-4-1 12 0,-1-1 3 16,-4 2 2-16,9 0-2 0,-9 0-3 0,6-1 0 15,-6 1 0-15,0 0-7 0,8-2 1 0,-8 2-5 0,0 0-21 16,0 0-22-16,0 0-37 0,5 5-47 0,-5-5-67 16,0 0-86-16,0 0-93 0,0 0-133 0,0 0-501 15,0 0-1076-15,0 0 477 0</inkml:trace>
  <inkml:trace contextRef="#ctx0" brushRef="#br0" timeOffset="39936.35">6813 13505 65 0,'0'0'148'0,"0"0"-27"0,0 0-44 15,-16-6-26-15,16 6-35 0,0 0-62 0,0 0-26 16,0 0-78-16,0 0 34 0</inkml:trace>
  <inkml:trace contextRef="#ctx0" brushRef="#br0" timeOffset="40918.78">8351 14015 47 0,'0'0'265'0,"0"0"-9"0,0 0-6 0,0 0-15 16,5 1-17-16,-5-1-11 0,0 0-22 0,0 0-12 16,0 0-13-16,0 0-21 0,0 0-6 0,0 0-9 15,9-4-4-15,-9 4-11 0,7-5-5 16,-1 3-11-16,-1-1-8 0,3 1-7 0,-1-2-8 0,2-2-12 16,3 1-7-16,-2-1-16 0,3 0-19 0,-4 2-21 15,1-1-21-15,3 0-22 0,-4 0-24 0,1 2-18 16,-1-1-21-16,-5 3-19 0,1-1-10 0,1 0-8 15,-6 2-3-15,0 0-1 0,0 0 1 0,5 6 5 16,-7-1 8-16,-4 0 3 0,1-1 22 0,-4 5 34 16,-1-2 27-16,-2 4 40 0,-1 1 13 0,-1-1 23 15,0-3 13-15,2 1 11 0,-6 0 13 0,4 2 21 16,3-5 17-16,-1 3 11 0,1-2 18 0,5-4 4 16,-3 3 10-16,3-2 4 0,1-2-6 0,2-1-7 15,-1 1-7-15,4-2-1 0,0 0-12 0,0 0-15 16,0 0-5-16,12-9-6 0,-3 3-13 0,2-1-7 15,3-3-7-15,1 3-22 0,3-3-20 0,-3 1-20 16,3 0-29-16,-5 0-32 0,4 1-44 0,-6 1-40 16,-1 2-52-16,1 0-47 0,-5 0-205 0,-1 0-486 15,0 0 215-15</inkml:trace>
  <inkml:trace contextRef="#ctx0" brushRef="#br0" timeOffset="41635.65">7444 12728 36 0,'-8'23'69'0,"3"1"5"0,0 1-11 0,2 0-6 15,2-5-7-15,1 4-2 0,0 3-5 0,1-2 0 16,2 0-6-16,5-1 0 0,-3-4-8 0,5 4-7 15,0 0-12-15,5-2-11 0,1 0 3 0,0-2-25 16,1 1-25-16,2-3-44 0,-2-4-98 0,1-1 43 16</inkml:trace>
  <inkml:trace contextRef="#ctx0" brushRef="#br0" timeOffset="42203">7946 12590 66 0,'-19'-2'102'16,"4"-1"-13"-16,-1 3-8 0,0 1-9 0,2 1-7 16,1-2-9-16,0 2-9 0,-1-1-6 0,1 4 2 0,-2-3-4 15,6-1-9-15,-5 1-5 0,5 2 10 0,0-3 5 16,1 1-1-16,2-1-8 0,0 2-1 16,0-3 4-16,3 3 2 0,3-3-8 0,-9 1 1 15,2 0-6-15,4 1 2 0,3-2-5 0,-7 3 7 0,7-3-9 16,0 0 0-16,-8 0 0 0,8 0-4 0,0 0 4 15,0 0-10-15,-6 0 2 0,6 0 2 0,0 0 2 16,0 0-9-16,0 0-4 0,-5 2-7 0,5-2 11 16,-3 2 6-16,3-2-9 0,0 0 3 0,-3 3 3 15,3-3-11-15,0 0 9 0,0 0-4 0,-2 6 3 16,2-6-3-16,0 0 3 0,-1 2 1 0,1-2 2 16,0 0-1-16,0 0-5 0,-4 3 9 0,4-3-5 15,0 0 2-15,0 0 1 0,0 0-1 0,0 0 7 16,0 0 0-16,0 0-1 0,0 0 0 0,0 3 3 15,0-3-2-15,0 0-4 0,0 0-5 0,0 0 3 16,0 0-2-16,0 0 1 0,0 0-4 0,0 0-9 16,-2 3-6-16,2-3 2 0,0 0 2 0,0 0-12 15,0 0 1-15,0 6-14 0,0-6-5 0,0 0-17 16,3 3 9-16,-3-3-2 0,0 0-5 0,3 4-11 16,-3-4-11-16,3 2-103 0,-3-2-191 0,0 0 85 15</inkml:trace>
  <inkml:trace contextRef="#ctx0" brushRef="#br0" timeOffset="47803.58">25558 9138 235 0,'0'0'332'0,"-5"-3"-16"0,3 0-12 16,0 1-2-16,-3-3-10 0,4 1-10 15,-3 0-5-15,4 4-2 0,-2-4-19 0,0 1-12 0,2 3-14 16,0-7-16-16,0 3-11 0,0 4-14 0,0-7-12 16,2 3-4-16,0 0-11 0,-2 4-6 0,5-7-12 15,-1 4 5-15,-3-2-13 0,4 2-12 0,2 0-13 16,-2 0-8-16,1-1-13 0,3 1-8 0,-1 0-5 16,0 2-10-16,1 0-9 0,2 1-3 0,-2 1-5 15,0-1-5-15,0 1-3 0,0 1-8 0,-3 0-3 16,3 2-4-16,-3 1-4 0,2-3 2 0,-3 1-6 15,-1 4 1-15,1-1-4 0,0 2 4 0,-2 0-5 16,-1 2 1-16,-2 0-6 0,-1 2 7 0,0-5-5 16,-2 5 3-16,-4-5-6 0,2 9-1 0,-4-2-1 0,-3 0 7 15,1 0-4-15,0 0 0 0,-2-2 4 16,0 2-2-16,-1 0 5 0,-2-2 4 0,6-1 6 16,-7 2 2-16,5-3 7 0,-4-1 3 0,7 0 3 0,0-1 0 15,-1 0 2-15,1-3-8 0,0 2 2 16,2-3 1-16,2-1-4 0,1 1 1 0,0-2 9 0,0 1-7 15,1 0-2-15,3-3 8 0,-5 3-4 16,4-1 4-16,1-2 1 0,0 4 4 0,0-4 2 0,0 0-8 16,12-2-6-16,-12 2-4 0,16-1 3 0,-2-1-14 15,2-1 9-15,1 1-4 0,5-1-7 0,-3-1 3 16,11-1-6-16,-3-1 8 0,-6 1-9 0,1 2 10 16,4-2-13-16,-5 1-7 0,0 0 4 0,-1 0-6 15,-2-1 4-15,1 0 0 0,-2 0-2 0,-4 2 3 16,-3 0-2-16,0 0 1 0,-1-1 10 0,-4 3 15 15,2-1-4-15,-4 0 3 0,3 1-1 0,-3-1-9 16,-3 2 5-16,7-1-8 0,-7 1-4 0,0 0-30 16,6-3-31-16,-6 3-40 0,0 0-59 0,3-2-79 15,-3 2-102-15,0 0-111 0,0 0-125 0,0 0-444 16,0 0-1088-16,0 0 482 0</inkml:trace>
  <inkml:trace contextRef="#ctx0" brushRef="#br0" timeOffset="56903.02">18067 11331 249 0,'-9'-1'274'0,"9"1"-12"0,0 0-9 0,0 0-13 15,-4-1-21-15,4 1-19 0,0 0-10 0,0 0-9 0,18-6-8 16,-5 5-16-16,6-2-10 0,-1 1-11 15,3-1-10-15,10 1-6 0,2-2-7 0,3 0-7 16,2 0-7-16,15-3-3 0,3 2-13 0,4 2-14 16,-2-2 0-16,4-2-8 0,-2 2-5 0,0-1-13 15,-1-1-1-15,-3 0 0 0,1 3-7 0,-5-1-2 0,-12 0-6 16,-3-1-1-16,-3 3-2 0,-2-3 9 16,-4 3-11-16,-6 1 4 0,-4-2 3 0,-5 3 2 15,-3-3 10-15,-1 3 4 0,-4 0-4 0,0-1-8 16,-2 0-4-16,-3 2-28 0,0-3-21 0,0 3-28 15,0 0-45-15,-13-6-30 0,1 6-32 0,0-1-39 16,-1 1-32-16,-5 1-53 0,-3 1-245 0,2 2-568 16,-4-3 251-16</inkml:trace>
  <inkml:trace contextRef="#ctx0" brushRef="#br0" timeOffset="57220.3">18205 11390 140 0,'-22'0'332'0,"5"2"6"0,-2-5-7 16,6 0 1-16,1 2 10 0,3 0-1 0,2 0-3 16,1-2-5-16,1 2-31 0,5 1-29 15,-7-3-26-15,7 3-25 0,0 0-25 0,18-10-14 0,1 4-15 16,3-1-15-16,10 2-17 0,3-3-15 0,4 3-12 16,16-4-14-16,0 2-4 0,-1 1-8 0,-1 1-13 15,0 2-3-15,3-3-2 0,-15 2-14 0,-4 2-5 16,3-2-5-16,-3 2 0 0,-4 0-6 0,-1-1-4 15,-4 1 8-15,-9 1 8 0,0 1 4 0,-6-2 9 16,-3 2 4-16,-1 2 8 0,-2-2 6 0,-1-2 4 16,-6 2-4-16,8 0-5 0,-8 0-6 0,6-1-4 15,-6 1-6-15,0 0-10 0,6-1-3 0,-6 1-1 16,0 0-28-16,0 0-33 0,0 0-37 0,0 0-47 16,0 0-53-16,6-3-72 0,-6 3-58 0,0 0-60 15,0 0-54-15,0 0-82 0,7 3-281 0,-7-3-824 16,9-2 364-16</inkml:trace>
  <inkml:trace contextRef="#ctx0" brushRef="#br0" timeOffset="57369.52">19227 11340 68 0,'0'0'399'0,"0"0"-11"0,0 0-19 0,-9 2-31 15,9-2-34-15,0 0-31 0,-8 0-43 0,8 0-68 0,0 0-77 16,0 0-72-16,-3 4-80 0,3-4-86 0,0 0-249 15,0 0-435-15,0 0 193 0</inkml:trace>
  <inkml:trace contextRef="#ctx0" brushRef="#br0" timeOffset="59502.95">6272 16619 287 0,'-13'0'405'0,"4"0"-13"0,4 0 14 16,-3 0-16-16,8 0-23 0,-8-3-30 0,8 3-27 15,-6-3-30-15,6 3-20 0,4-7-23 0,4 2-16 16,2-1-19-16,7-2-14 0,2-1-19 0,5-3-16 16,4-1-18-16,3 2-7 0,0-1-15 0,3 1-14 15,-5 1-9-15,5-1-27 0,-5 1-36 0,4 5-32 16,-3-2-55-16,-12 1-50 0,0 4-58 0,-7 0-55 15,-1 4-26-15,-10-2-34 0,4 3-30 0,-8 5-14 16,-10 0-5-16,-9 7 20 0,-7 2 31 0,-2 1 73 16,-16 4 48-16,1 3 53 0,0-7 55 0,0 2 41 15,12-4 36-15,-1 1 35 0,3-3 32 0,2 0 23 16,3-4 12-16,8-2 31 0,4-3 17 0,4-1 11 16,1-1-23-16,6-2 3 0,5-1-12 15,0 0-17-15,0 0-17 0,0 0-6 0,48-15-11 16,-15 3-10-16,18-5-45 0,-1 3-85 0,0-2-113 0,3 2-165 15,2-4-284-15,0 4-649 0,-2-3 288 0</inkml:trace>
  <inkml:trace contextRef="#ctx0" brushRef="#br0" timeOffset="60753.03">7385 15716 45 0,'6'11'50'0,"1"0"-2"0,1-2-2 0,3 3-4 15,1 1-4-15,-5-4-7 0,3 1-1 0,1-2-8 16,1 2 0-16,2-2-5 0,-3 1-6 0,1-4-5 15,0 4-15-15,2-3-10 0,-5-2-45 0,4 1-68 16,-2-1 30-16</inkml:trace>
  <inkml:trace contextRef="#ctx0" brushRef="#br0" timeOffset="61052.3">7918 15434 33 0,'-4'-14'82'0,"0"1"0"16,0 0 8-16,-4-1-9 0,3 3-5 16,-3 1-3-16,0 0-8 0,-3 2 4 0,-1-3 1 15,1 5-17-15,-6-4-8 0,7 5 3 0,-8-2-7 16,5 3-1-16,-2-3-1 0,-2 2-15 0,3 2 2 0,1-2 1 15,-1 2-9-15,3 0-3 0,-1 1 5 0,1 0-2 16,1 0-3-16,-1-1 6 0,1 1-4 0,2 1-9 16,2 0 6-16,6 1-12 0,0 0-13 15,-15 0-30-15,15 0-24 0,-8 1-118 0,8-1-197 16,-4 3 87-16</inkml:trace>
  <inkml:trace contextRef="#ctx0" brushRef="#br0" timeOffset="61653.36">7988 16680 136 0,'0'0'194'0,"0"0"-18"0,0 0-19 0,-6 0-12 16,6 0-9-16,0 0-10 0,0 0-3 0,0 0-8 16,0 0-12-16,20-3-11 0,-12 1-6 0,4 0-10 15,-1-1-4-15,2 2-14 0,6 0-3 0,-1-2-5 16,1 0-10-16,0 1-1 0,0 2-16 15,1-5-15-15,1 4-25 0,-3-2-20 0,-4 2-27 0,4-1-21 16,-4 2-42-16,-2-1-13 0,-2 1-117 0,-3 1-279 16,-7-1 124-16</inkml:trace>
  <inkml:trace contextRef="#ctx0" brushRef="#br0" timeOffset="62153.5">8018 16681 30 0,'-5'2'172'0,"5"-2"-11"0,-12 0-4 0,12 0-14 0,-8 0-18 16,8 0-8-16,0 0-15 0,0 0-11 15,0 0-7-15,0 0-13 0,17-5-17 0,-8 4-11 16,5-1-23-16,4 1-12 0,0-3-18 0,1 2-7 16,0 1-2-16,3-1-18 0,0-1-10 0,-2 2 4 15,-1-1-8-15,-1-1-10 0,0 3 1 0,-4 0-8 16,-2 0 0-16,-6 0-9 0,2 0-2 0,-3 0 15 15,-2 3 0-15,-3-3 11 0,3 3 5 0,-3-3 8 16,0 0 14-16,-10 6 19 0,5-5 12 0,-5 3 5 16,2-3 19-16,-1 0 6 0,-1 2 8 0,-2-2 2 15,2 1 2-15,-1 0-5 0,0-1 6 0,1 1 9 16,4-1-6-16,-1 0 1 0,0 2-2 0,0-3 1 16,7 0 3-16,-7 0 1 0,7 0-9 0,-7 1-8 15,7-1-8-15,0 0 3 0,0 0-2 0,0 0-10 16,0 0 1-16,0 0 0 0,0 0-3 0,0 0-2 15,0 0-4-15,21-2 5 0,-21 2-9 0,6-2 7 16,-6 2-3-16,8 2 2 0,-8-2 1 0,0 0 9 16,0 0 5-16,7 0 5 0,-7 0 4 0,3 2 10 15,-3-2-2-15,0 0-4 0,0 0 0 0,0 0-7 16,0 0 6-16,0 0-8 0,0 0 2 0,0 0-8 16,0 0 6-16,0 0-5 0,0 0-7 0,0 0 0 15,0 0-3-15,0 0-1 0,0 0 1 16,0 0-2-16,0 0-6 0,0 0-3 0,10-1 2 0,-10 1-5 15,0 0-13-15,0 0-18 0,0 0-20 0,0 0-17 16,0 0-32-16,0 0-32 0,0 0-178 0,0 0-331 16,0 0 147-16</inkml:trace>
  <inkml:trace contextRef="#ctx0" brushRef="#br0" timeOffset="67303">11836 16031 138 0,'2'-5'133'0,"-2"5"2"16,2-4-25-16,1 1-7 0,-3 3 6 0,3-5-12 15,0 3-2-15,-3 2 5 0,1-6-10 0,-1 6-2 16,2-5-8-16,-2 5-2 0,2-4-4 0,-2 4-6 16,0-3-3-16,0 3-1 0,0-7-6 0,0 7-3 15,2-3-5-15,-2 3-3 0,0 0-4 0,2-4-3 16,-2 4-5-16,0 0 1 0,0-3-3 0,0 3-1 15,0 0-2-15,-2-5-2 0,2 5-2 0,0 0 1 16,0 0-1-16,0 0 2 0,0 0 2 0,0 0-3 16,0-5 3-16,0 5 3 0,0 0-2 0,0 0 3 15,0 0-7-15,0 0 2 0,0 0 2 0,0 0-4 16,0 0-2-16,-4-2 0 0,4 2 1 0,0 0-3 16,0 0-1-16,0 0 0 0,-7 12 1 0,1-8 5 15,2 9 4-15,-2 5 2 0,-5 0 3 0,-1 7 4 16,0 1-3-16,-6 6-5 0,2 13-3 0,-7 3-19 15,0 1-2-15,1 5 2 0,-9-1-6 0,-11 21 7 16,17-24-5-16,-4-1 25 0,0 0-3 0,0-1 1 16,2-1-1-16,-4-3 8 0,9-12 3 0,-2 10 10 15,6-11 11-15,2-6-10 0,3 4 19 0,-2-5 8 16,4-1-11-16,4-5 11 0,-1-7-6 0,3-1-6 16,-2-2-10-16,4 2-5 0,-1-3-9 0,1-2-2 15,1-1 1-15,-1 0-6 0,3 1-8 0,-5-3-2 16,5 1 3-16,0-3-6 0,-4 4-1 0,4-4-3 15,0 3 1-15,0-3-8 0,-1 4 10 0,1-4-12 16,0 5-3-16,0-5-2 0,0 0-13 0,0 0-16 16,0 0-22-16,0 0-27 0,0 0-38 0,0 0-34 15,0 0-47-15,0 0-75 0,0 0-300 0,0 0-615 16,0 0 272-16</inkml:trace>
  <inkml:trace contextRef="#ctx0" brushRef="#br0" timeOffset="68168.87">12116 16380 180 0,'4'-5'324'0,"-4"0"-8"0,1 0-3 16,-1-1-21-16,0 2-23 0,0 0-9 15,0 4-6-15,0-4-18 0,0 4-11 0,4-5-14 16,-4 5-8-16,0 0-23 0,0 0-4 0,0 0-11 16,0 0-1-16,-10 12-10 0,5-3-8 0,-2 1-10 15,2 4-6-15,0 0-7 0,-4 1-11 0,3 0-4 0,0 3-6 16,-1-1-5-16,-2-1-14 0,4 1-8 0,-3 0-9 16,2 0-4-16,0-3-8 0,2-2-5 15,-1-1 0-15,2-1-8 0,-1-1-7 0,2 0 0 16,0-2-3-16,1-1-3 0,-1 1 1 0,0-2-8 15,2-2 0-15,0 3-2 0,3-2 3 0,-3-2-8 0,0-2 1 16,1 6-1-16,-1-6 3 0,5 4-1 0,-2-2-2 16,-3-2 0-16,9 0-3 0,-4 1 0 0,1 0-1 15,1 1-5-15,2-1 1 0,2-1 2 16,-1 0-5-16,2 1 1 0,3-1 3 0,-2 0-4 16,1 0 1-16,3 0-1 0,1 0-4 0,-4 0-4 15,0 0-1-15,0 0-2 0,-2-1-4 0,1 0-1 0,-1-1 9 16,-2 2-10-16,-2 0-6 0,-2-1-5 15,-1 1 2-15,-5 0-6 0,12 0-7 0,-12 0-20 16,6 0-31-16,-6 0-24 0,0 0-46 0,5-2-43 16,-5 2-21-16,0 0-51 0,0 0-74 0,0 0-343 15,0 0-744-15,0 0 330 0</inkml:trace>
  <inkml:trace contextRef="#ctx0" brushRef="#br0" timeOffset="68585.53">12263 16489 295 0,'0'-5'369'16,"-1"0"-5"-16,2-1-7 0,1 1-23 0,-2 5-6 15,2-11-13-15,-2 8-9 0,0-2-6 0,0 5-13 16,0-5-15-16,0 5-24 0,0 0-20 0,0-4-16 15,0 4-8-15,0 0-13 0,0 0-15 0,-6 11-11 16,3 0-15-16,2-3-12 0,0 4-11 0,-1 0-6 16,0 3-22-16,-1 2 4 0,1 3-12 0,0-1-8 15,1 0-4-15,-3 6-12 0,2-3-6 0,-1 3-10 16,1 0-1-16,0 0-4 0,0 1-9 0,2-8 1 16,-2 2-6-16,2 0-2 0,-2 1-4 0,2-4 2 15,0 1-14-15,-1 0 8 0,1-3-11 0,0-4 5 16,1-1-3-16,-1 1 0 0,-1-3 0 0,1-3 0 15,0 3-2-15,0 0-3 0,0-5 0 0,0 2 3 16,0-1 1-16,0-4-2 0,0 4-7 0,0-4 4 16,-2 4 2-16,2-4-3 0,0 0-14 0,0 0-3 15,0 0-12-15,0 0-22 0,0 0-30 0,0 0-33 16,0 0-45-16,0 0-52 0,0 0-85 0,0 0-93 16,0 0-502-16,0 0-958 0,0 0 423 0</inkml:trace>
  <inkml:trace contextRef="#ctx0" brushRef="#br0" timeOffset="71119.5">25308 10521 291 0,'2'-9'335'15,"2"1"-7"-15,0-2 0 0,-3 3 0 0,3 2 10 16,-2-2-14-16,0 3-4 0,3-1-9 0,-4 0-16 16,-1 2-24-16,0 3-24 0,4-4-22 0,-4 4-10 15,0 0-4-15,0 0-6 0,0 0-4 0,1 14-6 16,-1-4-12-16,0 3-7 0,-1 3-21 0,-3 2-10 16,-2 1-19-16,-2 6-8 0,3 4-12 0,-3-10-13 15,3 7-7-15,-1-2-9 0,-2 1-6 0,5-7-5 16,1 0-9-16,-2-2-6 0,2-4-6 0,0 0-1 15,1-2-11-15,0-1 7 0,1-3-10 0,0 2-2 16,0-4 0-16,1 0-1 0,0-1-4 0,3 0-3 16,0-1 1-16,-4-2-7 0,14-3 0 0,-2 0 0 15,-1-1 0-15,5 0-5 0,0-3 0 0,2 1-2 0,0 1-1 16,4-1-14-16,-1 1-13 0,-1 2-12 16,0-2-18-16,-1 3-22 0,-1 0-34 0,1 1-30 0,-5 1-29 15,0-2-41-15,3 2-24 0,-4 1-27 0,-7 1-26 16,2-2-29-16,-3 2-31 0,3 0-10 15,-3-2-20-15,-5 0-284 0,4 2-711 0,-4-2 315 16</inkml:trace>
  <inkml:trace contextRef="#ctx0" brushRef="#br0" timeOffset="71335.81">25570 10692 133 0,'-3'-13'217'0,"3"3"13"0,0-2 1 0,0-2 9 16,0 3 8-16,0 0 10 0,0 1 8 0,0-1 17 15,0 1 7-15,0 5 8 0,0-2 4 0,-1 1-9 16,-2 3-12-16,3-2-25 0,-1 2-17 0,1 3-13 15,0 0-2-15,0 0-3 0,-18 9-16 0,13-1-10 16,0 3-12-16,-5 1-15 0,3 8-13 0,-1-2-20 16,1 7-10-16,1 3-10 0,2-3-14 0,2 6-9 15,1-3-6-15,0 1-12 0,5 3-21 0,-2-2-40 16,4 1-52-16,1 0-72 0,3-1-92 0,-1 3-103 16,-4 0-123-16,7 0-463 0,-2-4-965 0,-2 1 426 15</inkml:trace>
  <inkml:trace contextRef="#ctx0" brushRef="#br0" timeOffset="74869.5">11430 10377 41 0,'0'0'95'15,"0"0"-12"-15,0 0-20 0,0 0-15 0,0 0-16 16,0 0-17-16,0 0-26 0,-4 6-50 0,4-6-67 15,0 6 30-15</inkml:trace>
  <inkml:trace contextRef="#ctx0" brushRef="#br0" timeOffset="75319.25">14669 12210 53 0,'0'0'186'0,"0"0"-34"0,0 0-42 0,0 0-47 0,0 0-68 16,-11-14-89-16,5 10-100 0,1 1 44 0</inkml:trace>
  <inkml:trace contextRef="#ctx0" brushRef="#br0" timeOffset="83569.42">11007 10139 123 0,'0'0'125'0,"0"0"-25"0,0 0-37 0,0 0-41 16,0 0-40-16,-3 4-52 0,3-4-74 0,3 5 33 16</inkml:trace>
  <inkml:trace contextRef="#ctx0" brushRef="#br0" timeOffset="85953">12688 9097 32 0,'0'0'106'0,"-4"-2"-11"15,4 2-5-15,-3-3 0 0,3 3-1 0,-4-4-17 16,4 4 3-16,-2-5-16 0,-2 3 3 0,4 2-2 15,-5-4-12-15,1 2-4 0,4 2-2 0,-4-4-7 16,0 1-2-16,0 0-18 0,1 1 0 0,3 2-11 16,-12-3 9-16,4 1-9 0,2 1-20 0,2-3 1 15,-3 1-1-15,0 2-7 0,1 0 6 0,-2-1-15 16,2-1 0-16,-3 2-1 0,0 0-24 0,1 0-84 16,-2-1-152-16,-2 0 68 0</inkml:trace>
  <inkml:trace contextRef="#ctx0" brushRef="#br0" timeOffset="87135.27">12070 9344 84 0,'0'13'79'15,"-4"-1"-3"-15,3 1-6 0,1 0-6 0,0 3-4 16,-3-3 2-16,3-1 0 0,3 5-8 0,-2-2 7 16,1-1-6-16,0-3 6 0,2 2-6 0,-1-1-8 15,1-2 1-15,2 1-2 0,0 0-8 0,-1-1 0 16,3-1-9-16,-3 1 4 0,5-2-5 0,-2 3-4 15,1-5-2-15,-1 4 0 0,2-3-4 0,0 0-3 16,0 0 2-16,2 1-2 0,-2-1 0 0,0 0-4 16,2-2 3-16,-2 1-4 0,0 0-3 0,2-2 2 15,-1 0 0-15,1 1-1 0,-1-2-5 0,2 1 2 16,-3-1-2-16,3 1-9 0,-4 0-5 0,4-1 9 16,-3 0-8-16,-1-1 3 0,4 0-3 0,-3 0 8 15,-1-1 3-15,2 0-11 0,0 1 4 0,-2 0 7 16,-1-2 1-16,1 1-5 0,2-2 0 0,1 1-4 0,-1-1 4 15,1-2 2-15,-3 2-1 0,2-2 1 16,-4 2-11-16,6-1-9 0,-4-2 8 0,0 1-3 16,1-1-2-16,2-2-2 0,-2 0 0 0,0 2 2 15,-1-4 5-15,0 1-3 0,0-1 6 0,-1 0 12 0,-2 1-1 16,0-3 7-16,1-2 8 0,-2 3 3 0,1-2 0 16,1-1 2-16,-3 1 0 0,3-6 4 15,2 3 1-15,-4-1 0 0,2-1 4 0,-1 0-2 16,-2 1 0-16,2 2-4 0,1 0 0 0,-1-3 1 0,1 1-5 15,-5 2-2-15,6-3 3 0,-5 2-3 0,1 3 4 16,0-1-6-16,-4-1 0 0,4 1 1 0,-4 2-4 16,4-3-1-16,-3 1-4 0,-1 2 2 0,0-1 1 15,0-4-4-15,0 5 3 0,0 0-5 0,0-1 3 16,-1 0-3-16,-3-1-5 0,1 2 5 0,2-2-2 16,-3 2-2-16,0-1 4 0,-1 0-2 0,0 2-4 15,0-1 4-15,0 0-2 0,-1-1 0 0,-3 3 1 16,0-3 0-16,0 3-4 0,-2-2-1 0,1 2 2 15,-5 0 0-15,2 2-3 0,-1-4 3 0,0 1 1 16,0 3-8-16,1-1 5 0,-2 0 3 0,2 2 3 16,3 0-9-16,-3 1 2 0,0 1 1 0,1-1-2 15,0 1 1-15,1 1 4 0,0-2 0 0,0 3-3 16,1 1 0-16,-1-1-5 0,1-1-3 0,0 2 1 16,2 0 0-16,2-2 6 0,-1 4-11 0,7-2 9 15,-16 0 2-15,11 2 1 0,-3-1-5 0,3 1 3 16,-4 1 0-16,3-1 2 0,-2 1-2 0,3-1-4 15,-4-1 7-15,5 1-2 0,-5 2 1 0,4 0 3 0,-1-2-3 16,-2 2 4-16,4-1-4 0,-3 0 4 0,1-1-3 16,1 0 1-16,0 1-1 0,0-2 3 15,5-1 4-15,-6 3-3 0,2-1 3 0,4-2 3 16,-8 2 0-16,7 1-2 0,1-3-1 0,-9 2 1 0,8 0 2 16,1-2-6-16,-7 4 6 0,5-1 0 0,2-3 2 15,-3 3 5-15,3-3-4 0,-6 3 1 0,6-3 6 16,-4 2 0-16,3 0 1 0,1-2-4 0,-5 4-1 15,5-4 2-15,-3 3 3 0,3-3-1 0,0 0-5 16,-4 3 3-16,4-3-2 0,-1 4-1 0,1-4-1 16,0 0-5-16,-3 3 3 0,3-3-2 0,0 0-2 15,-2 4-1-15,2-4 3 0,0 0 1 0,0 0-2 16,0 0 0-16,0 0-3 0,0 0 3 0,0 0 0 16,0 0-2-16,0 0 1 0,0 0 0 0,0 0 4 15,0 0 1-15,0 0-2 0,0 0-3 0,0 0 2 16,0 0-5-16,0 0 9 0,0 0-9 0,0 0 1 15,-2 4-2-15,2-4 1 0,0 0-2 0,0 0 2 16,0 0 0-16,0 0-2 0,0 0-2 0,0 0-5 16,0 0-8-16,0 0-11 0,0 0-8 0,0 0-7 0,0 0-3 15,0 0-7-15,0 0-6 0,0 0-5 16,0 0 11-16,-1 5-5 0,1-5 11 0,0 0 1 16,-1 4-3-16,1-4 4 0,0 3 5 0,0-3 0 0,0 0 18 15,-3 4-11-15,3-4-1 0,0 0-7 0,-5 4 4 16,5-4 1-16,-6 1-2 0,6-1-2 15,0 0 1-15,0 0-6 0,0 0 0 0,-5 2-15 16,5-2-32-16,-8 0-54 0,8 0-154 0,0 0 69 0</inkml:trace>
  <inkml:trace contextRef="#ctx0" brushRef="#br0" timeOffset="89304.02">12426 8797 108 0,'-3'6'252'16,"3"-1"-4"-16,0-5-2 0,-2 6-5 0,2-6-10 16,-2 4-6-16,5-2-13 0,-3-2-4 0,0 5-5 15,0-5-1-15,2 2-2 0,-2-2 6 0,0 0 10 16,0 0 0-16,0 0-1 0,5 3-8 0,-5-3-11 16,0 0-14-16,0 0-16 0,7-11-17 0,-3 7-15 15,2-5-9-15,-1-1-18 0,5-4-10 0,1-2-10 16,0-1-9-16,8-7-8 0,-1-1-6 0,0 0-15 15,1-3-11-15,-1 2-10 0,4 1-11 0,-1-2-12 16,-3 4-13-16,-4 8-15 0,-1-1-19 0,0 1-20 16,-5 6-39-16,-1 0-34 0,0 4-39 0,-3 0-47 15,1 4-41-15,-2 1-51 0,-3 0-64 0,0 0-208 0,-1 12-634 16,-1-4 280-16</inkml:trace>
  <inkml:trace contextRef="#ctx0" brushRef="#br0" timeOffset="90069.86">12468 10605 68 0,'-4'2'280'15,"0"-1"-6"-15,4-1-7 0,0 0-16 0,-11 0-9 16,11 0-15-16,-6 3-19 0,6-3-18 0,0 0-18 15,0 0-17-15,0 0-17 0,0 0-15 0,0 0-12 16,0 0-10-16,0 0-14 0,0 0-8 0,23-8-20 16,-11 3-25-16,-1 1-29 0,2 2-24 0,0 0-35 15,1 0-27-15,0 0-29 0,4-2-25 0,-5 4-16 16,-2-2-32-16,-3 2-30 0,-3 0-142 0,-5 0-383 16,0 0 170-16</inkml:trace>
  <inkml:trace contextRef="#ctx0" brushRef="#br0" timeOffset="90202.22">12405 10659 87 0,'-13'3'212'0,"2"3"-1"16,-1-3-4-16,5-2-11 0,0 3 0 0,2-2-2 16,1-1-4-16,4-1 2 0,0 0-8 0,0 0-15 0,0 0-11 15,0 0-20-15,23-2-12 0,-10-3-13 0,5 2-14 16,0-2-29-16,7-4-39 0,-4 4-61 0,-2-1-87 16,1-1-123-16,2 2-158 0,-5-1-431 0,-3 3 190 15</inkml:trace>
  <inkml:trace contextRef="#ctx0" brushRef="#br0" timeOffset="92818.71">15525 12778 108 0,'0'0'147'0,"0"0"3"0,0 0-5 16,0 0 1-16,0 0-4 0,0 0-3 0,0 0-2 0,2-3-7 15,-2 3-2-15,0 0-6 0,0 0-7 0,0 0-4 16,0 0-2-16,0 0-4 0,0 0-7 0,0 0-1 16,0 0-2-16,0 0-1 0,0 0-5 15,0 0-1-15,0 0-5 0,0 0-4 0,0 0 1 0,0 0-12 16,0 0-1-16,0 0-14 0,0 0-6 0,0 0-2 16,0 0 4-16,0 0 4 0,-4 12-4 0,2-8 1 15,-1 2-7-15,1 5-4 0,-2 0 4 0,-1 5-5 16,-5 7-8-16,-1 0 6 0,-3 3 1 0,2 2-10 15,-4 3 1-15,-7 14-2 0,0-1-9 0,0-1 2 16,4 4-2-16,-7-5 0 0,3 0-4 0,-1 2-4 16,9-11 0-16,-7 9 1 0,3-11 13 0,2 0 8 15,-2-2 8-15,5-1 7 0,-1-2-5 0,2 0-1 16,-1-2 4-16,2-5 0 0,2 1 11 0,0-3-12 16,2 0-4-16,3-3 7 0,0 0-4 0,0-3-5 15,2-1-4-15,-3 1-5 0,2-1 1 0,2-3-3 16,-1 3 3-16,0-4-14 0,2-1 2 0,0-1-3 15,0-1 1-15,1 1-2 0,-3 0 1 0,3-4 5 16,-1 3-1-16,1-3-2 0,0 0-10 0,-2 4 0 16,2-4-5-16,0 0-5 0,0 0-18 0,0 0-20 15,0-13-22-15,0 13-25 0,0-9-32 0,2 4-43 16,-2-2-52-16,4 1-54 0,-3-4-62 0,1 0-206 16,1-1-581-16,0-1 258 0</inkml:trace>
  <inkml:trace contextRef="#ctx0" brushRef="#br0" timeOffset="93587.08">15780 13057 168 0,'-1'-3'276'0,"-1"-1"-18"0,2 4-12 0,0 0-18 16,-2-4-21-16,2 4-13 0,0 0-16 0,0 0-15 16,0 0-17-16,0 0-11 0,0 0-6 15,0 0 6-15,0 0-14 0,-9 10-10 0,4-5-7 16,1 0-12-16,-3 3-2 0,0 3-9 0,2-2-8 0,-3 4-10 15,3-4-6-15,-2 3 2 0,2-1-7 16,-1-2 0-16,1 2-1 0,1 1-9 0,1-3-4 16,0 2 7-16,1-2-10 0,-1 1-4 0,2-3 0 0,0 0-6 15,1-1 1-15,0-1-2 0,1 0 11 0,0-2-7 16,2 2 9-16,2-2 3 0,-2-2-6 0,3 1-4 16,-1-1 6-16,-5-1 15 0,14 0-26 0,-5-1 6 15,-2 1 9-15,4 0-8 0,0-1 0 16,2 0-2-16,-2 0-3 0,-3 0-3 0,2 1 0 0,3-2-2 15,-3 4 2-15,1-1 0 0,-5 0-3 0,7 0-5 16,-4 5 2-16,0-4-5 0,1 2 1 0,-1 1 2 16,0 1-1-16,1-2-2 0,-2 4-7 0,-2-1 7 15,2 2-5-15,-3-4 3 0,-1 4-7 0,1-1-3 16,-1 0 5-16,-3 0 5 0,0 1-11 0,0 0 9 16,-2 0 7-16,0 1 1 0,0-2 2 0,-1 0 14 15,-3-1 3-15,0 3 5 0,-3-4-3 0,2 1 6 16,-3-2 4-16,0-1-1 0,-4 2-6 0,2-2 7 15,-4-1-9-15,2-1-3 0,-5 0-4 0,1 2 0 16,-2-2-7-16,6-1-1 0,-1 2-4 0,0-1-1 16,0 0-2-16,4 0-3 0,0-2-2 0,-2 2-12 15,3 1-13-15,1-2-17 0,2 0-17 0,-3-1-22 16,5 1-34-16,4-1-18 0,-7 1-33 0,7-1-34 16,0 0-48-16,-7 0-57 0,7 0-56 0,0 0-265 15,0 0-665-15,3-9 294 0</inkml:trace>
  <inkml:trace contextRef="#ctx0" brushRef="#br0" timeOffset="93969.51">15770 13066 311 0,'0'0'327'0,"0"0"-12"0,0 0-22 0,4-2-13 15,-4 2-16-15,5-3-22 0,1 2-11 0,-2-2-23 16,4 2-13-16,-2 0-15 0,7-4-22 0,-3 4-12 16,3-1-17-16,6-2-6 0,-6 0-15 0,4-1-11 0,-1 3-10 15,5 0-8-15,-7 1-5 0,-1-2-9 16,-2 2-12-16,3-2 15 0,-2 1-21 0,0 0-9 0,-7 0 2 15,3 2 22-15,-3-1 2 0,-5 1 16 16,8-2 5-16,-3 1 2 0,-5 1 0 0,4-3-4 0,-4 3-8 16,0 0-5-16,0 0-2 0,0 0-9 0,0 0-6 15,1-3-6-15,-1 3-4 0,0 0-8 0,0 0-5 16,0 0-12-16,0 0-25 0,0 0-33 16,0 0-36-16,5-1-46 0,-5 1-42 0,0 0-56 0,0 0-70 15,0 0-81-15,0 0-282 0,0 0-706 0,0 0 312 16</inkml:trace>
  <inkml:trace contextRef="#ctx0" brushRef="#br0" timeOffset="95736.51">25480 12001 234 0,'4'-3'341'0,"1"-1"-1"0,-2 0-9 0,1 2-18 16,-2 0-4-16,2-1-15 0,1-2-18 0,0 3-9 0,4-2-19 16,-2 3-10-16,0-1-20 0,1-1-13 0,3 2-18 15,2 0-23-15,0 1-13 0,0 0-19 0,6 0-6 16,-4 0-19-16,-1 0-4 0,0 1-39 0,2-1-34 16,-5 1-27-16,2-1-45 0,0 0-34 0,-4-1-37 15,-3 2-48-15,-2-2-55 0,-4 1-61 0,8-3-40 16,-8 3-264-16,0 0-627 0,0 0 278 0</inkml:trace>
  <inkml:trace contextRef="#ctx0" brushRef="#br0" timeOffset="96152.59">25509 11986 177 0,'-8'0'281'16,"5"1"-10"-16,-5 0-12 0,2 1-3 0,6-2-3 16,-5 3-2-16,1-1-5 0,2 3 1 0,-3-1 1 15,1-1-3-15,0 4-4 0,-1 0-8 0,0 1-9 16,1 0-11-16,0 2-18 0,1 1-15 0,0 0-12 15,-4 4-17-15,5-4-16 0,-1 1-11 0,-2 0-12 16,3-1-10-16,-1 2-5 0,0-1-13 0,3 4-9 16,-2-7-9-16,0 1-11 0,2-3 1 0,-1 1-8 15,2-2-2-15,-1 0 1 0,2-1 11 0,0 1 0 16,1-1 7-16,0-3 10 0,0 0 3 0,5 0 2 0,-2-1-7 16,2-2 0-16,0-1-3 0,2 0-2 15,1 0-3-15,0-2-1 0,3 2-9 0,1-2-3 16,0 0-6-16,-6 1-4 0,7-1 0 0,-4 3-5 0,5 1-9 15,0-2-1-15,-1 2-3 0,2 1-2 0,-5 1-4 16,4 1-2-16,-4 1-1 0,3 2-2 0,-2-2 0 16,-4 2-3-16,1 0-2 0,1 3-2 0,-3-1 3 15,0 2-4-15,0-5 2 0,-6 5-3 0,3 1-1 16,-5 0 1-16,1 1-2 0,-4-3-2 0,-2 4 0 16,-1-3 1-16,-1 1 2 0,-6 2-2 0,2-2 8 15,-6 0-8-15,-1-1 0 0,-3-2 2 16,-9 4 2-16,4-2-4 0,-3-1-1 0,2 1-2 0,-1-3-10 15,6-2-17-15,2 0-29 0,-1-3-41 0,1 1-54 16,9-1-76-16,-3 0-66 0,0 2-91 0,6-3-108 16,-2 0-338-16,4-1-901 0,1 1 399 0</inkml:trace>
  <inkml:trace contextRef="#ctx0" brushRef="#br0" timeOffset="99502.36">24578 2433 27 0,'0'0'176'16,"0"0"-12"-16,0 0-11 0,-6-1-9 15,6 1-4-15,0 0-11 0,0 0-2 0,0 0-10 0,0 0-8 16,0 0-4-16,0 0-4 0,0 0-4 16,0 0-7-16,0 0-12 0,0 0-9 0,0 0-6 0,0 0-8 15,0 0-5-15,0 0-5 0,16-6-3 0,-3 6-6 16,-1-2 1-16,7 0-6 0,1 1-8 0,11-1 2 15,2-4-3-15,3 3 0 0,0-2-4 16,16 3-8-16,-12 0-1 0,16-3-3 0,-4-2-4 16,-1 2-2-16,0 2-3 0,-11-5-6 0,-3 4-2 15,4-2-2-15,-3 0 4 0,-2-1-3 0,1 1 0 0,-2 3 3 16,-3-4-5-16,-4 4 8 0,-8-2-3 0,-3 2 1 16,-4 0 5-16,-2-1 12 0,1 4 10 0,-7-3 12 15,1 2-1-15,-1-2-4 0,-1 1-1 16,-4 2-15-16,4-4-12 0,-4 4-29 0,0 0-24 15,-6-5-34-15,6 5-26 0,0 0-32 0,-15-1-173 16,4 1-346-16,3 1 154 0</inkml:trace>
  <inkml:trace contextRef="#ctx0" brushRef="#br0" timeOffset="100169.32">24738 4201 90 0,'0'0'196'0,"0"0"-10"0,0 0-13 16,-5-1-10-16,5 1-7 0,0 0-14 0,2-7-6 15,-2 7-16-15,9-8-13 0,0 5-2 0,3-2-8 16,0-1-9-16,6 1-11 0,9-3 5 0,3 0-9 16,5 1-2-16,4 1-10 0,13-3-8 0,-13 2-2 15,12 0-6-15,-12 4-7 0,12-5-1 0,-11 4-3 16,-3-3-5-16,1 4 2 0,-1 3-8 0,-2-4-2 15,-6 3-4-15,1 1-2 0,-7-2 0 0,-4 2-2 16,-4 2-9-16,-3-2-17 0,-5 1-20 0,2 1-34 16,-2-1-31-16,-2 2-41 0,-1-1-56 0,-6 3-139 15,2-1-363-15,-1 3 161 0</inkml:trace>
  <inkml:trace contextRef="#ctx0" brushRef="#br0" timeOffset="100802.26">24780 6078 200 0,'0'0'216'0,"0"0"-28"15,0 0-17-15,-3-2-12 0,3 2-15 0,0 0-15 16,21-5-11-16,-2 2-20 0,0-1-9 0,9-1-8 0,8 0-9 16,-3 1-11-16,4-4-2 0,-1 2-6 15,1 2-9-15,2 1-1 0,0-2-7 0,-4 2-4 16,-2 0 2-16,-1 1-4 0,-1 0-8 0,-9 2 2 0,-1-1-5 15,-2-1-2-15,-6 2 5 0,1-2-2 0,-5 3 9 16,-4-2 11-16,5-1 4 0,-10 2-1 0,8 3-6 16,-8-3-13-16,0 0-29 0,0 0-27 0,0 0-49 15,0 0-51-15,0 0-79 0,0 0-113 0,0 0-349 16,0 0 156-16</inkml:trace>
  <inkml:trace contextRef="#ctx0" brushRef="#br0" timeOffset="105135.63">24840 7749 209 0,'-10'-2'207'16,"6"1"-10"-16,4 1-10 0,-3-3-20 0,3 3-13 15,0 0-18-15,0 0-14 0,13-5-7 0,-1 2-10 16,6 0-12-16,9 1-9 0,7 0-8 0,17-2-8 16,4 2-6-16,6 1-9 0,2 1-5 0,28-7-10 15,-1 5-5-15,-24 2-11 0,30 3-11 0,-6-1-9 16,-25 2-9-16,31-4-9 0,-5 0-8 0,-30 0-12 16,5-1-4-16,0 1 1 0,-3 0 8 0,-1-2 5 15,-3 2-1-15,-4 0 0 0,-20 0 8 0,-2-3-2 16,-4 5-5-16,-12-2-4 0,-8 1-5 0,-3-1-6 15,-2 3-20-15,-4-3-29 0,0 0-50 0,-21 7-103 16,4-3-262-16,-3 3 117 0</inkml:trace>
  <inkml:trace contextRef="#ctx0" brushRef="#br0" timeOffset="105487.03">25291 8797 61 0,'14'-3'130'0,"4"-3"-16"0,14 2-12 0,8 2-5 16,13-2-16-16,6 1-2 0,0 1-15 0,4 1-10 16,-1 2-12-16,3 1-12 0,27-1-8 0,-31-1-14 15,-3 2-11-15,-3-2-12 0,1-2-21 0,-6 2-26 16,-11 2-66-16,-8 1-139 0,4-2 61 0</inkml:trace>
  <inkml:trace contextRef="#ctx0" brushRef="#br0" timeOffset="109886.95">1221 2017 366 0,'-4'-4'379'0,"-1"-1"-23"0,-1 3-19 0,-2-5-24 0,1 5-20 16,-2-1-23-16,-2 1-17 0,2 1-9 0,-3 0-34 16,0 1-11-16,-1 0-17 0,-1 0-11 0,1 0-2 15,1 1 2-15,-5-2 6 0,2 1-5 16,2-2-5-16,-1 1-5 0,1-4-14 0,-5 0-13 15,3-3-7-15,5 0-9 0,0-1-6 0,-2-4-13 16,4 5-6-16,-2-6-8 0,4 3-11 0,2 0 1 16,0-1-8-16,-1 1-9 0,5 3-5 0,2-3-8 15,1 5-6-15,-2-1-7 0,3 1-4 0,-1 1-6 16,3 2-2-16,1 0-1 0,1 3-3 0,3 1-2 16,3 4-4-16,1 4 3 0,-1 2-2 0,8 5-4 0,-2 2 3 15,-3 1-5-15,2 5-4 0,-6 1-7 16,1 1-2-16,-1 2-3 0,-3-1-3 0,0 3 3 15,-3-4-3-15,-2 5 1 0,-3 3 4 0,-3-2-6 16,-4 0 7-16,-4 0-1 0,-1-1-3 0,-4-1 5 16,-3-1-2-16,-1-1 1 0,-5-3-2 0,1-1 9 15,-5-5 1-15,3-2 4 0,5-5 11 0,-4-1-2 16,4-5 10-16,1-1 1 0,4-3-1 0,0-3-4 16,1-4 1-16,3 0-3 0,-3-3-2 0,3-4-2 15,6 1-12-15,-1-7 10 0,2 0-9 0,6 2 1 16,-1-1-1-16,6 1-1 0,0-2-1 0,7-4 0 15,-2 8-3-15,4 1-2 0,-2 1-3 16,12-1-6-16,-3-3-4 0,3 2-14 0,0 5-5 0,-2 2-4 16,5-2-9-16,-3 2-13 0,1 0-11 0,0 1-5 15,1-1-11-15,-2 0-2 0,-2-4-2 16,-4 5-6-16,3-5 15 0,-3 1 1 0,2-3 10 0,-9 3 12 16,0-5 6-16,0 3-6 0,-5 1 27 15,0-6-8-15,-2 4 27 0,-3-4 7 0,3-1 16 16,-3 0 2-16,-4-1 15 0,5-7-1 0,-5 8 13 15,-2 0 6-15,2 1 18 0,2 0 2 0,-2 5 5 16,-2 1 5-16,2 5-1 0,0 0-4 0,0 2-9 16,0 4-10-16,0-9-10 0,0 9-4 0,0 0 0 15,0 0-3-15,0 0 9 0,7 27-4 0,-5-9-3 16,1 7 0-16,-2 4 5 0,0 1 1 0,-1 3 3 16,2 2 4-16,4 15-1 0,-2-2-2 0,-3 2-5 15,-1 1-2-15,0-3-7 0,0 1 2 0,2 2-3 16,1-2-2-16,4 1-2 0,-6-1-1 0,1-3-5 15,1-11-2-15,1 0-2 0,2 0 2 0,0-3-2 16,1-1-7-16,2-3-7 0,-4-1-6 0,3-10-14 16,2-1 3-16,0-4-8 0,1-4-2 0,-1-2-5 15,0-2-6-15,2-1 3 0,-1-5-14 0,2-4-5 16,-3 0-1-16,7-7-2 0,-3 0 4 0,-2-4 3 16,-3-1 7-16,2-9 3 0,-3 2-2 15,-2-3 9-15,-4 0 1 0,-4 2 4 0,-1-3 2 16,-5-1 4-16,-3 5 6 0,-2 0 1 0,-1 2 12 15,0 1 3-15,-3 0 9 0,-2 5 11 0,3 6 11 16,-7-3 4-16,1 0 30 0,5 5 5 0,7 2 5 0,-4 4-6 16,2-1 1-16,3-2-5 0,2 2-7 0,3 1-8 15,4 3-10-15,-6-8-4 0,6 8-11 0,0 0 0 16,17-15-17-16,0 8-10 0,10-7-16 16,1 1-6-16,-1 0-8 0,4 3-8 0,-3-1-3 15,1 1-8-15,-1-3 9 0,-10 3-3 0,0 4-10 16,0 0-10-16,-5 0-19 0,-4 4-21 0,-3 0-17 15,-6 2-33-15,0 0-41 0,0 0-55 0,4 14-72 16,-9-6-89-16,-8 7-324 0,0 0-794 0,-1 11 351 16</inkml:trace>
  <inkml:trace contextRef="#ctx0" brushRef="#br0" timeOffset="110518.51">2734 3237 235 0,'3'-17'389'15,"-2"-1"-4"-15,1 0-12 0,-2 5-5 0,-2-5-18 16,0 0-5-16,0 0-13 0,-3 1-12 16,-2 1-17-16,-1-2-20 0,-5-4-16 0,1 9-22 0,1 4-13 15,1 3-22-15,-7 0-17 0,4 3-14 0,-4 2-16 16,-1 3-14-16,-3 4-16 0,1 4-18 0,-3 4-4 15,2 1-8-15,2 8-12 0,4 0-10 0,-3 0-10 16,6 1-9-16,1 1-2 0,2 0-6 0,3 2-9 16,2-9-14-16,4 0 4 0,2-2-7 0,5-1 0 15,2-2-2-15,1-3-1 0,0-4-4 0,8-1 1 16,-1-5-3-16,3-5 3 0,7-7-5 0,-4-3-2 16,4-2-1-16,-2-2 2 0,0-5 4 0,-4-1 10 15,-3 0-1-15,3-4 7 0,-6-1-4 0,0-1 12 16,-3-2-4-16,-3 0 3 0,1 2 9 15,-6-2-5-15,-2 1 7 0,1 1-3 0,-3-1 6 16,0 7 0-16,0 6 4 0,-3 3 8 0,2 5-4 0,0 3 4 16,1-3-19-16,-3 8-6 0,2 0-6 0,1 3-4 15,0 0-5-15,0 0-2 0,-5 20-9 0,0-2-1 16,5 7-3-16,0 5 6 0,2 1-12 16,1 4 8-16,-2 1-2 0,7 8 3 0,-2-8-10 15,2-1 1-15,-3 1-3 0,4 0-13 0,0-5-9 16,0 1-24-16,1-3-15 0,-1 1-31 0,1-5-39 0,-2-6-48 15,4-1-46-15,-5-5-68 0,5 0-86 0,-5-2-67 16,2-6-135-16,-1 0-321 0,1-4-972 0,-9-1 430 16</inkml:trace>
  <inkml:trace contextRef="#ctx0" brushRef="#br0" timeOffset="110969.48">3377 2645 259 0,'3'-10'462'0,"-1"1"-12"0,0 2 7 0,-1-3-5 16,-1 6-10-16,1-2-22 0,0-1-22 0,-1 3-32 15,-1 1-32-15,1 3-35 0,-5-8-31 0,2 5-30 16,-4 2-21-16,-1 0-24 0,-1 2-21 0,-2 2-19 16,-7 1-16-16,1 3-16 0,-2-3-16 0,3 6-8 15,-10-2-14-15,8 1-6 0,-1-2-8 0,2 0-7 16,1 0-9-16,5 0-6 0,1-2-4 0,5-1-8 15,-1-2-7-15,-1 1-2 0,3 1-4 0,2-1-6 16,1-1 4-16,1-2-2 0,3 8-4 0,0-5 0 16,1 1-3-16,1-1-2 0,1 1-3 0,7 2 2 15,-6 0-2-15,-1 1-7 0,4 0 9 0,-5 3-4 16,3 1 2-16,-3-1 2 0,-1 6 0 0,1 1 0 16,-5 1-2-16,-1 3-1 0,1-2 2 0,0 6-1 15,-4 2 4-15,-4 3 1 0,7 3 2 0,-3-2-3 16,-2 0-1-16,3-1-2 0,-4 2 2 0,3 2 0 15,-4-2-2-15,4 1 2 0,-1 0-2 0,0 0-1 16,2-2-1-16,3 1-2 0,2-1 2 0,0-4 0 16,2-2 1-16,1 0-5 0,2-7-6 0,-1-3-11 15,7 0-10-15,-6-6-16 0,5 2-27 0,-1-4-24 16,2-2-28-16,0-3-30 0,6-3-36 0,1 0-55 16,-3-5-62-16,1-2-82 0,-3-5-106 0,1-1-303 15,0-6-862-15,-4 2 381 0</inkml:trace>
  <inkml:trace contextRef="#ctx0" brushRef="#br0" timeOffset="111336.98">3552 2862 287 0,'-3'-18'461'16,"0"3"10"-16,-3 4 7 0,3 0-3 16,-1 6-5-16,2-2-21 0,0 1-43 0,0 3-40 0,-2-1-42 15,4 4-34-15,0 0-19 0,0 0-25 0,-6 16-23 16,4-3-23-16,2 4-18 0,0 2-20 0,2 6-17 15,-2 2-9-15,1 0-15 0,3 1-14 16,1 0-11-16,0-2-11 0,1-1-13 0,1-5-15 16,-1-4-9-16,3 1-12 0,-4-9 2 0,3 4 0 15,-2-5-11-15,2 0 6 0,2-4-5 0,-1-2 3 0,0-3-4 16,2 1 2-16,1-4 6 0,-2-2 3 0,4-8 2 16,-1 5 0-16,1-7 7 0,2-4 13 15,-5 3-5-15,-2 3 5 0,0-8 6 0,1 8 5 16,-5 1 3-16,0 3 0 0,-1 2 9 0,0 0-8 15,-1 3-11-15,-1 3-8 0,-1-1-11 0,-1 4-8 16,0 0 2-16,0 0-9 0,0 0-1 0,9 15-3 16,-6-5 3-16,1 6-15 0,0 2 6 0,1 7 1 0,0-6-29 15,2 4-24-15,1-4-16 0,-2-2-28 16,2-2-33-16,2 3-48 0,-2-4-45 0,-2-4-46 16,2-2-59-16,5-4-69 0,-3-1-54 0,-1-4-86 15,-9 1-423-15,23-12-1018 0,-14-1 450 0</inkml:trace>
  <inkml:trace contextRef="#ctx0" brushRef="#br0" timeOffset="111735.82">4094 2635 423 0,'-1'-10'507'0,"-3"2"10"16,-1 0-5-16,1 4-15 0,3 0-30 0,1 1-38 16,-3-3-45-16,3 2-43 0,0 4-32 0,4-3-36 15,4 2-23-15,-3 0-24 0,8 1-19 0,1-5-22 16,5 4-17-16,1-2-16 0,-1 1-16 0,1 0-15 15,0-1-17-15,-2 0-5 0,0-1-7 0,-4 3-10 16,-4-2-8-16,-2 1-4 0,-2 2-8 0,3-1-3 16,-4 1-4-16,-5 0 0 0,8-1-10 0,-8 1-12 15,4 5 9-15,-4 1 6 0,0 1 7 0,-1 3-1 16,-2 8 3-16,-1 0-5 0,3 1-2 0,-4 9-5 16,2-1-7-16,2 3-3 0,-2 2 2 0,3 0-6 15,3-2 3-15,-2 4-3 0,2 2-9 16,2 8 7-16,0-10-21 0,3 0 11 0,-1 0-1 0,1-1 1 15,1-1-13-15,-3 2-6 0,1-5-7 0,-2-2 6 16,-1 1-4-16,-3-9 1 0,2-1 4 0,-6-1 5 16,2 0-1-16,-4-3-2 0,-4 1 9 0,1-5 6 15,-5 0 7-15,-2 0 5 0,3-4 7 0,-3 2-2 16,-2-3-2-16,3 0 3 0,2-2-6 16,-2 2-18-16,-1-5-10 0,4 2-26 0,-2-4-52 15,3 1-85-15,0-5-114 0,-2 1-141 0,8-1-168 0,2-3-478 16,-2-5-1151-16,7-1 509 0</inkml:trace>
  <inkml:trace contextRef="#ctx0" brushRef="#br0" timeOffset="111952.5">4737 3025 3708 0,'0'0'321'0,"0"0"-116"15,0 0 39-15,9-1 47 0,-9 1 16 0,0 0-14 16,0 0-44-16,8-4-53 0,-7 1-30 0,8 1-16 15,0 0-15-15,4-3-16 0,5-3-10 16,8 0-12-16,-6 3-28 0,8-5-31 0,1 3-34 0,3 0-38 16,-4 0-39-16,3 1-48 0,-4-2-46 0,-2 1-49 15,-3 0-61-15,-4 2-33 0,-2-4-31 0,-4 4-45 16,-1 1-26-16,-3-6-24 0,-7 5-219 0,1 2-709 16,-5-4 313-16</inkml:trace>
  <inkml:trace contextRef="#ctx0" brushRef="#br0" timeOffset="112119.49">5099 2860 1163 0,'-13'-3'59'0,"-2"-5"48"0,-3 6 31 16,1-4 29-16,-2 2 33 0,5 1 41 0,4-3 46 15,-2 2 46-15,2 0 33 0,1 1 27 0,1 0 10 16,2 0 7-16,-2 2-16 0,8 1-27 16,-6-3-32-16,6 3-42 0,-4-1-11 0,4 1-3 0,0 0-1 15,5 14-8-15,-1-5-12 0,1 3-14 0,0 6-24 16,-1 1-21-16,4 9-18 0,-3 2-17 0,-1 3-16 16,-3-3-136-16,4 3-12 0,-5-1 0 0,0 3 0 15,-1-2 0-15,-7 2-105 0,3-3-200 0,-4 1-111 16,1-2-127-16,-2-5-594 0,1 1-1232 15,1-9 545-15</inkml:trace>
  <inkml:trace contextRef="#ctx0" brushRef="#br0" timeOffset="113318.87">6208 2623 39 0,'-8'-17'455'0,"1"1"-13"16,-4 2-16-16,-4 3-3 0,0 2-12 0,-3 4-17 15,0 2-32-15,-9 3-26 0,7 5-29 0,-6 6-28 0,2 3-16 16,0 8-23-16,-2 4-22 0,4 3-16 16,-3 11-21-16,12-8-15 0,-6 11-17 0,6-9-17 15,4-1-13-15,4 2-10 0,3 0-11 0,3 2-9 16,5-4-10-16,6-1-6 0,0-3-9 0,5-5-7 15,1-1-12-15,4-6-12 0,-3-7-10 0,10 0-6 0,-11-4-8 16,13-5-4-16,-3-1-6 0,0-4 2 0,-5-1-2 16,2-5 5-16,-6 0-4 0,2-5 5 0,0-4-2 15,-10 6 1-15,2-9 7 0,-6 6 9 16,0 4 15-16,-3 1 10 0,-3-1 12 0,-1 3 2 16,1 2 11-16,2 2-5 0,-3 0-9 0,1 0-13 15,-1 5-1-15,0 0-5 0,0 0-6 0,0 0 0 0,-4 24-2 16,3-15-8-16,1 4 1 0,1 0-5 15,2 1-4-15,2 2 0 0,0-5-1 0,3-2-7 16,-2 3-2-16,3-6-8 0,5 3 3 0,-2-6-8 16,2-2 2-16,-4 1-4 0,5-4 7 0,6 0 0 15,-3-4-4-15,-3-1 5 0,0-4 1 0,-1-1-2 16,-2-1 1-16,-6 0 3 0,6-2 0 0,-7-1 1 0,0-4-1 16,-5 0 1-16,-4 1 1 0,-1-3-2 15,-3 5-11-15,-1-1 10 0,-2 3 1 0,-5 2 0 16,1 4 2-16,-1 2-4 0,-2 3 3 0,4 5 0 15,-5 3-3-15,-1 2 0 0,5 2 0 0,0 5-1 16,3-2-1-16,6 4-3 0,-2 0 3 0,3 1 6 16,10 0-4-16,3-3-1 0,2-2 1 0,9-3 5 15,-1-1-1-15,9-2-6 0,4-4-1 0,3-4-3 16,-2-1-1-16,1-3-2 0,3-3 1 0,-9-3 2 16,9-2 2-16,-6 4-8 0,-4-5 9 0,-2-1 3 15,-1-1-4-15,-10 4 9 0,0-2 6 0,-7 0-3 16,1-1 6-16,-5-1 0 0,-2 1 7 0,-2 0-5 15,-5 3 4-15,1 1-1 0,-2 5 0 0,-2-1-4 16,1 5-3-16,-3 0 1 0,1 3-4 0,2 1 2 16,-1 4-2-16,3 0-5 0,0 3 0 0,-1 2-2 15,5 3-2-15,2-1 3 0,8 3 1 0,-1 2 3 16,7-3-5-16,2 3-8 0,5 0 1 0,6-2-9 16,-3 1-4-16,7-2-5 0,-4-3-10 0,0 0 8 15,-6-2-4-15,0 1 1 0,-4-2 7 0,-3-1 2 16,-3 2 1-16,0-2 4 0,-5 0 4 0,-2 1 1 15,-2 3 9-15,-5 1 8 0,-1 0 4 0,-2-3 6 16,-3 3-1-16,-1-2 4 0,2 0-3 0,-1-2-3 16,1-1-4-16,4-1 10 0,0-1-1 0,1-2-3 15,3-1-5-15,1-1-10 0,0 0-9 0,0 0-4 16,11-20 5-16,2 4-5 0,4-3-5 0,-1-4 2 16,6 0-3-16,1-3 2 0,0-4 2 0,-2 0-3 15,-1 0 5-15,4-12 5 0,-10 8 0 0,9-9 10 16,-10 10 7-16,-5 4 11 0,-2-3 13 0,-1 3 13 15,-1 10 20-15,-4 1 5 0,1 7 15 0,-2-1 14 16,1 3-17-16,-3-1 7 0,3 6-9 0,-1 0-21 16,1 4-1-16,0 0-9 0,-5 14-7 0,1 2 4 15,0 4-11-15,4 8-1 0,-2 2-3 0,6 2-5 16,-1 1 6-16,5 11-9 0,-1-10-10 0,-1-2 10 16,4 2 0-16,-1-4-4 0,-1 2 2 0,2-3-2 15,-1 0-16-15,-1-10 16 0,-2-1-7 0,-2-4 3 16,1-2-7-16,-1-3 8 0,-3-3-1 0,3 0 18 15,-3 0 29-15,-1-6 3 0,0 0-3 0,0 0-15 16,0 0-23-16,0 0-24 0,-1-25 0 0,0 14 0 16,2-5 0-16,-1-2 0 0,1 0 0 0,2 1 0 15,2 0 0-15,-1 2-60 0,6 0-128 0,-5 3-75 16,3-4-98-16,1 3-125 0,5-1-146 0,-5 6-402 16,6-2-1120-16,-1 2 496 0</inkml:trace>
  <inkml:trace contextRef="#ctx0" brushRef="#br0" timeOffset="113735.56">7987 2366 477 0,'4'-18'495'15,"-4"0"-12"-15,0 0-11 0,-3 2-13 0,2-1-15 16,-4 2-36-16,-3-3-37 0,0 8-41 0,1 1-33 15,-2 0-34-15,-3 2-25 0,0 2-26 0,-1 4-22 16,-2-1-20-16,-3 4-14 0,-1 0-14 16,3 5-15-16,0 2-14 0,0-1-7 0,1 2-8 0,7-2-9 15,-1 0-7-15,-1 4-9 0,2-2-2 0,2-1 2 16,3 5-1-16,2-2 0 0,-3 5 4 0,4-2-1 16,0 2-2-16,1 2 4 0,2 1 3 0,-2-1 1 15,2 9-1-15,2 0 5 0,-4 1-2 0,3 0 11 16,0 1 0-16,-4 3-2 0,0-3-10 0,0 4 6 15,0-1-9-15,-1-1 5 0,-2-1-4 0,-1 2-8 16,-1-2 1-16,0 1-13 0,0 3-60 0,0 0 0 16,-1-4 0-16,-1-1 0 0,3 1 0 0,-1-1 0 15,1-2 0-15,3-3 0 0,-3-5 0 0,3-2 0 16,0-2 0-16,3 0 0 0,2-4 0 0,1-2 0 16,-2-2 0-16,4 0-178 0,2-4-63 0,4-4-62 15,0-4-70-15,6-1-79 0,-2-4-78 0,4-7-489 16,1-5-1105-16,0 2 489 0</inkml:trace>
  <inkml:trace contextRef="#ctx0" brushRef="#br0" timeOffset="114085.7">8080 2686 3088 0,'-1'-25'243'0,"-1"-3"-46"0,-2 9 23 0,-4 0 66 16,5 2 3-16,-4 3 16 0,-1 3-6 0,3 2-24 16,0 1-35-16,1 2-20 0,3 2-31 0,-2 4-16 15,3 0-13-15,-5 10-15 0,0 1 4 0,4 7-19 16,-3 6-17-16,3 3-15 0,-2-1-3 0,3 1-11 15,0 3-4-15,3 2-7 0,3-4-19 0,2 1-20 16,-2-4-18-16,3 1-13 0,0-10-13 0,2-1 0 16,1-1-4-16,2-8 2 0,-3 0 2 0,2-1 0 15,5-4 1-15,-4-2 6 0,4-5 2 0,-4-1 10 16,4-3 5-16,-4-2 14 0,0-1 17 0,-1-1 13 16,-3-3 2-16,3-6 7 0,0-1 10 0,-3 1 7 15,-5 6 12-15,-1 2 5 0,0-3 7 0,-3 7 3 16,2 1 6-16,0 3-80 0,-1 1-37 0,-1 0 0 15,-2 4 0-15,1 2 0 0,0 0 0 0,0 0 0 16,0 0 0-16,1 21 0 0,-2-8 0 0,1 5 0 16,-2-2 0-16,4 2 0 0,-2 3 0 15,2-4 0-15,2 2 0 0,0-2 0 0,-2 0-77 0,4 0-238 16,1-2-73-16,5-3-75 0,-6-3-52 0,7-1-74 16,-3-5-385-16,8-1-1056 0,2 0 468 0</inkml:trace>
  <inkml:trace contextRef="#ctx0" brushRef="#br0" timeOffset="114236.49">8613 2878 492 0,'13'-1'282'0,"-3"-2"33"0,-1 2 15 16,3-1 8-16,-7 1 6 0,-5 1 17 0,9 0 19 0,-7-1 5 16,-2 1-6-16,0 0 18 0,8 8 2 0,-8-4-7 15,0 3-20-15,0 0-29 0,0 4-28 0,-4 1-29 16,0-2-28-16,-2 10-26 0,-3-4-25 0,0 7-47 16,0-6-61-16,-1 3-76 0,-3 2-90 15,-1-1-94-15,3-4-107 0,0-5-91 0,1 4-92 16,5-6-86-16,-1-3-338 0,2-2-947 0,4-5 419 0</inkml:trace>
  <inkml:trace contextRef="#ctx0" brushRef="#br0" timeOffset="114553.18">8909 2648 304 0,'5'-18'487'0,"1"1"25"0,-2 6 15 15,-3 0-6-15,3 5-28 0,-2-2-40 0,1 4-53 0,-3 1-45 16,3 2-33-16,-3 1-15 0,6 7-33 0,0 2-18 15,2 7-24-15,-2 1-26 0,2 2-12 16,2 4-26-16,-2 3-12 0,1 1-16 0,0-2-14 16,1 1-19-16,-4-2-16 0,0-6-18 0,-2 0-19 15,-1-2-10-15,2-6-6 0,-1 2-4 0,-3-3-1 16,2-3-4-16,0 0 3 0,-1-1 8 0,-1-3 3 0,-1-2 5 16,0 0 7-16,0 0-7 0,12-10 8 15,-6 0 8-15,-1-2-3 0,3-4 0 0,1-2-2 16,1-6 3-16,3-2-17 0,-1-4 3 0,3-2-11 15,-2 0 14-15,7-10-20 0,-7 9-7 0,1 1-1 16,-4 5-8-16,4 2-6 0,-5 9-3 0,-5 4-18 0,-1 1-28 16,-1 5-57-16,0 0-71 0,0 1-92 15,-1 2-102-15,-1 3-69 0,0 0-96 0,0 0-467 16,0 0-1075-16,0 0 476 0</inkml:trace>
  <inkml:trace contextRef="#ctx0" brushRef="#br0" timeOffset="114968.87">9504 2356 456 0,'0'-10'552'0,"1"1"7"15,-1 0-9-15,3 0-18 0,-2-3-42 0,4 4-32 16,3-1-49-16,0 2-39 0,3-3-39 0,6 3-30 16,1-2-31-16,2 3-31 0,-2-2-24 0,2 2-20 15,2 3-20-15,-4-2-9 0,1 3-34 0,-1-5-15 16,-4 3-6-16,-1 2-14 0,-3-1-11 0,2 1 4 15,-6 0-23-15,-1 1-7 0,-5 1-4 0,9 0 1 16,-9 0-8-16,4-1-9 0,-4 1 2 0,0 0 23 16,1 9 27-16,-3-3 5 0,-2 4 0 0,-3 5-4 15,0 1 5-15,-1 2-8 0,-3 5-4 0,-1 1-4 16,3 3-9-16,0 1-27 0,0 1-46 0,4 1 0 16,0 4 0-16,1-2 0 0,4 0 0 0,-4 1 0 15,6 2 0-15,0-3 0 0,2 0 0 0,1 0 0 16,-4 0 0-16,3-2 0 0,1 0 0 0,-2 1 0 15,3-2 0-15,-5-2 0 0,3 0 0 0,0 0 0 16,-1-9 0-16,-2 0 0 0,-1 0 0 0,-1-3 0 16,-2-4 0-16,-1 1 0 0,-1-1 0 0,0-5 0 15,-1 3 0-15,-6-3 0 0,-3 5 0 0,3-5 0 16,-5-2 0-16,-1 1 0 0,0-4 0 0,1 0 0 16,-2 0 0-16,-1-1-158 0,-1-2-109 0,-1-3-89 15,2 1-109-15,2 2-139 0,-4-3-454 0,-2-4-1144 16,9 5 507-16</inkml:trace>
  <inkml:trace contextRef="#ctx0" brushRef="#br0" timeOffset="115569.14">10868 2377 391 0,'0'0'410'16,"2"-4"10"-16,-2 4 3 0,0 0-13 16,0 0-12-16,0-5-20 0,0 5-22 0,0 0-26 15,0 0-26-15,0 0-25 0,-2-5-23 0,2 5-19 16,0 0-20-16,-13 10-20 0,3-3-20 0,-6 4-16 15,-2 0-17-15,-10 4-14 0,0 2-10 0,-1 2-14 16,-3 1-7-16,0 0-12 0,-4-2-7 0,5 2-9 16,-1-3-5-16,4 0-10 0,2-1-4 0,1 1-9 15,10-8-6-15,5-2-5 0,0 0-6 0,2-1-5 16,4-1 1-16,0-1 2 0,4 1 3 0,3 0 2 16,3 2 8-16,4 0-2 0,6 1-2 0,3-3-4 15,1 2 0-15,8 1-1 0,3 1-5 0,-2 0-6 16,2 0 2-16,1 0-1 0,1 2-4 0,-5-1 1 15,3 0-3-15,1 1-1 0,-5-1-1 0,1-1-1 16,-4-1-2-16,-3-1-1 0,-2-1 1 0,-6-1 1 16,-1 0-1-16,0-1 0 0,-4 0 1 0,-3-1-7 15,1-1-11-15,-1 0-18 0,-4-1-26 0,-1-1-41 16,0 0-73-16,12 4-88 0,-12-4-134 0,0 0-159 16,0 0-361-16,0 0-985 0,0 0 436 0</inkml:trace>
  <inkml:trace contextRef="#ctx0" brushRef="#br0" timeOffset="116218.46">12013 2610 346 0,'5'-3'461'0,"1"-2"-3"15,-1 1-5-15,-1-5-12 0,-3 0-16 0,1-1-17 0,-1 0-35 16,-4-1-25-16,-2 0-22 0,-2 3-18 0,-1-2-13 16,-4 3-18-16,-1-3-19 0,-3 3-26 0,1 5-23 15,-3 2-21-15,-1 2-22 0,-3 3-16 0,-4 6-12 16,-2 3-17-16,1-1-10 0,3 5-13 16,4 3-7-16,4 2-12 0,-1-1-7 0,8-6-6 0,2 1-12 15,3 0 1-15,4-2-8 0,3 1 0 0,2 0-8 16,1-6-4-16,6 0 3 0,5 0-8 0,0-4 2 15,0-4 0-15,5-3-2 0,-3 0 10 0,1-4 5 16,7-7-5-16,-8 3 4 0,3-7 6 0,1-2 3 16,-3-3 8-16,-3-1-8 0,0-4-2 0,-4 0 8 15,1-4 6-15,-5-4-12 0,0 2-5 0,-3-4-6 16,1 1-3-16,-1-12 4 0,-4 12-1 0,2-10-16 16,-4 10-26-16,0 4 0 0,0 1 0 0,-2 6 0 15,0 4 0-15,0 1 0 0,0 9 0 0,1 0 0 16,-3 3 0-16,4 2 0 0,-2 1 0 0,2 4 0 15,0 0 0-15,-5 15 0 0,3 0 0 0,1 13 0 16,-1 2 0-16,2 1 0 0,0 15 0 0,-2 1 0 16,7-1 0-16,4 3 0 0,-5-4 0 0,5 2 0 15,1-3 0-15,3-11 0 0,-3-1 0 0,3-2 0 16,-3 0 0-16,3-1-158 0,4-6-120 0,-7-7-70 16,4-4-59-16,-1 2-55 0,-3-7-73 0,3-3-466 15,-3-5-1084-15,0-2 480 0</inkml:trace>
  <inkml:trace contextRef="#ctx0" brushRef="#br0" timeOffset="116652.95">12682 2181 416 0,'7'-12'428'16,"-2"2"19"-16,-2-1 1 0,-1 2-1 0,-1 4-8 15,2-1-13-15,-4-1-23 0,1 5-22 0,0-4-38 16,-2 0-29-16,1 2-30 0,-4 2-27 15,0-1-27-15,-4 2-23 0,-4-2-23 0,0 6-16 16,-7-2-16-16,1 2-15 0,0 0-14 0,-2 0-11 0,-1 2-15 16,3 2-12-16,1-3 2 0,2 5-24 0,2-3-1 15,2-2-4-15,2 0-13 0,1-1-7 0,3 0 3 16,0 1-7-16,4 2-5 0,-1-2-2 0,2 1-3 16,1-1-3-16,1 2-1 0,2-2 0 15,1 3 7-15,2 1-1 0,2-1 2 0,-1 0 3 16,4 7 2-16,-2-6 0 0,1 2-1 0,-4-1 3 0,3 6 3 15,0 0-2-15,0 1 4 0,0-1-4 0,1 8-3 16,-2-3 3-16,-2-2-8 0,1 6 3 0,-2 1 5 16,0 1-8-16,0 0 3 0,-4 1-11 15,-1 2 5-15,3 0-8 0,-2-1 4 0,-1 4-5 16,0-4-5-16,0 3 7 0,-1-1-10 0,-2-2 7 0,3 1-4 16,-1-3 4-16,1-7 0 0,-1 1-5 0,-3-2-13 15,8-1-8-15,-8-4-4 0,8-3-3 0,-8 5 0 16,8-4-3-16,-2-3-1 0,2-4-2 0,5 2-13 15,0-3-15-15,1-1-21 0,0-2-33 16,3-3-41-16,1 0-47 0,7-6-63 0,-2 3-68 16,6-6-77-16,1-4-87 0,1 1-462 0,0-3-1029 0,-3-2 455 15</inkml:trace>
  <inkml:trace contextRef="#ctx0" brushRef="#br0" timeOffset="117102.34">13075 2420 186 0,'-12'-16'423'0,"5"-1"22"0,-2 0 14 16,-1 0 4-16,2 5-2 0,0 1-11 0,4 1-18 0,4 0-34 16,-6 3-37-16,6 2-33 0,0-2-32 0,0 4-35 15,0 0-27-15,6 2-25 0,1-1-13 0,-1 2-23 16,2 2-19-16,2 2-16 0,-1 2-13 16,1 1-11-16,1 6-11 0,-1-2-2 0,-3 3-19 15,1 4-13-15,-2 1-3 0,2 8-3 0,-3-2-5 16,-2-4-10-16,1 4-2 0,-2 0-3 0,1-1-8 15,-1-5 0-15,1-1-6 0,-1-1 2 0,1-2-9 16,1 0-3-16,3-5 2 0,1-1 10 0,2-3-11 16,0-2-3-16,7-4-4 0,0-3 7 0,-1-4-2 15,3-2 3-15,-2-3-5 0,6-6 7 0,-6-5-8 16,-1-2 10-16,-4-1 0 0,-2-1 2 0,-4-4 8 0,-2 0-2 16,-4-1 3-16,-2 2 8 0,0 1 4 15,-5 2 12-15,-1 1 4 0,2 7 5 0,-3 3-7 16,-3 2-11-16,3 4-2 0,0 2-11 0,2 5 1 15,-2 0-12-15,-2 5 1 0,0 2-14 0,5 4 8 16,-1 2-14-16,2 6 8 0,4 2-16 0,2 0 0 0,4 6 0 16,5-6 0-16,2-2 0 0,1-2 0 0,7 5 0 15,2-5 0-15,-4-4 0 0,2-3-15 16,-1-2-55-16,3-2-22 0,-4-2-38 0,-5-3-48 16,-3-3-66-16,4 1-72 0,-5-4-85 0,-1-1-85 15,-3 0-103-15,0-2-356 0,-4-5-1024 0,-1 0 453 16</inkml:trace>
  <inkml:trace contextRef="#ctx0" brushRef="#br0" timeOffset="117635.73">13559 2131 361 0,'0'-7'528'0,"1"4"8"16,-1 3-4-16,0-6-22 0,3 0-35 0,-2 2-43 15,4 0-43-15,-1-4-39 0,1 3-36 0,3-1-36 16,5-1-25-16,2 0-16 0,3 0-23 0,1-1-23 16,7 0-15-16,1 0-20 0,-1 1-21 0,2 0-19 15,-1-2-9-15,-1 2-8 0,-7 2-13 0,0 0-6 16,-5 0-5-16,0 1-9 0,-3 1 4 0,-5 2 3 16,-1-3 29-16,4 2 13 0,-4 1 3 0,-1 0-4 15,-4 1-10-15,6-4-10 0,-6 4-4 0,4-1-11 16,-4 1-27-16,0 0 5 0,0 0-7 0,0 0-3 15,0 0-5-15,-2 9-9 0,-2-2-12 0,-1 1 10 16,1 2-6-16,0 1 0 0,-5 6-2 0,4 0-4 16,1 1 0-16,0 12 4 0,-1-4-5 0,1 6-4 15,-2-3 3-15,6 2-15 0,-1 2 14 0,-2 1-14 16,2 0-2-16,-2 2 0 0,3-1 0 0,3 12 0 16,-6 0 0-16,2-12 0 0,2-1 0 0,-1 0 0 15,-1 0-5-15,1 2-21 0,0-6-11 0,0-1 4 16,0-2-6-16,0 1 9 0,0-10-8 0,0 0 1 15,0 0 0-15,0-5 11 0,1-1-2 0,-1 2 2 16,-1-3-3-16,1-2 11 0,1-1 4 0,-1 0 0 16,-1 0 1-16,1-8 2 0,0 12 7 0,-4-7 4 15,4-1 5-15,-5 3 7 0,5-7 6 0,-9 7-14 16,0-4 16-16,0 1 3 0,-5 1 2 0,1-3-10 16,-1 2 22-16,-7-2-14 0,2-1-2 0,-1-1-7 15,-1 1-6-15,0 0-18 0,3-1 2 0,3 0-27 16,2-2-33-16,-1 2-47 0,1-2-67 0,2 2-75 15,11 0-98-15,-17-6-123 0,9 2-145 0,5-4-347 16,1 3-1052-16,2 5 466 0</inkml:trace>
  <inkml:trace contextRef="#ctx0" brushRef="#br0" timeOffset="120436.09">692 4033 370 0,'3'-20'434'0,"-3"20"-14"0,0-29 4 0,-3 17-7 15,3 12-7-15,3-24-16 0,-3 24-28 0,0 0-32 16,1-14-40-16,-1 14-29 0,0 0-8 0,0 0-18 16,0 0-10-16,0 0-14 0,0 0-15 0,22 62-9 15,-15-30-11-15,0 2-17 0,-2 13-16 0,-1 0-12 16,-2-1-13-16,5 2-14 0,-5-1-11 16,3 2-11-16,-1-13-2 0,6 10-11 0,-6-10-6 0,4 1-8 15,2-4-3-15,-1-2-15 0,0-5 2 0,5-1-5 16,-5-8-4-16,3-1-10 0,-2-9 2 15,0 1 0-15,4-4-4 0,-1-3-4 0,0-2 0 16,4-7 0-16,1-3-4 0,-4-4 5 0,7-10-5 16,-3-1-2-16,-2-4-1 0,-1-3 7 0,-2-1-4 15,0-11-7-15,-2 1 7 0,-4-4-6 0,-4-3-1 16,-3 5 2-16,-3-3 1 0,2 16 9 0,-3 3 21 0,2 3 2 16,-1 8 8-16,-1 2-4 0,0 6 12 15,3 1-18-15,0 3-9 0,-2 3-1 0,3 1-9 16,0 3 0-16,-5 10-5 0,1 4 1 0,-2 9-3 15,3 5-1-15,2 1 3 0,-1 5-6 0,2-2-2 16,0 1 2-16,2 0 2 0,-1 0-8 0,4 1 1 16,-1-1-2-16,-3-1-3 0,3-1-11 0,3-5-4 15,-6-7-2-15,3 8-8 0,1-10-2 0,-2-5-7 16,-1-1 1-16,-1-3 1 0,3 1 1 0,-1-4 3 16,-2 0-1-16,2-3 6 0,-3-2 3 0,0 0 1 15,0 0 3-15,15-17 0 0,-8 2 3 0,0 1 0 16,-1-5-4-16,3-6 11 0,-1 8-2 0,0 0-4 15,-2 1 4-15,-2 5 2 0,-1 2-4 0,0-1-2 16,1 4-2-16,-3 3-3 0,2 2-1 0,-3 1 10 16,0 0 9-16,11 8-5 0,-5 0 2 0,-1 3 4 15,2 5 4-15,0 2-5 0,3 3-2 0,-1-3-2 16,5 7 2-16,0-4 4 0,0-5-5 0,-1-1 8 16,6-2-9-16,4 0 3 0,3-4 0 0,-6-6-5 15,3-4 2-15,5 0 0 0,4-5-1 0,-5-1 5 16,-12-3-4-16,11-5 0 0,-8 2 7 0,-4-2-2 15,4-5 3-15,-8 4 0 0,1-8-1 0,-2 0 7 16,-5 0 2-16,-3 4 1 0,-4-6 7 0,-1 0 6 16,-4 7 0-16,-2-5-6 0,1 8 2 0,-2 2 2 15,1 6-1-15,1 0 3 0,-3 2-9 0,0 3-10 16,-2 4 4-16,-1 5-6 0,-3 1 4 0,6 5 3 16,0 2-9-16,2 6-1 0,1 4 0 0,3-4-3 15,2 5-3-15,6-5-3 0,0-1-5 0,10 2 4 16,-1-4 0-16,1 0-4 0,2-5-8 0,0 0 7 15,5-6-13-15,3 1 2 0,7-3 8 0,-8-3-9 16,7-3 15-16,-1-5-1 0,-3-3-1 0,3-2 1 16,-3-1 5-16,-6 3 4 0,3-7 8 0,-1 0 6 15,-1-2 1-15,-1-1 3 0,-4-2 8 16,-2 5 3-16,0-5 0 0,1-3 6 0,-7 8 4 0,1 1 3 16,-2 4 10-16,-4 1 0 0,4 1 3 0,-1 3-1 15,-3 2-11-15,2 1-14 0,-3 4 3 0,0 0-12 16,0 0 10-16,0 0-14 0,9 16 5 0,-8-5-2 15,3 6 7-15,0 0-24 0,1-2-7 0,-2 3-8 16,0 2-3-16,0-4-4 0,2 2-6 0,0-3-1 16,-1-3 0-16,1-3-8 0,3-2 10 0,-3 1 3 15,0-3-3-15,-1-2 8 0,1-2 0 0,-5-1 8 16,14-4-4-16,-5-2 5 0,-1-1 12 0,2-1-10 16,0-6 0-16,-1-1-4 0,2 1 8 0,0-1 2 15,-2-1-10-15,-2 4 9 0,1 1 0 0,-3 0-1 16,2 4 3-16,-1 3-6 0,-1-1 1 0,0 5-2 15,-5 0 4-15,16 6 0 0,-5 2 3 16,-5-1-2-16,3 5-8 0,2 3 0 0,0-1-16 16,-3-1-23-16,-2 3-35 0,3-2-37 0,0-1-37 0,-5-3-41 15,5 0-45-15,-7-3-58 0,5-2-61 0,-6 0-56 16,-1-5-86-16,0 0-361 0,0 0-938 0,-10 6 415 16</inkml:trace>
  <inkml:trace contextRef="#ctx0" brushRef="#br0" timeOffset="120653.23">710 4315 4840 0,'-37'-4'211'0,"37"4"-98"0,-28-3-31 15,28 3 25-15,0 0 2 0,0 0-14 0,-31-3-16 16,31 3-12-16,0 0 4 0,0 0 5 0,0 0-5 15,0 0-7-15,0 0-19 0,56-26-54 0,-30 19-64 16,3-2-103-16,0 2-133 0,5 1-151 0,-2-1-375 16,1-2-902-16,-1 2 399 0</inkml:trace>
  <inkml:trace contextRef="#ctx0" brushRef="#br0" timeOffset="121536.33">3111 4180 216 0,'-1'-8'423'15,"1"1"11"-15,-2 4 1 0,0-3 3 0,0 2 1 16,2 0-21-16,0 4-31 0,-4-3-41 0,4 3-31 16,-4 8-27-16,-1 3-25 0,0 6-17 0,1 1-17 15,-1 8-13-15,5 3-22 0,0-2-21 0,0 7-13 16,2-1-19-16,1-2-20 0,2 1-9 0,7 2-9 15,-2-5-9-15,3-2-12 0,2-1-4 0,2-7-10 16,-3-6-11-16,1-2-4 0,3-6-2 0,-3-1-3 16,3-4-3-16,0-5-6 0,0-1 1 0,-2-5-2 15,4-4 19-15,-1-6 3 0,-8 6-3 0,5-8 7 16,-5-2 5-16,1 1 5 0,-5-1 11 0,-3 5 19 16,3-5-1-16,-5 7 10 0,2-1 3 0,-4 2-4 15,5 5 3-15,-5 2 4 0,0 2-16 0,-4 3-53 16,8 1-50-16,-4 0 0 0,0 4 0 0,0 0 0 15,0 0 0-15,6 17 0 0,-2-5 0 0,1 6 0 16,3-1 0-16,6 4 0 0,-5 3 0 0,4-2 0 16,5-2 0-16,-8-7 0 0,4 2 0 0,-1-5 0 15,5-1 0-15,-3-3 0 0,-1-3 0 0,-1-2 0 16,6-1 0-16,-6-1 0 0,3-6 0 0,-4 3 0 16,3-6 0-16,-2-3 0 0,-4 0 0 0,5-3 0 15,-5-1 0-15,-2-2 0 0,-2-7 0 0,2-2 0 16,-4 0 0-16,-2-2 0 0,-1 1 0 0,0-2 0 15,0 8 0-15,-1 5 0 0,-1 4 0 0,2 4 0 16,-1 1 0-16,0 2 0 0,1 2 0 0,0 5 0 16,0 0 0-16,-4 14 0 0,2 4 0 0,0 10 0 15,0 6 0-15,-2 12 0 0,4 2 0 0,-4 3 0 16,4 5 0-16,3 3 0 0,1 2 0 0,-3-2 0 16,0 0 0-16,4 1 0 0,7 21 0 0,-7-27 0 15,0-8 0-15,1-10 0 0,2-1 0 0,-3 1 0 16,1-3 0-16,0-6-33 0,-4 1-158 0,-2-12-33 15,1 2-26-15,-1-8-26 0,-1 2-27 0,-1-5-37 16,-2-4-17-16,-3-3-18 0,7 0-13 0,-16-9-17 16,5-5-1-16,-1-8-14 0,-1-1-285 0,0-9-762 15,-1-2 338-15</inkml:trace>
  <inkml:trace contextRef="#ctx0" brushRef="#br0" timeOffset="121752.73">3633 4606 501 0,'1'-52'118'0,"-1"4"35"0,4 16 24 0,0 1 17 15,1 6 16-15,0 7 30 0,-4 0 16 0,3 2 18 16,0 0-1-16,0 2-10 0,0 5-6 0,2-2-12 15,2 3-14-15,1-1-22 0,1 2-14 0,4 1-17 16,-1 2-15-16,5 3-9 0,10 1-10 0,-10 4-6 16,3 1-7-16,6 7-14 0,-9-3-2 0,5 10-14 15,-1-3-12-15,-9 0-6 0,-2 1-1 0,1 4-12 16,-9-3-5-16,1 0-4 0,-2 9-11 0,-5-8 2 16,-3 8-4-16,-6-2-6 0,2-4-4 0,-3-3-17 15,-5 1-21-15,4-5-22 0,-1-3-28 0,2-2-33 16,-5-2-58-16,7-2-77 0,-1-2-65 0,1-3-82 15,4-2-84-15,-1-4-240 0,6-1-744 0,2 7 330 16</inkml:trace>
  <inkml:trace contextRef="#ctx0" brushRef="#br0" timeOffset="122868.98">4439 4355 3487 0,'17'-6'324'0,"-6"-2"-219"16,1 0-14-16,-5 0 33 0,3-1 48 0,-4-1 32 15,-2-3-3-15,-3 2 3 0,-2-3-6 0,-3 1 11 16,-2-1-3-16,-1 0-8 0,1 4-11 0,-4-2-9 16,-1 5-7-16,1-3-5 0,-1 5-16 0,-2 0-18 15,-4 1-7-15,-1 5-5 0,0 4-24 0,-2 0-14 16,-2 10-7-16,3-2-6 0,0 5-11 0,1 3-9 16,0 0 0-16,4 2-9 0,3-1 0 15,3-4-7-15,4-1-5 0,1 0-6 0,3 0 2 0,3-1-7 16,2-6-3-16,0 1-5 0,4-3 2 0,3-2-1 15,2-5-5-15,5-2 2 0,1-6 1 0,7 0 0 16,0-5 11-16,-5-2-12 0,1-2-9 0,-3-4 12 16,-2 0 13-16,0-5 10 0,-3 1 4 15,-1-2 11-15,-2-3 11 0,-6-1 0 0,3-3 0 0,-5-2 0 16,1 1 3-16,-5 2-50 0,0-1-12 0,-4 6 0 16,3 0 0-16,-3 10 0 0,0 0 0 0,-1 6 0 15,3 3 0-15,-2-1 0 0,1 5 0 0,2 4 0 16,1 0 0-16,-9 14 0 0,-1 4 0 15,1 9 0-15,3 7 0 0,0 1 0 0,4 11 0 0,1-11 0 16,2 0 0-16,4 1 0 0,3 11 0 0,2-15 0 16,1 2 0-16,5-2 0 0,3-4 0 0,4-3 0 15,0-6 0-15,6-2 0 0,2-6 0 0,0-2 0 16,2-5-126-16,0-3-19 0,-1-4 7 0,0-5 10 16,0-2 15-16,-3-2 13 0,-3-2 10 0,-2-4 17 15,-2-2 13-15,-7-4 18 0,-2 3 18 0,-4-4 18 16,-4-2 6-16,-5 2 12 0,0 0 7 0,-5-2 15 15,0 9 10-15,-3 0 8 0,-2 3-1 0,1 3-3 16,-3 3 6-16,1 3-15 0,-2 3-2 0,-1 4-5 16,-1 3-2-16,-2 5-7 0,2 2-6 0,-2 2-2 15,7 4 2-15,-4 6-3 0,6-5-6 0,2 0-3 16,2 1 2-16,2 0 3 0,-1-2-4 0,3 0-7 16,3-3 3-16,-1-1-6 0,5-2-1 0,-1-4 0 15,4-1-1-15,-1 0 0 0,1-6 6 0,3 1-3 16,-3-3 9-16,8-4-4 0,-8 1 4 0,2-1 8 15,1-6-10-15,-4 3 6 0,1-5 12 0,0 1 1 16,-6 2 8-16,5 2 12 0,-6-1 2 0,0 4 0 16,2 0 1-16,-1 1-9 0,-4 1-2 0,4 1-17 15,-4 3-5-15,0 0 4 0,0 0-3 0,9 14-1 16,-8-4-4-16,3 2-10 0,5 4-19 0,-4-1-2 16,4 1-16-16,0-3 1 0,4 0 6 0,0 1-7 15,2-4-8-15,-1-2 1 0,3-3 0 0,-1-1-2 16,5-3 8-16,-5-3 4 0,3-2 4 0,2-2 7 15,-3-5 0-15,1 1 1 0,-1-7 6 0,-4 3 0 16,3-8 9-16,-3 0 6 0,-5-2 4 0,5-3 8 16,-8-3 0-16,-1 2 2 0,0-6-1 0,-1 1 14 15,-1-2 5-15,-3-2-13 0,0 2 5 0,-2-1 4 16,-1 4 30-16,1 5 12 0,-2 1 0 0,2 9 9 16,1 5 3-16,-1 5-12 0,1-1-14 0,0 5-54 15,1 3 0-15,0 0 0 0,-7 15 0 16,6 2 0-16,0 14 0 0,2 1 0 0,0 0 0 0,4 14 0 15,3-1 0-15,-4-7 0 0,6 8 0 0,0-12 0 16,1 2 0-16,5-2 0 0,-2-3 0 0,5-1 0 16,2-2 0-16,-2-5 0 0,7-2 0 0,-6-2 0 15,3-6 0-15,-2-6 0 0,-1-4 0 0,1-2 0 16,0-5-14-16,1 1-25 0,-3-4 7 0,-1-3 3 16,-4 1 7-16,8-8-4 0,-3-1 7 0,-8 1 3 15,2-7 3-15,-3 0 0 0,-4-1-5 0,-3 1 15 16,-1-2 6-16,-4 6 2 0,0 2 17 0,-3 4 0 15,2 3-7-15,-2 0-2 0,-1 6-11 0,-1 2-3 16,2 3 6-16,5 0-2 0,-15 8-5 0,6 3-1 16,0 2-1-16,4 5 2 0,-3 0-1 0,3 1 5 15,4 8-10-15,1-8 11 0,1-1-26 0,7 0 9 16,1-3-15-16,1 0-12 0,8-2-20 0,-2-1-24 16,4-7-14-16,6 1-14 0,-5-5-20 0,-2-2-17 15,0-4-19-15,-1-1-14 0,1 1-32 0,-6-5-23 16,1-1-28-16,-1-3-37 0,-8 2-62 0,0-3-77 15,-5-2-407-15,-1 0-919 0,-8-2 407 0</inkml:trace>
  <inkml:trace contextRef="#ctx0" brushRef="#br0" timeOffset="123135.52">5196 3980 3812 0,'-13'1'248'15,"3"-2"-45"-15,2 1-10 0,8 0 2 0,-9 0-2 16,9 0-3-16,0 0 2 0,0 0-6 0,0 0-18 16,22-9-5-16,-3 4-19 0,13-1-12 15,1 0-12-15,4 0-14 0,3-3-10 0,10 1-7 0,1-3-7 16,-2 0-11-16,-12 2-7 0,3 1-4 0,-1-1-9 16,-3 1-11-16,-3 0-4 0,-5 3-3 0,-1-3-4 15,-9 3-4-15,-4 3-1 0,-4 0-5 0,-2-2-6 16,-2 3-10-16,-6 1-17 0,13-3-23 0,-13 3-37 15,5-1-56-15,-5 1-79 0,5-4-101 0,-5 4-121 16,0 0-532-16,0 0-1042 0,0 0 460 0</inkml:trace>
  <inkml:trace contextRef="#ctx0" brushRef="#br0" timeOffset="124452.27">3133 6189 296 0,'0'0'374'0,"7"-5"-12"0,-5 3 6 16,1-2 5-16,1 0-25 0,-4 0-20 0,2 1-22 15,-2-3-20-15,1 2-1 0,1-1-6 0,-2 0-14 16,-3 0-13-16,1-3-17 0,-1 4-14 0,0-1-15 15,-2 2-12-15,-1-3-13 0,-4 2-10 0,1 1-16 16,-2 4-11-16,-1 0-13 0,1 1-13 0,-5-1-7 16,2 10-13-16,0-4-8 0,-4 6 4 0,-5 5 4 15,6 1-8-15,-4 2-10 0,5 3-13 0,3-1-7 16,6-5-4-16,-1 1-6 0,2-1-9 0,4 0-6 16,2-2-2-16,2-4 3 0,3 0-4 0,0-1-4 15,3-3 3-15,3-2-6 0,-1-2-2 0,3-1 6 16,4-4 11-16,2-6-2 0,0-3 5 0,4-4 1 15,0-2 14-15,1-4 11 0,-2 1 6 0,2-5 7 16,-2-3-6-16,-5-1 17 0,-1 0 0 0,2-3-3 16,-5-3 2-16,0-2-16 0,-4 1 4 0,-3 1-23 15,2-13-57-15,-7 14 0 0,3-2 0 0,-8 3 0 0,4 3 0 16,-5 1 0-16,5 8 0 0,-4 2 0 16,0 6 0-16,3 0 0 0,-3 5 0 0,3 0 0 15,-2 3 0-15,3 4 0 0,0 0 0 0,-9 14 0 16,4 2 0-16,0 9 0 0,0 3 0 0,6-1 0 15,-5 1 0-15,4 7 0 0,0 0 0 0,3 12 0 16,1-13 0-16,1 0 0 0,1 1 0 0,2-2 0 16,1-1 0-16,4-1 0 0,0-5 0 0,2-1 0 15,3-4 0-15,1-2 0 0,-5-6 0 0,4-2 0 0,1-3-167 16,1-1-102-16,10-6-80 0,-11 1-102 0,-1-4-123 16,-4-1-490-16,0-2-1152 0,0 1 510 15</inkml:trace>
  <inkml:trace contextRef="#ctx0" brushRef="#br0" timeOffset="125135.59">3955 5615 270 0,'0'0'390'0,"4"-5"-3"0,-4 5-5 0,3-4-9 16,-3 0-24-16,0 4-30 0,-3-5-30 0,-1 1-26 15,-2 2-22-15,-1 1-20 0,-1 1-15 0,-3-2-13 16,2 0-13-16,-4 2-11 0,-2 0-6 0,3 0 22 15,1 0 0-15,-2 0-3 0,0 4 1 0,1-4-4 16,0 0-6-16,1 1-11 0,0 0-3 0,5-1-6 16,6 0-16-16,-13 1-16 0,9 1-3 0,4-2-17 15,0 0-10-15,-7 0-11 0,7 0-9 0,0 0-3 16,-4 5 6-16,3 2-6 0,-1-4 4 0,5 2 0 16,-3 3-3-16,1 1 2 0,2 2-1 0,-2 2 7 15,3 2 6-15,0 3-6 0,1 2-3 0,-3 5 3 16,2-1-2-16,-1 1-6 0,1 3 6 0,-1-4-5 15,-1 4-1-15,-1-1 5 0,3 4-1 0,-3-1-14 16,2 3-59-16,-1-4 0 0,1 4 0 0,-1 2 0 0,2-2 0 16,-1 1 0-16,-1 1 0 0,-1-1 0 0,2 1 0 15,-2-3 0-15,1 4 0 0,4-5 0 16,-5 0 0-16,4 0 0 0,-3-2 0 0,0-8 0 16,2-3 0-16,-1-3 0 0,0 2 0 0,4-6 0 0,-2-1 0 15,5-5 0-15,-1 1 0 0,4-2 0 0,3-3 0 16,6-3-6-16,5-7-273 0,-1-3-64 15,1-1-96-15,-2-4-99 0,1-2-560 0,-6-2-1189 16,3-2 526-16</inkml:trace>
  <inkml:trace contextRef="#ctx0" brushRef="#br0" timeOffset="125552.7">4290 5896 357 0,'-7'-14'469'16,"1"-1"5"-16,-3 2 13 0,0 4 10 0,3 0 6 15,1 3-7-15,-1 1-17 0,3 0-41 0,0-1-49 0,-1 4-34 16,4 2-43-16,0 0-19 0,0 0-22 0,-3 12-20 16,4-1-18-16,1 3-19 0,2 3-17 0,1 0-20 15,-4 2-16-15,5 6-13 0,-3-7-16 0,3 10-17 16,0-2-21-16,1-1 3 0,0-4-10 0,-2-3-20 16,3 1-16-16,-3-1-6 0,4-2-19 15,-4-4-23-15,3-4 13 0,-2-1 0 0,4 0-8 0,-1-2 11 16,-1-4-9-16,5-1-9 0,-1-2 22 0,-1-4-4 15,5-2-7-15,-3-2 3 0,1-3 2 0,-1-3 4 16,1 1 6-16,1-10-5 0,-1 4 9 0,-1-3-15 16,-3-3-16-16,4 1 0 0,-2 1 0 0,-4 0 0 15,-1 7 0-15,-3 2 0 0,4 1 0 0,-4 3 0 16,-1 3 0-16,-1 2 0 0,3 2 0 0,-4 1 0 16,-1-1 0-16,0 5 0 0,0 0 0 0,0 0 0 15,9 12 0-15,-6-1 0 0,-1 0 0 0,1 8 0 16,2-1 0-16,0 0 0 0,4 7 0 0,-3 1 0 15,1-1 0-15,2-1 0 0,-1-7 0 0,1 0 0 16,-2-3 0-16,2-1 0 0,-3-3 0 0,3 0-212 16,1-6-137-16,0 0-68 0,-1-4-70 0,3-3-83 15,-7 0-456-15,4-6-1112 0,4-5 492 0</inkml:trace>
  <inkml:trace contextRef="#ctx0" brushRef="#br0" timeOffset="127088.03">4223 5926 236 0,'-4'-5'317'16,"-1"2"0"-16,1-4-2 0,-1 4 3 0,2-2 3 16,-1 1 7-16,1 0 6 0,2 0-5 0,1 4-5 15,-1-5-9-15,1 5-21 0,-3-2-8 0,3 2-20 16,0 0-17-16,0 0-20 0,0 0-18 0,0 0 5 16,0 0 4-16,0 0-6 0,0 0-19 0,17 9-11 15,-10-2-11-15,2 1-14 0,-1 0-8 0,3 2-24 16,4 2 8-16,-3-1-21 0,2 2-17 0,3 0-8 0,-3 1-6 15,5 4-8-15,-2 0-9 0,-1-3-7 16,-1 1-7-16,-3-1-7 0,5 5 4 0,-6-4-7 16,1-1-6-16,-4-1-2 0,4 2-7 0,-3-1-3 0,0 0-7 15,-1-1 14-15,-1-2-5 0,0-1-3 0,-1-1-10 16,1 0 2-16,-2 0 4 0,4 0-5 0,-4-3-5 16,0 2-1-16,-1-3-1 0,0 0-3 15,0-1 0-15,2 0 1 0,-2-2-5 0,2 1 5 0,-3 0 2 16,2-2-3-16,0-1 5 0,-5-1-1 0,14 0-2 15,-8-3 3-15,1 0-1 0,4-3 1 0,-1 2-4 16,1-4 4-16,3-4-4 0,0 0 8 0,-4 3-3 16,2-6 5-16,-1 0 9 0,3-2 10 15,-5-1-1-15,0 0 16 0,1-5-13 0,-5 5 7 0,2-6-43 16,-6 3 0-16,-1-5 0 0,0 7 0 0,-4-7 0 16,3 7 0-16,-7-1 0 0,4 1 0 0,-3 1 0 15,-1 1 0-15,-1 2 0 0,-1-1 0 0,1 3 0 16,0 2 0-16,0 2 0 0,-1 1 0 0,1 1 0 15,0 2 0-15,1 2 0 0,1 0 0 0,0 3 0 16,-1-1 0-16,8 1 0 0,-12 2 0 0,5 2 0 16,1 1 0-16,2 2 0 0,-1 1 0 0,4 3 0 15,-3 0 0-15,8 0 0 0,-3 1 0 0,4 0 0 16,2 0 0-16,-1-3 0 0,7 4 0 0,-2 1 0 16,2-2 0-16,4-4 0 0,-1 0 0 0,0 0 0 15,0-3 0-15,6-2 0 0,-2-2 0 0,2 0 0 16,5-4 0-16,-5 1 0 0,4-4 0 0,3-1 0 15,-9 2 0-15,4-6 0 0,-5 2 0 0,-1 1 0 16,-1-2 0-16,-3 0 0 0,-1 2 0 0,-4 1 0 16,0 1 0-16,-3-1 0 0,0 3 0 0,0 0 0 0,-2 1 0 15,-2-1 0-15,1 1 0 0,0 1 0 0,-3 2 0 16,5-3 0-16,-5 3 0 0,0 0 0 16,0 0-136-16,3-2-250 0,-3 2-88 0,0 0-73 0,0 0-98 15,0 0-356-15,0 0-1084 0,0 0 480 0</inkml:trace>
  <inkml:trace contextRef="#ctx0" brushRef="#br0" timeOffset="127952.39">4461 5941 229 0,'-3'-3'330'0,"3"3"-5"0,-1-5-5 0,1 5-10 16,-1-4-8-16,1 4-1 0,0 0-6 0,-3-4-5 16,3 4-12-16,0 0-10 0,0 0-11 0,0 0-15 15,0 0-17-15,0-5-16 0,0 5-14 0,0 0-18 16,0 0-17-16,0 0-16 0,0 0-15 0,0 0-15 15,0 0-2-15,0 0 8 0,0 0 3 0,11 9-2 16,-6-6-8-16,1 3-10 0,-1 1-5 0,4 1-5 16,-2 0-11-16,0 2 0 0,1-1-10 0,-2 2-4 15,2-2-10-15,-3 6 0 0,4 1-10 0,-3-1-1 0,2 0-6 16,0 3-5-16,-3-2-3 0,4 2 3 16,-3-2-8-16,-2 0 0 0,2 0-7 0,-3 0 4 15,3 0-8-15,-1 0 0 0,-1-3-3 0,1 2-3 16,-1-3 2-16,0 1-3 0,1-1-1 0,-1-2 1 0,1-1-1 15,0 0-2-15,-2-2-2 0,2-1 4 16,-1-1-2-16,1-2-1 0,1 1 5 0,1-2 0 16,-1 0 3-16,2-1 4 0,2-2 0 0,0-3-2 15,-1 1 1-15,5-3 2 0,-8-1 9 0,6-1-11 0,1-3 1 16,-3-2 5-16,2-2 5 0,-6 1-2 16,4-5 0-16,-1 2-8 0,-5-1-3 0,5-1 8 15,-4-2-3-15,-3-4-5 0,-2-1 3 0,-1-1 0 16,-1 8 1-16,-3 0 1 0,0-5-6 0,-1 5 0 15,0 3 0-15,1-1 6 0,0 4 2 0,-4 1-6 0,1 0 1 16,-1-1 4-16,4 3-10 0,-5 2 2 0,6 0-3 16,-1 3-1-16,-3 0-2 0,-1 0-4 15,3 2 0-15,-1 0 3 0,1 2-6 0,-3 0-1 0,9 1 2 16,-14 0-4-16,9 2 3 0,-3 2-2 0,2-1-5 16,0 1-2-16,2 2-2 0,0-1 3 0,0 3 5 15,1-1-2-15,2 0 2 0,2 1-3 0,2 0 7 16,1-3-6-16,1 5 3 0,4-6-3 0,1 5 8 15,2-4-4-15,5-1 6 0,3-2-3 0,0 1 6 16,-1 1-7-16,2-4 1 0,-2-3-2 0,3-1-2 16,-3 2 6-16,1-1-2 0,1-1-4 0,-3 0-11 15,-1 0-23-15,-5 1-24 0,2 1-27 0,-9 0-34 16,3-1-48-16,-2-2-68 0,1 3-79 0,-2-1-79 16,-4 1-99-16,0-1-435 0,2-1-1007 0,-3 4 446 15</inkml:trace>
  <inkml:trace contextRef="#ctx0" brushRef="#br0" timeOffset="128602.27">5262 5474 339 0,'0'0'416'15,"-2"-4"8"-15,2 4-2 0,0 0-7 0,0 0-17 16,0 0-22-16,0 0-30 0,0 0-25 0,0-5-31 15,0 5-22-15,0 0-26 0,6-4-25 0,1 2-24 0,3 0-16 16,1-5-16-16,5 2-18 0,0-1-15 0,2-2-15 16,0 4-12-16,0-2-5 0,-3-1-3 0,-2 4-14 15,0-1-7-15,-4 1-6 0,2-1-4 16,-4 3-4-16,-2-2-1 0,0 3-3 0,-5 0-7 0,9 0 1 16,-9 0 17-16,4 9 10 0,-2-3 3 0,-2 3 0 15,-1 1 1-15,0 3-8 0,-2 3-6 0,3 2-5 16,-4 0-1-16,3 7 6 0,0-4-15 15,1 5-2-15,1 0 3 0,0 4-5 0,3-3-5 0,-4 1 0 16,6-1 1-16,-2 1 4 0,0 0-13 0,1 0-1 16,0 2 3-16,5-2 5 0,-4-2-4 0,1 1-6 15,1 1 4-15,0 1-1 0,-2-1 8 0,2 0-16 16,0 0 1-16,0-2-1 0,-3 1-4 0,3-4 2 16,-3-3-6-16,0-2-4 0,3 0 4 0,-3-1-10 15,-1 0 1-15,2-3-2 0,1 2-3 0,-2-6 3 16,-3 3-8-16,2-2-5 0,0-2-5 0,0 1 4 15,-3-3 0-15,2-2 2 0,-2 1-1 0,-1-3 7 16,4 2 3-16,-4-3-3 0,0 2 8 0,0-4-13 16,-4 6 9-16,-1-3 3 0,0 0-4 0,-8 1 1 15,0 0 1-15,-2 3-2 0,-7-3 7 0,0 1-11 16,2 1-4-16,-8-1-12 0,7 1-25 0,1-3-37 16,-3 4-50-16,5-1-69 0,0-2-91 0,4 1-88 15,-5-1-113-15,6-2-537 0,4-1-1112 0,4-1 493 16</inkml:trace>
  <inkml:trace contextRef="#ctx0" brushRef="#br0" timeOffset="155018.87">7656 14169 225 0,'0'0'219'15,"0"0"-8"-15,-8 1-5 0,8-1-10 0,0 0-6 16,0 0-10-16,0 0-7 0,0 0-5 16,-7-4-11-16,7 4-3 0,0 0-2 0,0 0-2 15,-4-2-9-15,4 2 0 0,0 0-6 0,0 0-7 16,0 0-5-16,0 0-7 0,-9-1-4 0,9 1-2 0,0 0-17 15,0 0 0-15,-8-1-9 0,8 1-15 0,0 0-8 16,0 0-4-16,0 0 0 0,-6 0-13 0,6 0-2 16,0 0-1-16,0 0-13 0,0 0 10 0,0 0-16 15,0 0 11-15,0 0 2 0,0 0 5 0,0 0 6 16,0 0-11-16,0 0 1 0,0 0-11 0,0 0 4 16,15-10-5-16,-3 6-3 0,-1-1 6 0,6 0-6 15,-1-1-7-15,0-1 2 0,0 1-4 0,1-1-15 16,2 0-10-16,-5 4-1 0,4-3-7 0,-4 2-2 15,0-2-4-15,-2 4-7 0,-3 1 6 0,-3-2 5 16,2 0 13-16,-3 1-6 0,-1 1-7 0,-4 1 9 16,5-1-2-16,-5 1 5 0,0 0 0 0,0 0-1 15,-10 9-1-15,3-6 7 0,-3 1-7 0,-2 3 21 16,-3-1-9-16,4 0-7 0,-5 4 1 0,-3-1 0 16,5-2 14-16,-6 2 7 0,4-2-2 0,5-1 3 15,-1 0 12-15,-2 0-1 0,3-1 0 0,2 1 7 16,0-4 0-16,2-1 2 0,1 1 9 0,2 0 8 15,-1-1-7-15,5-1 16 0,0 0-8 0,-8 1-6 16,8-1-3-16,0 0-5 0,0 0-5 0,0 0 0 16,13-11-8-16,-9 8-5 0,6-2 0 0,2 0-10 15,-3-1 11-15,2 3-6 0,2-2-3 0,0 0 7 16,0 0-9-16,1 3-3 0,-2-2-4 0,1 0-7 16,0 1-4-16,1-2-7 0,-4 3 12 0,-2 0-21 15,-3 0 4-15,3 1 3 0,-2-2 0 0,-2 2 2 16,-4 1 1-16,5-1-2 0,-5 1 1 0,0 0-3 15,0 0 3-15,0 0 5 0,0 0-4 0,-18 6 6 0,7-3 3 16,-1 0 6-16,-2 0-8 0,0 2-5 16,-4 3 3-16,0-1 2 0,-1 0 3 0,0-1 3 0,2 0 3 15,1 0 3-15,3-1 5 0,3-1 1 0,-2-1 4 16,4-1-2-16,2 2 1 0,2-1 6 0,-1-2-2 16,5-1-3-16,0 0-2 0,0 0 3 15,0 0-4-15,0 0 3 0,24-6-6 0,-11 1-4 0,4 0 2 16,2-1-11-16,3 0 0 0,-4-1-4 0,2 1-13 15,-2 0-6-15,1 1 0 0,0-1-13 0,-1 1-6 16,-4 1 3-16,-1 0-5 0,-4-1 10 0,2 3-2 16,-4-1 4-16,-2 1 6 0,-1-2 1 0,0 4-1 15,-4 0 0-15,0 0 3 0,0 0 12 0,0 0-5 16,-20 4 0-16,8-1 8 0,-1 3 13 0,-5-2-14 16,0 2 0-16,-1 0 8 0,-4 3 2 0,2-4 17 15,4 3-15-15,0-1 18 0,-1-1 12 0,8-2-1 16,0-1 2-16,3 1 7 0,2-2-9 0,0-1-1 15,5-1-6-15,0 0 7 0,0 0-7 0,0 0-6 16,15-7 2-16,-1 4-5 0,-2-2 7 0,4 0-14 16,4-2 8-16,-2 1-13 0,-2-1-13 0,2 1 7 15,0-2-11-15,-5 5 4 0,-3-2 1 0,3 2-8 16,-4-1 9-16,-4 2 5 0,0 0-1 0,0 1 0 16,0-3 5-16,-5 4 2 0,1-1-13 0,-1 1 7 15,0 0 0-15,0 0-4 0,0 0 0 0,0 0 9 16,-20 4-14-16,16-3-2 0,-1 1-26 0,5-2-34 15,-9 3-35-15,0-2-57 0,7 0-65 0,2-1-88 16,-7 2-289-16,7-2-660 0,-4 2 291 0</inkml:trace>
  <inkml:trace contextRef="#ctx0" brushRef="#br0" timeOffset="164685.51">4787 3089 156 0,'-5'-4'291'0,"5"4"-4"0,0 0-8 15,-4-7-3-15,4 7-11 0,-4-2-6 0,4 2-20 16,-5-5-1-16,5 5 2 0,-4-2-12 0,4 2 4 15,-4-2-15-15,4 2-8 0,0 0-11 0,-2-3-8 16,2 3-7-16,0 0-9 0,0 0-13 0,0 0-9 16,0 0-11-16,0 0-8 0,0 0-14 0,0 0-6 15,0 0-7-15,0 0 3 0,0 0 0 0,13-7-10 16,-4 5-3-16,2-3-10 0,6 0-6 0,2-2-11 16,0-1-4-16,7-7-9 0,2 2-2 0,2 0-8 15,1 3-4-15,-3 0-2 0,-1 0-6 0,5 0-6 16,-5 3-1-16,-1 0-4 0,-9 2-2 0,1 0-3 15,-5 3 3-15,-3-1-15 0,0 1-7 0,-3-2-5 16,-2 3-12-16,-1-2-12 0,-4 3-17 0,0 0-40 16,0 0-46-16,0 0-36 0,0 0-31 0,-21 9-31 15,7-8-33-15,1 3-29 0,-6-2-34 0,6-1-31 16,1 0-11-16,-1 1-245 0,0-2-665 0,-1-2 294 16</inkml:trace>
  <inkml:trace contextRef="#ctx0" brushRef="#br0" timeOffset="164952.56">4953 2824 166 0,'-5'-11'211'0,"-4"1"25"0,5-1 14 0,0 1 16 16,0 2 10-16,-1 0 8 0,4 0 14 0,-3 5 13 16,2-4 4-16,-2 3-10 0,1 0-13 0,3 4-17 15,-1-3-17-15,1 3-16 0,-2-5-25 0,2 5-22 16,0 0 4-16,0 0-3 0,-3 12-9 0,2-1-8 16,2-2-6-16,2 7-3 0,0 2-12 0,2 1-11 15,-1 4-4-15,3 6-13 0,0 1-6 0,1-1-9 16,2 6-8-16,-1-4-8 0,3 2-14 0,-1-2-9 15,-3 3-7-15,2-3-3 0,-1-1-7 0,-1 0-7 16,-1-1-6-16,0 1-3 0,0-2-2 0,1-3-4 16,-3-7-5-16,0 0-2 0,0-3-22 0,2 1-32 15,-5-4-44-15,1-2-63 0,-3-1-77 0,4-4-83 16,-4 3-90-16,0-3-95 0,0-5-456 0,2 3-1009 16,-2-3 447-16</inkml:trace>
  <inkml:trace contextRef="#ctx0" brushRef="#br0" timeOffset="165703.2">7643 3478 340 0,'-5'2'355'0,"5"-2"5"0,-6 1-3 0,6-1-4 15,-4 2-7-15,4-2-16 0,0 0-19 16,0 0-14-16,0 0-17 0,-9 0-14 0,9 0-18 0,0 0-15 16,0 0-3-16,0 0 6 0,0 0 1 0,31-2-7 15,-1-3-12-15,7-4-18 0,17-1-8 0,9-1-17 16,27-8-9-16,-1 2-14 0,-1 0-12 0,-23 4-13 15,45-12-11-15,-13 9-3 0,-1 2-21 16,-4 1-8-16,-27 3-7 0,-1-1-10 0,-1 2-5 0,-6 0-7 16,-6 2-6-16,-16 1-17 0,-2 0-25 0,-5 2-29 15,-10 1-27-15,-5 1-26 0,-2 1-30 0,-4 1-28 16,-2 0-41-16,-5 0-61 0,0 0-43 0,-18 12-41 16,-9-2-55-16,-2-1-58 0,-7 1-392 15,-17 4-890-15,5 0 393 0</inkml:trace>
  <inkml:trace contextRef="#ctx0" brushRef="#br0" timeOffset="166002.2">7702 3587 44 0,'-14'3'370'0,"3"-1"-11"0,2 1-2 0,2-2-9 16,2 0 0-16,0 1-15 0,1 0-20 0,4-2 8 15,0 0-13-15,0 0-14 0,23-5-17 16,-1 2-22-16,10-5-12 0,4 4-10 0,17-6-19 15,1-1-14-15,10 1-8 0,24-6-18 0,-25 7-16 16,34-15-16-16,-2 5-8 0,-4-1-16 0,-5 3-13 0,-25 5-11 16,30-6-9-16,-28 6-7 0,1 0-7 0,-6-2-11 15,1 1-1-15,-6 0-8 0,-1 1-7 0,-19 3-3 16,-1 3 0-16,-3-2 5 0,-11 5 5 0,-4 0-1 16,-2 1 1-16,-3 0-2 0,0-1-6 15,-3 2-2-15,-2-1-5 0,-4 2-22 0,7-1-51 0,-7 1-85 16,10-1-114-16,-10 1-129 0,6 2-147 0,-6-2-418 15,10 2-1006-15,-10-2 446 0</inkml:trace>
  <inkml:trace contextRef="#ctx0" brushRef="#br0" timeOffset="167869.03">6611 11779 19 0,'-16'14'118'0,"5"0"-8"16,-1 0 7-16,3 1-14 0,0-1-6 0,2 2-11 16,-1 0-2-16,2 0-8 0,3 0-7 15,-2 0-5-15,1 1-5 0,2-2-11 0,-1 2-4 0,2 1 2 16,-3-1-9-16,4 1 8 0,0-2-3 0,4 2 2 15,-3-1 5-15,2 0-1 0,-1-2 2 0,6 5 1 16,-3-4 1-16,1-2-2 0,3 1-2 0,-1-1-4 16,5 2 4-16,-1 0-3 0,1-2-2 0,3 0 1 15,0 0-8-15,2-2-2 0,-4 2-5 0,4-2-1 16,0 0-1-16,1-5-4 0,1 4-2 0,1-4-2 16,1 0-2-16,-2 1-5 0,7 1 1 0,0-4 1 15,1 2-2-15,-8-3-4 0,2-2 2 0,0 2-3 16,6-2-2-16,-6 0 4 0,5-2-2 0,-6-2-3 15,1 0 0-15,1-1 3 0,4-3-5 0,0 2 0 16,-8-1 4-16,8-1-1 0,-7 0-2 0,-1 0-3 16,1-4 7-16,-1 4-8 0,-1 0 3 0,5-8-2 15,-6 2 4-15,0 3-3 0,-2 1-4 0,-2-3-6 16,4 3-7-16,-3-3-3 0,1-1-5 0,-2 0-6 0,1 0-4 16,-4 0 0-16,3 0 7 0,-3-3-4 15,-1 1-3-15,2 0 0 0,-4-2-5 0,-1 0-15 16,-2 0 3-16,0-1-3 0,0-1 2 0,-3 1 2 0,1 1 10 15,-2-4 6-15,-2 4 1 0,1-2 13 16,-2-1 7-16,0 3 1 0,-3 0 1 0,3-1 6 0,-4 0 6 16,1 3 0-16,-1-2 3 0,-2 2 9 15,-1-2-7-15,3 3 12 0,-2 1-7 0,1 0-1 0,-7-1-6 16,4-1-1-16,1 5 1 0,-1-3-5 0,-2 0-3 16,-1 2-9-16,1 1 5 0,-2-1-3 0,-2 2-1 15,-1 2-1-15,2-2 6 0,-2 1-4 0,-1 5-1 16,1-3 11-16,-3-1-3 0,0 2-5 0,0 0 0 15,-2-1-1-15,4 3 10 0,-3 0-5 0,0 2 4 16,-6 0-4-16,7 3 3 0,0-2 1 0,-1 4 1 16,2-3-1-16,1 3-6 0,0 0 7 0,-2 3 3 15,2 0-11-15,1 2 2 0,1 1-6 0,-3 5 7 16,5-3-7-16,-1-1 5 0,-3 6-8 0,4-4-12 16,1 1-3-16,-1 4 3 0,2-3-5 0,-1 2 13 0,2-3-1 15,2 2-3-15,1-2 11 0,0 2-3 16,-1 0 9-16,1-1 8 0,1-1 1 0,3 1 3 15,1-1-6-15,2-4 3 0,-2 2 10 0,1-2 2 16,2 1-4-16,-1-1-2 0,2 0 4 0,2 1 3 0,-2 0-1 16,3-4 0-16,-3 1 0 0,2-1-3 0,1-1-5 15,-1-1-5-15,-2 2 1 0,4-4-7 16,-4 0-1-16,1 2 0 0,2-2-2 0,-3-1-7 0,3 2 0 16,-1-1 4-16,-1 1-4 0,2-3 0 0,0 1 5 15,-1 2 0-15,2 0 1 0,-2-2-6 0,1 0-3 16,-2 1-6-16,3-3-16 0,-4-1-24 0,4 3-34 15,-4-3-61-15,1 3-170 0,-1-3 76 0</inkml:trace>
  <inkml:trace contextRef="#ctx0" brushRef="#br0" timeOffset="170136.39">7826 14290 84 0,'0'0'107'0,"0"0"-11"16,0 0-6-16,0 0-21 0,-4-3-8 0,4 3-14 15,0 0-21-15,0-5-23 0,0 5-44 0,-2-4-50 16,2 4-98-16,-4-6 44 0</inkml:trace>
  <inkml:trace contextRef="#ctx0" brushRef="#br0" timeOffset="170835.63">7219 12343 280 0,'0'0'315'16,"0"0"-15"-16,-4 4-16 0,4-4-13 0,0 0-22 15,0 0-23-15,0 0-15 0,0 0-26 0,0 0-12 16,0 0-19-16,0 0-14 0,0 0-18 0,0 0-14 0,0 0-4 16,0 0-18-16,0 0-8 0,0 0-2 15,0 0-8-15,0 0-7 0,0 0-7 0,0 0-5 16,0 0-5-16,0 0-5 0,0 0-4 0,-6 0-8 15,3 3-10-15,3-3-3 0,-4 5-6 0,2-2-3 0,-1-1-10 16,3-2 2-16,-2 4-2 0,-1-1-4 0,3-3 5 16,-2 4-3-16,2-4-7 0,0 0-6 0,-5 2-6 15,5-2-10-15,-3 3-10 0,3-3-17 0,0 0-20 16,-1 3-23-16,1-3-27 0,0 0-25 0,0 0-33 16,0 0-46-16,0 0-203 0,0 0-476 0,0 0 211 15</inkml:trace>
  <inkml:trace contextRef="#ctx0" brushRef="#br0" timeOffset="176918.95">6984 9919 31 0,'0'0'253'15,"0"0"-8"-15,0 0-6 0,4-15-9 0,-2 14-12 16,-1-3-9-16,-1 4-1 0,7-5-13 0,-5 4-3 16,-2 1-3-16,0 0 5 0,4-4-14 0,-4 4 2 15,5-3-9-15,-3 0-6 0,-2 3 4 0,5-2-11 16,-5 2-9-16,5-2-13 0,-1-1-12 0,1 2-11 16,1-1-18-16,3 0-9 0,1-2-2 0,2 0-10 15,1 1-12-15,0-1-7 0,4 1-5 0,1-1-11 16,3-2-6-16,-2 1-16 0,-2 0-16 0,-4 3 2 0,0-2-22 15,0 2-7-15,-3-2-7 0,-1 4-16 16,-2-1-4-16,-1 0 3 0,-1 0-3 0,-5 1-4 16,0 0-2-16,7 0-6 0,-7 0-8 0,0 0-4 15,0 0 6-15,-16 6-1 0,11-3-3 0,-3-1-2 0,1 2 2 16,-5 0 4-16,2 2 7 0,0-3 4 0,-4 5 5 16,2-5 6-16,1 2 4 0,-2-3 8 15,3 3 1-15,-3 0 5 0,1-1 8 0,2-2 7 16,5-1 7-16,-4 1 7 0,1 1 9 0,3-2 6 0,0 1 3 15,5-2 5-15,-9 2-2 0,6-1 6 0,3-1 7 16,-6 1-8-16,6-1 2 0,0 0-5 16,0 0-2-16,0 0-4 0,0 0 0 0,0 0-3 0,0 0 0 15,16-7 0-15,-10 4 1 0,3 0-9 0,0-2-1 16,1 1-8-16,-1 0-2 0,3-1-12 0,-1 3-2 16,-3-1-9-16,1 0-5 0,-4 0-6 0,1 1 0 15,1-1-3-15,-2 2-5 0,-5 1 5 0,5-1 5 16,-5 1 0-16,0 0 6 0,0 0 2 0,0 0 5 15,0 0 6-15,-17 6-2 0,7-3 5 0,0 0 2 16,-2 1-3-16,1-1 5 0,-2 1 1 0,-1 1 11 16,-3-1 8-16,5 1 4 0,-1 0 10 0,0-2 7 15,-4 2 12-15,7 0 1 0,-1-1 11 0,3-3 7 16,3 1 1-16,0-1 6 0,0 1-14 0,5-2 1 16,-8 1-9-16,6 1-4 0,2-2 0 0,0 0 3 15,0 0-10-15,0 0-4 0,17-4 1 0,-6 3-2 16,0-2-5-16,1 0-3 0,-1 0-4 0,3 1 0 15,-1-2-7-15,2 1 3 0,-2-1-5 0,-3 1 5 0,7 0-4 16,-7-1-2-16,3 3 2 0,-3-2-4 0,-5 1 0 16,3 0 3-16,-2 0-7 0,1 0 6 0,-2 1 6 15,-5 1 13-15,5-1 6 0,-5 1 14 16,5-4 7-16,-5 4-4 0,0 0 0 0,0 0-8 0,0 0 12 16,0 0-13-16,0 0 1 0,0 0-3 0,0 0-7 15,0 0-7-15,0 0 20 0,0 0-23 0,0 0-11 16,0 0 4-16,0 0-5 0,0 0-10 0,0 0-11 15,0 0-12-15,0 0-21 0,0 0-15 0,0 0-9 16,0 0-14-16,0 0-17 0,0 0-29 0,0 0-23 16,0 0-23-16,0 0-31 0,0 0-20 0,0 0-34 15,0 0-253-15,0 0-555 0,0 0 245 0</inkml:trace>
  <inkml:trace contextRef="#ctx0" brushRef="#br0" timeOffset="180136.26">12606 3279 106 0,'0'0'374'0,"0"0"-5"0,-4-2-10 16,4 2-1-16,0 0-21 0,0 0-18 0,0 0-30 16,0 0-26-16,0 0-11 0,0 0-3 0,0 0-9 15,14-4-14-15,-6 3-17 0,2-1-6 0,1-1-21 0,2 3-17 16,5-4-11-16,0 2-12 0,2 0-17 16,3-1-11-16,3-1-12 0,-4-3-9 0,4 5-7 15,0-5-13-15,-3 3-31 0,-4-2-19 0,3 3-23 16,-3-3-37-16,-4 2-56 0,3-2-62 0,-9 2-58 15,0 1-62-15,-1 3-76 0,-2-2-66 0,-3-2-236 16,-3 4-706-16,0 0 313 0</inkml:trace>
  <inkml:trace contextRef="#ctx0" brushRef="#br0" timeOffset="180319.2">12588 3396 2874 0,'-17'11'313'0,"4"-1"-117"15,2-3-60-15,3-1-2 0,3-1 16 0,0-2 17 16,1-1 5-16,4 1 2 0,0-3-2 0,0 0 4 15,0 0-8-15,0 0-14 0,27-6-13 0,-9 2-11 16,10-4-15-16,1 2-12 0,2-1-13 0,0-1-8 16,2-1-12-16,0 2-35 0,-2 0-49 0,-3 1-74 15,4-2-70-15,-12 3-102 0,0 2-96 0,0 1-114 0,-3-3-265 16,-6 4-796-16,-2 0 354 0</inkml:trace>
  <inkml:trace contextRef="#ctx0" brushRef="#br0" timeOffset="181402.21">3937 7025 77 0,'0'0'131'16,"0"0"-16"-16,0 0-9 0,0 0-12 0,0 0 1 15,0 0-4-15,0 0-12 0,15 9 1 0,-6-9-7 16,3 2 3-16,6 1-1 0,-3 0-13 0,7-2 2 15,-2 1-6-15,12-5-1 0,3 2-4 0,3-2-9 16,2-1-2-16,18-7-8 0,8 4 4 0,22-12 0 16,-27 8 12-16,29-6 10 0,-29 7 10 0,0-2 15 15,2 1 20-15,-4 1 9 0,-3-2 12 0,-7 0 2 0,-10 6 10 16,-6-2 1-16,-2 4 4 0,-10 2-2 16,-2-5 7-16,-8 7 7 0,1-1 13 0,-3-1 15 15,-3 0 12-15,-1 2-5 0,-1-2-14 0,-4 2-17 0,4-3-12 16,-4 3-19-16,0 0-13 0,0 0-4 0,0 0-19 15,0 0-19-15,0 0-31 0,0 0-44 16,-18 3-40-16,18-3-46 0,0 0-39 0,0 0-50 16,0 0-65-16,-4-6-81 0,4 6-338 0,5-6-715 0,-5 6 317 15</inkml:trace>
  <inkml:trace contextRef="#ctx0" brushRef="#br0" timeOffset="183337.03">6299 10624 24 0,'9'5'100'0,"1"0"-8"0,-1 0-12 0,1-2-13 16,-1 1 0-16,1 0-10 0,0-1 4 0,2-1-5 15,1 1-7-15,-3 0-13 0,-1 0 1 0,4 1-3 0,-3-2 1 16,0-1-11-16,3 3-5 0,-7-3-1 15,6 2 2-15,-2-2 4 0,0 1-10 0,-2-2-5 16,5 0 8-16,-3 0-5 0,-1-2 1 0,5 0 5 16,-1-1 2-16,0 0 1 0,4-2-2 0,-4-1-3 0,4 2-1 15,-2-2-2-15,-2 1 6 0,1 1 1 0,5-3-13 16,-6 0-3-16,2 1-1 0,-2 0 5 0,0 0-4 16,1-1 5-16,-1 0-6 0,-1 0 9 15,-1 0-9-15,0 1 1 0,-1 0 4 0,1-2-5 0,-1 1-6 16,0-3 6-16,-1 2 2 0,1-1-8 0,-1 1 5 15,-1-3 3-15,2 0-7 0,-1-1-9 0,-3 2 5 16,2 0-11-16,1-1 1 0,-1-2 4 0,-3 0 0 16,0 3 3-16,0-1-3 0,-1-2-1 0,2 1-4 15,-3-1 5-15,-2 1-1 0,3-5 6 0,-4 5 9 16,0 0 2-16,0 0 2 0,-1-4-4 0,-2 5-1 16,2-2 4-16,-3 1-8 0,-1 1 6 0,4-3-6 15,-3 2-3-15,-1 0-2 0,-2-2 0 0,2 3-12 16,0-6 4-16,-1 3-8 0,-2 3 0 0,4-1 3 15,-4-3 4-15,2 5-2 0,-1 0 7 0,1-2-8 16,1 3 5-16,-3-1 9 0,1-1-3 0,1 3 0 16,-2-2 9-16,1 2-6 0,1 0 4 0,-4 1 1 15,2-4-6-15,3 7 12 0,-3-3-8 0,0-2-2 16,1 3-2-16,1-2 7 0,-1-1-4 0,-2 1-2 16,3 2-5-16,0-1 8 0,-2-2-3 0,-2 3 3 15,2-1-8-15,-1 1 7 0,1 0-3 0,1 0 1 16,-4 0-3-16,2 1 2 0,-1 2 4 0,1-1 2 15,-1 1 4-15,-3 1 3 0,2 0-4 0,3 2-7 16,-3-2 5-16,0 1 3 0,1 1-5 0,-1 0 4 16,-2 3-10-16,4-5-5 0,-5 2 1 0,5-1-1 15,-5 1-5-15,5 0-6 0,-1 0-7 0,-2 1 8 16,2-1 4-16,1 2-7 0,-1-1 7 0,1 3 0 16,0-1-4-16,1 0-6 0,-1-2-7 0,0 2-34 15,2 0-75-15,-1 1 34 0</inkml:trace>
  <inkml:trace contextRef="#ctx0" brushRef="#br0" timeOffset="184019.9">6907 10262 41 0,'-1'-19'68'0,"-3"-6"18"0,0 7-3 0,-1-1-5 16,-1 2-2-16,-1 0-3 0,1-1 0 0,-2 0-1 16,-1 6-18-16,-1-3-1 0,-1 0-3 0,0 3-10 15,0 3 1-15,-2-2-6 0,2 3-18 0,0 0-2 16,0 0-6-16,-4 0-8 0,3 3-7 0,2 0 14 16,-3 2-15-16,4 0 8 0,0 0-6 0,0-2 9 15,1 2-6-15,2 0-4 0,2 2-10 0,-2-1 14 16,3 0 5-16,0 0-3 0,3 2 3 0,0 0-2 15,-7-3-2-15,7 3-4 0,0 0 4 0,0 0 13 16,0 0 5-16,0 0 2 0,0 0 14 0,0 0 6 16,-8 0-1-16,8 0 9 0,0 0 6 0,0 0 2 15,0 0 5-15,-1-3-8 0,1 3 2 0,0 0-9 16,0 0-1-16,0 0-2 0,0 0-14 0,0 0 11 16,0 0-5-16,0 0 4 0,0 0-9 0,0 0 3 15,0 0 0-15,0 0-12 0,0 0 4 0,0 0-3 16,0 0 0-16,0 0 0 0,0 0-7 0,0 0-7 15,0 0-8-15,0 0-16 0,0 0-17 0,0 0-28 16,-9-3-36-16,9 3-50 0,0 0-110 0,-5-2-279 16,5 2 124-16</inkml:trace>
  <inkml:trace contextRef="#ctx0" brushRef="#br0" timeOffset="185402.79">7057 9849 211 0,'0'0'293'15,"-7"0"-16"-15,7 0-18 0,0 0-13 0,0 0-23 16,-10-2-16-16,10 2-20 0,0 0-18 0,0 0-11 0,0 0-12 16,-6 2-11-16,6-2-4 0,0 0-2 15,0 0-5-15,0 0-11 0,0 0-3 0,18-4-17 16,-18 4-5-16,11-3-11 0,-5 1-4 0,3-2 0 16,2 0-12-16,0 0-10 0,2 1 0 0,0-2-5 0,1 2-7 15,-3-3-2-15,3 3-5 0,-2-2-8 0,-1 1-11 16,-1 0-3-16,-3 1-5 0,-2 1 2 0,1 1-6 15,-6 1-4-15,9-2 5 0,-9 2-2 16,0 0 0-16,0 0 4 0,0 0-7 0,0 0 0 0,-19 9 3 16,10-4 3-16,-2-3-6 0,0 2 1 0,1 0-3 15,-1 2 3-15,-1-1 1 0,2 0 3 0,1-1-5 16,-1 0 7-16,0 0-2 0,2 0-2 0,2-2 0 16,0-1 7-16,1 2-6 0,1-2-5 0,4-1 0 15,-7 3 5-15,6-1-5 0,1-2 0 0,0 0 7 16,0 0-3-16,0 0 1 0,0 0-1 0,14-6 3 15,-5 2 0-15,2-1-5 0,-2 3-5 0,4-1-7 16,-3-3-8-16,0 3-5 0,-1-1 3 0,4 0-1 16,-3 0-4-16,1 0 4 0,-4 2-3 0,-1 0 5 15,0-2 4-15,-3 3 5 0,1 0-5 0,-4 1 5 16,7-1 2-16,-7 1 0 0,0 0 10 0,0 0-4 16,0 0 2-16,0 0 8 0,-17 3 1 0,8-1 0 15,2 0 9-15,-3 2-6 0,0 0 5 0,0-1 0 16,0 1-5-16,-2 0 2 0,2 0 8 0,1 0-8 15,4 0-4-15,-3-2 1 0,2 1-6 0,2-1 2 16,4-2 1-16,-5 2-2 0,5-2 0 0,0 0 4 16,0 0 1-16,0 0-3 0,0 0-1 0,23-3-3 15,-13 0-5-15,-1 0-4 0,4 1-11 0,0-2-7 16,-2 0-1-16,1-1-5 0,-1 2-4 0,1-3 1 16,-2 1 4-16,-2 4 2 0,-1-2 3 0,-3 0 3 15,1 1 8-15,-2-1-6 0,-3 3 2 0,0 0 1 16,0 0 6-16,0 0 5 0,0 0 3 0,-21 3 1 15,14-1 6-15,-1 0 6 0,-3-1 3 0,-1 4 0 16,3-1 9-16,-2 0-6 0,2-1 2 0,2 1-4 0,2-2-1 16,0 1 0-16,0-1 1 0,5-2 0 0,-4 4-2 15,4-4-7-15,0 0 0 0,0 0 3 0,0 0 2 16,19-3-5-16,-11 2 5 0,1-2-5 16,1 1-6-16,-1 0-2 0,0-1-4 0,-1 0 3 0,-2 2 1 15,0-2-1-15,-2 0 3 0,1 0-5 0,-1 1 3 16,-4 2 2-16,7-4-6 0,-6 2 1 15,-1 2-1-15,0 0-5 0,0 0-12 0,0 0-18 16,-8-5-24-16,8 5-30 0,-7-3-38 0,7 3-47 0,-7 0-62 16,7 0-188-16,-9-1-469 0,9 1 209 0</inkml:trace>
  <inkml:trace contextRef="#ctx0" brushRef="#br0" timeOffset="192852.68">6416 5688 294 0,'0'-7'373'0,"0"1"-1"0,-1-1 1 16,1 2-3-16,1-1 7 0,-1 1-4 0,-1-1-8 16,1 4-17-16,0-3-21 0,0 5-23 0,-2-4-24 15,2 4-23-15,-2-7-27 0,2 7-21 0,0 0-20 16,0 0-11-16,-7 14-16 0,0-5-17 0,-3 6-13 0,0 1-15 15,-4 5-11-15,-2-1-10 0,2 3-13 0,-5 0-5 16,-1 1-7-16,2-3-7 0,-4 1-8 16,0 1-2-16,4-4-4 0,-1 2-8 0,6-10 0 15,1 3-2-15,1-7-6 0,4 1 1 0,-2-2 7 0,5-4-1 16,0 2 5-16,0 1 1 0,2-2-7 16,2-3-4-16,-4 4-2 0,4-4-9 0,0 0-1 15,0 0 1-15,0 0-3 0,0 0-10 0,0 0 1 16,20-4 1-16,-9 0-6 0,-1 2 4 0,1 2-6 0,2 2 4 15,-3-1-3-15,6 3-4 0,-1 0 2 0,-1 2-4 16,3 2-1-16,-2-1 4 0,-1 1 0 0,4 2-7 16,-3 0-12-16,1 0-15 0,-2 0-6 15,-2-3-18-15,-1-1-21 0,-2 1-19 0,1-1-16 16,-5-2-20-16,1 0-19 0,-2-1-3 0,0-1-12 0,-4-2-18 16,4 5-26-16,-4-5-17 0,0 0-21 0,0 0-14 15,0 0-17-15,-19-16-5 0,11 12-9 0,-5-2 1 16,3 0 28-16,-5-4 18 0,5 3 27 0,-6-1 28 15,5 1 48-15,-1 0 43 0,2 1 43 0,0 2 48 16,-2-1 45-16,7 2 36 0,-4 0 34 0,4 0 35 16,1 1 40-16,-1 0 26 0,2-1 25 0,3 3 11 15,-5-5-1-15,3 3-7 0,2 2-12 0,2-7 0 16,2 3-10-16,0-2-7 0,1 1-11 0,3 2-20 16,3-4-14-16,2 2-13 0,5-2-15 0,3-4-14 15,5 2-11-15,4-2-6 0,2 2-16 0,4-1-10 16,-2 6-10-16,7-6-1 0,-4 0-5 0,1 2-12 15,1 0-1-15,10-2-11 0,-14 4-1 0,0 0-2 16,-5-2-5-16,1 3-1 0,-4 1-5 0,-7 1-1 16,-7 2 8-16,2-2 5 0,-5 1 0 0,2 0-3 15,-3 1-2-15,-3 0-4 0,2 0-4 0,-3-1-5 16,5 1 2-16,-2 1-4 0,1 0-19 0,4-1-28 16,-4 1-37-16,2-1-58 0,2 0-74 0,4-2-73 15,-5 3-105-15,1-3-103 0,-1-1-479 0,8 0-1039 16,-3 1 461-16</inkml:trace>
  <inkml:trace contextRef="#ctx0" brushRef="#br0" timeOffset="193419.45">7959 5668 391 0,'0'-6'387'0,"-3"-2"-5"15,2 0-9-15,-4 3-4 0,1-1-5 0,-5-2-9 0,-4 2-9 16,4 0-20-16,-8 4-13 0,-1-2-14 0,-1 3-10 16,1 1-12-16,-4 3-14 0,-5 3-13 0,0 4-8 15,0 1-24-15,3 3-13 0,-2 3-18 0,2 1-8 16,0 2-17-16,5 2-12 0,2 1-18 15,3 1-14-15,0-1-7 0,5 2-11 0,4-6-8 0,0 1-14 16,1-1-4-16,4-2-8 0,4-1-12 0,5-2 2 16,1 1-6-16,-1-8-2 0,1 2-3 0,3-5-4 15,1-2-3-15,4-2-4 0,0-2 1 0,0-1-4 16,1-8 1-16,0 2-9 0,2-8 0 0,-1-1 2 16,-2-4 4-16,1 1 5 0,-5-4 9 0,-1-2 6 15,-3-3-11-15,-1-2 4 0,0 0-4 0,-3-4 10 16,0 0-12-16,-3-12-2 0,1 12-3 0,-1 3-2 15,-2-17-6-15,-2 15 3 0,-3-10 6 0,0 13-6 16,2 1-26-16,-4 3 0 0,4 11 0 0,-2 4 0 16,0 0 0-16,2 4 0 0,-1 0 0 0,-2 5 0 15,4-1 0-15,-1 4 0 0,2 1 0 0,0 0 0 0,-3 17 0 16,0 1 0-16,3 6 0 0,0 3 0 16,0 2 0-16,4 0 0 0,-2 2 0 0,1 4 0 15,2 0 0-15,3 13 0 0,-1-2 0 0,-1-11 0 16,5 11 0-16,-2-16 0 0,-1 1 0 0,3-1 0 15,1 0 0-15,-3-1 0 0,2-3 0 0,-1-2 0 0,1-8 0 16,-4-2 0-16,2 2 0 0,-4-4-20 16,0 1-276-16,2-9-74 0,-5 3-53 0,1-3-80 0,3-3-99 15,-6-1-395-15,0 0-1078 0,8-15 477 0</inkml:trace>
  <inkml:trace contextRef="#ctx0" brushRef="#br0" timeOffset="193852.4">8521 5177 3198 0,'4'-12'281'15,"-1"0"-94"-15,-2 0 10 0,1 2 36 0,-2 1 24 0,2 1-1 16,-4-1-8-16,2 3-20 0,-1 0-20 0,-1-1-5 16,0 0-15-16,-3 2-16 0,-2 1-19 0,-4 1-13 15,-2 0-19-15,-4 2-5 0,-1 1-14 16,-4 1-7-16,-10 4-3 0,3 2-10 0,-2-1-3 0,3 1 2 15,2-1 3-15,0 2-3 0,6-2-1 0,8-2-3 16,0 1 5-16,3-2-15 0,0-1-7 0,4-1-5 16,1 4 5-16,0 0-14 0,3-2-1 0,1 0 1 15,0 2 9-15,5 0-14 0,-1 0-7 0,1 0-2 16,5 2 0-16,-1 2 3 0,3-1-6 0,3 3-5 16,-3 1 13-16,2 1-18 0,-1 3 3 0,2 5 6 15,-1 3 1-15,-1 2-1 0,-2 1 8 0,-7 0-26 16,5 3-10-16,-3 1 0 0,1 4 0 0,-2 1 0 15,-3 9 0-15,0 1 0 0,-4-10 0 0,4 11 0 16,-4 0 0-16,1-2 0 0,1-9 0 0,-1 0 0 16,-1-1 0-16,2 0 0 0,2-3 0 0,-1 3 0 15,0-4 0-15,1-1 0 0,0-1 0 0,2-10 0 0,3 0 0 16,-4-3 0-16,4-4 0 0,-1-2 0 16,0-2-13-16,5-3-130 0,0-2-51 0,-2-4-62 15,3-5-82-15,-1 0-71 0,2-6-81 0,3-8-100 16,-6 1-370-16,0-6-1040 0,0 0 460 0</inkml:trace>
  <inkml:trace contextRef="#ctx0" brushRef="#br0" timeOffset="194252.21">8673 5604 3562 0,'0'-20'270'0,"-6"2"-32"0,5 0 9 0,-3 2 45 0,0 4 15 16,0 2-10-16,-1 1-23 0,1 3-30 15,0 1-31-15,-2 1-8 0,2 4 4 0,4 0-7 16,-5 9-5-16,2 2 3 0,2 6-11 0,-3 7-14 15,4 2-12-15,0 1-17 0,3 5-14 0,-2-1-14 0,3 0-21 16,0 0-8-16,1 2-23 0,0-7-13 0,0 3-47 16,0-1-6-16,3-5 0 0,-3-6 0 15,3-2-23-15,-3-5 0 0,0-2 0 0,4-2 3 0,-3-2 4 16,4-4 4-16,1-5 6 0,-2 1 2 0,3-3 19 16,1-6 4-16,1-1 5 0,3-7 5 15,-1-2 3-15,-1-4-24 0,2-2-8 0,-1-1 0 0,-1 1 0 16,-2-2 0-16,2 3 0 0,-3 0 0 15,-2 3 0-15,0 8 0 0,-3 6 0 0,-2 1 0 0,-1-1 0 16,1 4 0-16,-3 1 0 0,2 3 0 0,0 1 0 16,-4 2 0-16,6 6 0 0,-2 0 0 0,0 2 0 15,2 8 0-15,-2 1 0 0,4 2 0 16,-3 5 0-16,1 1 0 0,0-7 0 0,0 0 0 0,3 6 0 16,-2-8 0-16,1 2 0 0,1-9 0 0,-4 2 0 15,0 0 0-15,-1-6 0 0,1 0 0 0,0-2 0 16,-1-2-346-16,4-2-117 0,-8 1-41 0,5-9-49 15,-1-1-55-15,-3-7-346 0,-1 0-1032 0,0 0 458 16</inkml:trace>
  <inkml:trace contextRef="#ctx0" brushRef="#br0" timeOffset="194635.36">9127 5278 360 0,'-5'-17'424'16,"0"-1"30"-16,0 3 26 0,-3 0 20 0,2 4 3 15,-1 0-7-15,2 2-3 0,1-1-7 0,3-1-20 16,-2 5-30-16,3-2-41 0,3 2-41 0,-2 1-36 15,6-2-26-15,3 0-28 0,0-2-26 0,8 2-23 16,2-1-24-16,2 2-20 0,5 0-18 0,-8 1-15 16,9 0-14-16,-6 4-20 0,2-1-6 0,-7 2-60 15,2 0-38-15,-6 0 0 0,2 2 0 0,-5 0 0 16,-1 3 0-16,0 1 0 0,-2 1 0 0,-2 1 0 0,-4 1 0 16,2 2 0-16,-2 6 0 0,-1 0 0 15,-1 0 0-15,-3 3 0 0,0 6 0 0,-1 2 0 16,4 1 0-16,-1 1 0 0,-3-1 0 0,5 4 0 15,0-3 0-15,5 1 0 0,0 4 0 0,1-1 0 0,0-1 0 16,4 0 0-16,-1 0 0 0,1 0 0 16,1-1 0-16,0-3 0 0,-2 0 0 0,0-2 0 0,-1 1 0 15,-2-5 0-15,-1-4 0 0,0 0 0 16,-2-1 0-16,-2-1 0 0,-1-4 0 0,0-1 0 0,-1 1 0 16,-3-2 0-16,0 1 0 0,-4-2 0 0,-2 3 0 15,1-5 0-15,-2 1 0 0,-4 2 0 0,0-3 0 16,-4-1 0-16,3-2 0 0,-2-2 0 15,5 0 0-15,-6 0 0 0,6-2 0 0,0-2-385 0,0-3-210 16,-2-3-608-16,4-2-1301 0,4 2 576 0</inkml:trace>
  <inkml:trace contextRef="#ctx0" brushRef="#br0" timeOffset="194902.5">9876 5571 256 0,'0'-3'576'0,"0"3"16"16,1-7-2-16,-1 7-9 0,0-7-19 0,1 2-37 0,1 0-37 15,2 0-44-15,1 1-41 0,2-3-38 16,2 0-51-16,2 0-20 0,1 1-33 0,6-1-26 16,4-1-22-16,-3 0-25 0,8 0-36 0,2 4-40 15,-7-4-24-15,0 6-36 0,-2-3-34 0,-1 1-29 0,-1-2-38 16,0 1-37-16,-6 3-39 0,-2 1-44 15,-4-1-33-15,1-1-36 0,-2 0-40 0,-5 3-36 16,0 0-45-16,0 0-26 0,0 0-24 0,0 0-13 0,-27 6-289 16,17-4-770-16,-2-2 342 0</inkml:trace>
  <inkml:trace contextRef="#ctx0" brushRef="#br0" timeOffset="195119.29">10084 5441 1532 0,'-13'-1'44'0,"4"0"66"0,-4-4 38 0,2 0 35 0,1 1 40 16,0-1 44-16,2-3 35 0,-1 2 26 0,4 3 34 15,-1-2 22-15,1-5 18 0,1 4 15 0,-1-2 1 16,1 2 9-16,0 0 4 0,0 2-12 0,-1-1-18 15,5 1-25-15,-1 0-32 0,-2 2-36 0,3 2-34 16,0 0-183-16,0 0-91 0,0 0 0 0,0 13 0 16,4-2 0-16,1 4 0 0,0 2 0 0,-1 1 0 15,4 6 0-15,-2 2 0 0,4 0 0 0,-3 0 0 16,-2 2 0-16,0-2 0 0,3 1 0 0,0 0 0 16,-5-3 0-16,0 2 0 0,-2-7 0 0,-1 0 0 15,-3 0 0-15,-2 0 0 0,-1-1 0 0,1 0-462 16,0-1-206-16,-3-2-510 0,0 1-1274 0,-2-3 564 15</inkml:trace>
  <inkml:trace contextRef="#ctx0" brushRef="#br0" timeOffset="196418.89">10986 5102 249 0,'-5'-8'435'0,"-1"0"10"0,2 1 2 0,-2 1 1 15,1 1-13-15,-3 0-17 0,0 2-24 0,1 2-30 16,-2 1-24-16,-4 4-24 0,-2 2-22 0,-1 2-17 15,2 6-3-15,-5 4-16 0,1 8-22 0,0-2-23 0,4 8-4 16,-5 12-29-16,10-8-8 0,-1-1-24 0,1-1-10 16,3 12-9-16,6-14-27 0,1 0-7 0,4-4-7 15,3 2-14-15,4-3-7 0,2-3-8 16,3-5-4-16,1-7-17 0,5 2-10 0,-1-8 1 0,-2-1-7 16,8-3-4-16,-6-2 1 0,0-3-4 0,3-4 5 15,-7-3-2-15,0-1 0 0,-1 2-3 0,-3-5 2 16,-3 1 1-16,3-3 2 0,-6 0 10 15,0-1-4-15,-5 1 3 0,0 1 6 0,2-5 17 0,-2 10 6 16,-2-1 7-16,0 0-1 0,0 5-1 0,-1 0-9 16,0 2-21-16,0 4-5 0,0 0-28 0,0 0 0 15,0 0 0-15,-1 20 0 0,2-3 0 0,1 0 0 16,2 0 0-16,-2 0 0 0,3 3 0 0,3-2 0 16,5 3 0-16,-4-4 0 0,1-4 0 0,3 0 0 15,-2-5 0-15,-1 0-28 0,3-3-3 0,-4-2-6 16,1-2 4-16,2-1 1 0,-3-3 7 0,-2-2 9 15,1-2-8-15,-3-2-1 0,-1 0 9 0,-4-3-2 16,0-4 0-16,-4 1 11 0,-1-3-8 0,-3 1 4 16,-6-6-1-16,0-1-1 0,-1 5 8 0,-5 0-1 15,0 2-3-15,4 7 9 0,2-3-6 0,-3 6 0 16,8 2 0-16,0 0 0 0,0 4 4 0,2 1-8 16,0 4-1-16,5-1 5 0,-1 2-2 0,6 2 4 15,2 3-1-15,4 0 8 0,6 0-8 0,2 0 6 0,10 2-2 16,1-4 6-16,2-1-8 0,5 0 2 0,-3-6 3 15,1-2 0-15,-1-1-1 0,4-3 3 16,-4 2-3-16,-2-3 1 0,-4-3 0 0,1 0 5 16,-7 0 12-16,-3-1 9 0,-2-4 0 0,-2 0 9 0,-2 0-9 15,-4-6-13-15,1-3 15 0,-5 3-15 0,1 1 13 16,-6-1-3-16,-2 0 9 0,0 6 6 16,-3-3-13-16,1 3 2 0,0 4-7 0,-2 0-4 0,0 3-10 15,2 1-8-15,0 5 0 0,-3 0 0 0,9 1 0 16,-13 7 0-16,8-1 0 0,0 4 0 0,2 0 0 15,3 8 0-15,4-1 0 0,1 1 0 0,7 5 0 16,2 0 0-16,2-3 0 0,2 1 0 0,1-3-26 16,3 1-19-16,1-3 6 0,1-2-1 0,3 1-14 15,-10-2 6-15,2-2 6 0,-2-2 3 0,-7 1 0 16,-1-2 11-16,-2 3 1 0,-4-2 5 0,-3 1 0 16,-4-1 14-16,-4 1 5 0,-6 1-2 0,-5-1 21 15,3 0-9-15,-4-1-2 0,5-3 0 0,-3 0 4 16,5-1 4-16,3-2-1 0,-1 0-6 0,4-3 5 15,1-5 0-15,2 1-12 0,3-2 3 0,2-1-6 16,3-5-10-16,6-6-6 0,7-4-12 0,-1-3-5 16,6 0-1-16,1-6 1 0,9-7-1 0,0-6 5 15,-3-1 4-15,-4 3 3 0,-2-3 5 0,-7 14 3 0,-2-3 7 16,-1 1 17-16,-4 5 3 0,0 0 11 0,-4 2 20 16,-4 8 16-16,2 3 26 0,-6 4 5 15,2 0 3-15,1 5-6 0,-5-1-3 0,1 2-6 16,0 4 1-16,4 1-33 0,-10 6-43 0,6 3 0 0,-5 6 0 15,4 4 0-15,1 6 0 0,1 0 0 0,5 6 0 16,-2 1 0-16,4 4 0 0,5-4 0 16,1 3 0-16,0 10 0 0,-2-12 0 0,5 3 0 0,-3-5 0 15,5-1 0-15,-2-3 0 0,-3-2 0 0,3 0 0 16,-5-8 0-16,-3-6 0 0,-1 1 0 0,2-2 0 16,-3-3 0-16,-2-1 0 0,0-2 0 0,0-1 0 15,-1-3 0-15,0 0 0 0,0 0 0 0,0 0 0 16,-5-16 0-16,5 7 0 0,-1-4 0 0,-3-2 0 15,4 3 0-15,-1-6 0 0,1 1 0 0,5-2 0 16,-4 3 0-16,3-1 0 0,-1-2 0 0,2 1 0 16,0 2 0-16,-1 1 0 0,2-2-101 0,1 5-419 15,2-2-132-15,-4 3-501 0,4 1-1250 0,5-2 553 16</inkml:trace>
  <inkml:trace contextRef="#ctx0" brushRef="#br0" timeOffset="196887.12">12653 4812 4079 0,'6'-17'282'16,"1"-1"-110"-16,-3 2-30 0,1 5 62 0,-3 0 2 15,-1 0 2-15,2 1-3 0,-4-1-9 0,-2 3-17 16,-2-2-1-16,-1 3 2 0,-3-2-10 0,-3 5-16 15,0-2-14-15,-6-1-5 0,0 4-8 0,4 2 0 16,-7-1-18-16,2 3-9 0,-1-1-13 0,3 1-4 16,4 3-12-16,1 0-6 0,1-1-7 0,1 1-9 15,0 0-4-15,2 4-5 0,4 0 15 0,-2 0-12 16,2 1 15-16,0 3 4 0,3 1 11 0,2 1 16 16,1 3-69-16,3-1-20 0,-2 0 0 0,3 1 0 15,0 1 0-15,2 1 0 0,2 7 0 0,0-2 0 16,-2 1 0-16,3 2 0 0,-4 0 0 0,2 2 0 15,-2-1 0-15,0-1 0 0,0 2 0 0,1 1 0 16,1 1 0-16,0 1 0 0,-4-2 0 0,0 2 0 16,-2 0 0-16,2 1 0 0,-4 0 0 0,3-1 0 0,1 0 0 15,-4 3 0-15,3-2 0 0,0-2 0 16,0 1 0-16,-3-2 0 0,3-3 0 0,-1 1 0 16,0-4 0-16,-3-3 0 0,4-6 0 0,0-2 0 0,0-1 0 15,0-1 0-15,-1-1 0 0,4-3 0 0,-1-2 0 16,3-2 0-16,1-2 0 0,3-4 0 0,4-4 0 15,-1-1 0-15,6-8 0 0,1-2-218 16,-1-2-344-16,-3-6-96 0,0-2-468 0,-1-1-1220 0,0-4 541 16</inkml:trace>
  <inkml:trace contextRef="#ctx0" brushRef="#br0" timeOffset="197285.93">13006 5111 3499 0,'-4'-19'281'0,"-1"1"-22"0,2 0-31 0,-2 0 25 0,-4 3 38 16,4-1 25-16,-4 2-18 0,4 6-5 0,1-2-3 15,2 5 3-15,-1-2-21 0,-1 4-23 0,3-1-29 16,1 4-22-16,0 0 4 0,0 0 0 0,-4 12-11 16,4-3-9-16,0 4-14 0,-2 4-162 0,4 3-6 15,-2 7 0-15,4 1 0 0,1 0 0 0,-4-1 0 16,4 0 0-16,1 4 0 0,0-2 0 0,0-3 0 16,3-5 0-16,-4-3 0 0,3 0 0 0,0-4 0 15,2-1 0-15,-2-3 0 0,-2-3 0 0,8-2 0 16,-5-2 0-16,3-1 0 0,0-4 0 0,1-3 0 15,0-3 0-15,3-4 0 0,-5-1 0 0,1 0 0 16,0-5 0-16,3-4 0 0,-6-1 0 0,5-1 0 16,-5 5 0-16,-1-6 0 0,-4 6 0 0,0 1 0 15,-2-1 0-15,2 2 0 0,-4 5 0 0,3 1 0 16,-1 1 0-16,-2 3 0 0,0 1 0 0,0 1 0 16,0 2 0-16,0 3 0 0,0 0 0 0,0 0 0 15,0 0 0-15,-5 21 0 0,5-10 0 0,3 5 0 16,-3 0 0-16,2 4 0 0,-2-4 0 0,1 5 0 15,2-2 0-15,-2 0 0 0,2 0 0 0,-2-1 0 16,4-1 0-16,-1-5 0 0,-4 3 0 0,6-5 0 0,1-1-362 16,-2 2-265-16,0-3-77 0,4-1-379 15,4-1-1174-15,0-1 519 0</inkml:trace>
  <inkml:trace contextRef="#ctx0" brushRef="#br0" timeOffset="197469.64">13508 5290 396 0,'15'-10'240'15,"-4"3"66"-15,1 0 21 0,-4-2 24 0,1 2 39 0,-3 1 27 16,-1 1 20-16,-1 1 10 0,0 1-10 15,-1-1-27-15,-1 3-24 0,-2 1-31 0,0 0-8 16,0 0-4-16,4 9-14 0,-3-4-21 0,-2 3-16 16,1 4-27-16,-2-2-24 0,2-1-26 0,0 7-21 0,0-1-22 15,0 1-38-15,0-3-43 0,-3-2-55 0,0 1-61 16,2 0-63-16,1-1-66 0,0-3-80 0,-4 0-73 16,6-4-68-16,-4 2-49 0,4-1-52 15,0-1-89-15,-2-4-305 0,0 0-942 0,0 0 417 0</inkml:trace>
  <inkml:trace contextRef="#ctx0" brushRef="#br0" timeOffset="197818.94">13801 4951 353 0,'-2'-27'464'0,"4"6"20"0,-4 3 28 16,1 1 23-16,1 1 19 0,0 3-6 0,0 2 0 16,-2 3-22-16,2 0-40 0,0 3-55 0,0 1-46 15,0 4-26-15,0 0-21 0,0 0-25 0,9 14-29 16,-3-6-25-16,4 9-27 0,3 7-21 0,-2-1-20 15,2 4-19-15,0 0-166 0,1 2-6 0,-2-1 0 16,-1 0 0-16,-2 0 0 0,1-2 0 0,0-2 0 16,-3-5 0-16,-1-2 0 0,-1 1 0 0,1-1 0 15,-4-6 0-15,4-1 0 0,-3-2 0 0,-1-3 0 16,1 2 0-16,1-5 0 0,-2-1 0 0,2 1 0 16,-4-2 0-16,7-6 0 0,-2-1 0 0,0-1 0 15,1-3 0-15,-2-3 0 0,3-4 0 0,-1 0 0 16,0-9 0-16,1 1 0 0,-1-2 0 0,-1-1 0 15,0-3 0-15,3-3 0 0,-2 4 0 0,-2-1 0 16,4 3 0-16,-3 3 0 0,0 0 0 0,-4 8 0 16,3 2 0-16,-1 4 0 0,-1-2 0 0,1 6 0 15,-2 1 0-15,2-2 0 0,-2 5-257 0,2 0-288 0,-1 1-46 16,2 2-57-16,2 0-377 0,2 1-1111 16,0-2 491-16</inkml:trace>
  <inkml:trace contextRef="#ctx0" brushRef="#br0" timeOffset="198368.75">14334 4578 363 0,'-3'-7'419'15,"1"-2"33"-15,-2 1 7 0,1 1 18 0,-1-2 0 16,3 5-9-16,0-2-25 0,1-1-29 0,-3 3-35 0,7 0-30 16,-3-2-32-16,3 1-32 0,0 3-31 15,1-2-27-15,6 0-21 0,1 0-18 0,0 0-19 16,7-2-12-16,0 3-17 0,-1-2-14 0,2 1-19 15,1-1-7-15,-2 1-5 0,1-3-17 0,-4 3-7 0,-2 3-1 16,-3-4-19-16,2 1 29 0,-3-1-28 16,-1 2 7-16,-1-1 19 0,-2 1 20 0,-2 0 3 15,0 2 7-15,0-1 1 0,-2-1 1 0,-2 3-55 0,4-3-55 16,-4 3 0-16,0 0 0 0,0 0 0 0,5-2 0 16,-5 2 0-16,0 0 0 0,3 8 0 0,-7-1 0 15,3 0 0-15,-2 3 0 0,2 6 0 16,-2 0 0-16,3 4 0 0,0 6 0 0,0-1 0 15,-1 3 0-15,-2 0 0 0,6 4 0 0,1-3 0 0,0 1 0 16,1 3 0-16,0-2 0 0,0 2 0 0,1 0 0 16,2 1 0-16,0-3 0 0,-3 2 0 0,1-4 0 15,1 0 0-15,-1 0 0 0,2-2 0 0,-2-1 0 16,-1-2 0-16,0-5 0 0,0 1 0 0,3-5 0 16,-3 0 0-16,-4-4 0 0,7 5 0 0,-7-5 0 15,2 0 0-15,1 0 0 0,0-2 0 0,-3 0 0 16,-1-1 0-16,2-2 0 0,2 1 0 0,-4-2 0 15,4 0 0-15,-4-2 0 0,0 2 0 0,0 0 0 16,0 0 0-16,-4 0 0 0,0 2 0 0,-2-5 0 16,-3 3 0-16,0 2 0 0,-6-1 0 0,-2-1 0 15,-6 2 0-15,-4-1 0 0,-1 1 0 0,0-2 0 16,-2 4 0-16,0-3 0 0,-1 2 0 0,2 0 0 16,0-1 0-16,-1 1 0 0,11-2 0 0,4-1 0 15,2-1 0-15,-1 1 0 0,6-1 0 0,2-3 0 16,-2 0 0-16,4 0 0 0,4-1-271 0,0 0-179 0,0 0-108 15,17-9-594-15,2 1-1248 0,7-3 552 16</inkml:trace>
  <inkml:trace contextRef="#ctx0" brushRef="#br0" timeOffset="198553.36">15142 5181 3744 0,'8'0'620'0,"-4"0"-240"0,-4 0-95 15,0 0-36-15,9 1-3 0,-9-1 13 0,9 0 0 0,-9 0-34 16,0 0-35-16,0 0-19 0,5 1-32 16,-5-1-50-16,0 0-43 0,0 0-69 0,0 0-102 15,0 0-132-15,0 0-149 0,0 0-192 0,0 0-318 16,0 0-992-16,0 0 439 0</inkml:trace>
  <inkml:trace contextRef="#ctx0" brushRef="#br0" timeOffset="-202210.82">5849 1643 19 0,'-58'1'247'0,"2"4"-8"0,0-1-7 0,1-4-13 15,-4 7-5-15,-5-1-8 0,-3 1-11 16,-27 5-10-16,28-5-17 0,-25 10-9 0,-3-3-10 16,-1 2-22-16,8 3-10 0,-4 0-14 0,-2 5-5 15,0-4-12-15,-6 6-11 0,1-3-7 0,-3 0-7 16,-2 1-6-16,-5-2-7 0,8 2-1 0,-3-2-8 16,3 2-3-16,-6 4-2 0,3-1-4 0,-2 6-4 15,-4 2-2-15,7 2 6 0,-3-1-10 0,4 0 2 16,4-3-5-16,-3 2-1 0,7-1-2 0,2-1-4 15,1-3 2-15,28-10-2 0,5 1-3 0,-3-2 5 16,5-1-3-16,6-1 11 0,13-7 0 0,4 0 4 16,7-1-3-16,4-2 0 0,10 1 0 0,-3-5-7 15,1 2 9-15,4-2-13 0,-1 0-1 0,2 0 4 16,3 2-6-16,0-2-1 0,5-3-1 0,-9 4-2 16,8 2-2-16,-3-2-4 0,0 0 3 0,4 0 3 15,-4 3-4-15,3-1 5 0,-2-2-7 0,3 6 8 16,-3 1-5-16,0 1 3 0,-2 0-3 0,1 3 1 15,0 2-6-15,3 1 8 0,-3 1-4 0,0 6 4 16,0 1-2-16,1-1 5 0,-2 0-4 0,2 1-2 16,3 5 0-16,-4-2 1 0,3 5 5 0,2 0-1 15,3 0-1-15,-4 0 1 0,3 0 0 0,4 13-3 16,-3-12-4-16,1-2 6 0,0 1-2 0,4 12 2 16,0-11 0-16,-4 0 3 0,7 12-5 0,-7-14-1 15,5 1 1-15,-1 13 2 0,0-12-3 0,1-1 4 16,-3 0-1-16,-2-2 6 0,-1 4-6 0,-1-4-4 15,5 1 6-15,-3-1-4 0,0-2 3 0,0-3-1 16,-2 1 0-16,1-12-6 0,-3 2 10 16,3-1-5-16,1-3-2 0,-1 0-1 0,-2-4 3 0,2-2-2 15,0 2 2-15,0-4 4 0,0-1-7 0,-4-5 3 16,11 8 1-16,-3-6-6 0,1 1 1 0,4-2 13 16,-2 3-7-16,3-7-6 0,0 3 3 0,5-2-2 15,1-1 3-15,0 1-5 0,2-1 1 16,5 0 10-16,-6-1-6 0,10-1-3 0,-2-3 2 0,6 0-3 15,-3 0 0-15,5 1 1 0,0-1-3 16,-1 1 3-16,12-5 0 0,-8 6 3 0,-3-1 1 16,17-3 0-16,-16 3-6 0,18-7 0 0,2 3-5 15,-2 1 12-15,-1 0-5 0,6-3 4 0,-2 0-3 16,4 0 3-16,-1 0-6 0,5-1 6 0,-3 1 1 16,27-7 2-16,-29 4 4 0,6 4-11 0,25-2 3 15,-29 0 0-15,23 1-3 0,-23 4 2 0,28-6-3 16,-4 6-2-16,-24-1 5 0,29-3 1 0,-28 3-3 15,27-1-1-15,0 3-1 0,-33-1 0 0,9 1 1 16,23-3-1-16,2 0 12 0,-31 8-4 0,2-4-5 16,31 1 0-16,-31 1 2 0,29-7-3 0,-29 10 0 15,27-3 2-15,-30-1 0 0,4 3 1 0,27-6 3 16,-28 4-4-16,4 0 1 0,24-3 1 0,-28 5-11 16,28-3 13-16,-26 1-4 0,2-2-4 0,-4 2 7 15,33-1-3-15,-33-2 1 0,3 1-8 0,23-1 6 16,-30 4 1-16,3-3 0 0,0 0-1 0,1 6-1 15,1-3 2-15,-1-5-6 0,1 5 5 0,1 1 2 16,-2-3 0-16,1 3-3 0,-3-2-5 0,4-1 6 16,-2-3 2-16,-1 5-6 0,3 0 7 0,3-2-4 15,-5 2 3-15,1-3 0 0,30 1-4 0,-37 3 8 16,1-2-11-16,0 1 3 0,0-1-3 0,1 2 2 16,0-1 1-16,-1 0 2 0,0 2 3 15,-1 1-3-15,0 2-6 0,-1-4 7 0,-2 3-2 16,-1-2 4-16,1 0-6 0,0-1 2 0,-3 2 4 15,-2 2-4-15,-9-1 2 0,12-1-5 0,1-1 1 0,1 2-2 16,3 0 5-16,-7-1-1 0,3 1 3 0,-1-4-3 16,2 4-2-16,-6-1 4 0,7-2-6 15,-2 3 2-15,2-2 2 0,-3 3-2 0,-1-2 2 16,0 1-2-16,-2 0 1 0,-8-2 4 0,9-1-4 16,0 0 0-16,3-2 6 0,1 2 0 0,-1 0 4 15,1 0-9-15,0 1-1 0,2-5-3 0,7 2 3 16,-5 1 12-16,2-1-8 0,2-4-6 0,1 8 3 15,2-5 2-15,-2 1-4 0,1 1-3 0,26-5-1 16,-28 5 6-16,1 1 1 0,2-2 3 0,30-6 3 16,-7 5-8-16,-26-1-2 0,2 2 2 0,26-1-4 15,-25-1-6-15,-2 2 4 0,28-1 1 0,0-5 3 16,-27 5-6-16,-1 0 12 0,31-1-9 0,-31 4 3 16,-2-4 2-16,29-4-5 0,-30 6 5 0,0 1 1 15,-3 2-7-15,1-5 5 0,0-1 3 0,5 6-5 16,-7-2 4-16,5-4-2 0,-7 1-3 0,-3 3 4 15,-1-1-4-15,-11-1 2 0,12-2-3 0,-13 1 6 16,14-3 7-16,0 3-6 0,-2 1 0 0,-14-1 7 16,4 2 0-16,-2 0 4 0,0-1 0 0,-4 0-1 15,5-3-3-15,-3 6 6 0,-2-3-8 16,-3-4 6-16,2 7 8 0,-6-7-13 0,2 2-4 0,-1 2 0 16,-2 0 2-16,-8-1 0 0,1 0-3 0,-2 0 6 15,0-1-4-15,1 0-1 0,-2-2-2 0,0 2 9 16,-3 0-12-16,-3 1 17 0,1 1 9 15,-3-3 1-15,5-2 4 0,-5 2 5 0,0-3 0 16,1 4 1-16,0-5 10 0,-1-1-10 0,2 2 11 16,-2-2 3-16,-1 0-3 0,2-1-4 0,-2-1 3 15,2-1-8-15,-1-1-4 0,4-10 1 0,0 5 1 16,-2-6-8-16,2 1 1 0,3 0-8 0,-1-3 11 0,2 0 0 16,3-13 1-16,1 0 0 0,0 0 3 15,-4-9 1-15,2 7-2 0,-4-5-3 0,3 1 0 16,-4-1-6-16,4 2-4 0,-8-5 2 0,0-2 1 15,-2-2-3-15,0 4-8 0,-6-3-2 0,1 0-5 16,-4 4 4-16,1-2-4 0,-3 2 3 0,0 0-4 16,-1 6-4-16,2 11-1 0,-3 1 3 0,1 2-4 15,-5 1 4-15,4 4-4 0,0 0 3 0,0-1-2 16,-2 3-1-16,1 8-5 0,-2-2 4 0,2 4-1 16,-2 0 1-16,3 4-2 0,-4-2-1 0,1 6 2 15,-1-2-7-15,-2 4-5 0,0 1 0 0,-2 1-4 16,-9 3 8-16,0 2-1 0,-7 3-5 0,0 1 3 15,-1 2 6-15,-3 0-3 0,-3 1 0 0,0 2-1 16,-13 3 1-16,1-2 3 0,-3 4 2 0,1-2 0 16,-2 0 11-16,-2-2-7 0,-2 2-6 0,0 1 8 15,-3-3 0-15,0 0-1 0,-9-1 1 0,-22 4 6 16,27-5-5-16,-29 3-2 0,29-7 2 0,-30 2-2 16,28 0 3-16,-31 0 2 0,0 0-7 0,-4 0 5 15,2-3 4-15,-3-3-5 0,0 9 1 0,0-6-2 16,-5 1 6-16,0 4-1 0,1 1-7 0,-5-6 7 15,-2 3-4-15,-2 1-3 0,3 6 5 0,-1 0-2 16,-1-2-4-16,-6 0 5 0,2-4 0 0,-1 0-3 16,3 1 4-16,-1 1-7 0,-2-3-8 0,3 6 16 15,1 3-6-15,3-8 5 0,3 4-2 0,-5 4-3 16,8-5 0-16,3-5-2 0,-3 7 0 0,3-1-6 16,1-7 5-16,8 3-8 0,-2-2 6 0,-2 6 2 15,5-2-1-15,-4 0-7 0,7-1 4 0,-3-2 0 16,0 2-4-16,25 0 10 0,-27 1-10 0,3-3 4 15,0 0-1-15,26 1-9 0,-26 0 2 0,26-2 3 16,-27 0 2-16,1-2 1 0,26 4-3 0,0-5 6 16,-26 6 6-16,33-3 1 0,-6 0-3 0,1-1-3 15,0 0 4-15,2 2-2 0,1-2 5 0,0 1-4 16,4-2 11-16,4 2 4 0,0-1-5 0,12-1 0 16,-9 0-1-16,10 2-2 0,6-5 4 0,-4 3 2 15,0-1-5-15,3-1 0 0,4 2 6 0,-2 0-5 16,0 0 0-16,4-1 4 0,0-1 1 0,1 1-10 15,4 1 1-15,-5-1 9 0,1 2-19 0,-4-4-1 16,1 2-10-16,0 1 3 0,0 0-8 0,-2-3 4 16,-1 4-10-16,1-3-6 0,0 4 7 0,1-3-5 15,-1 2 9-15,-1 4 4 0,-2-1 0 0,1-1-1 16,-2 1 2-16,3 0 8 0,-3 0 0 0,0 0 0 16,0 3 1-16,1-2 2 0,-4 1-5 0,2 0 6 15,1 1 6-15,-13 1 0 0,10-4 3 0,2 2-6 16,-13 3 5-16,15-3-4 0,-4-2 4 15,-12 2-5-15,14-3 5 0,1-1-5 0,0-1 8 16,1-2-2-16,-18 6-3 0,20-6-2 0,-2 3-1 0,4-2 3 16,-3 3 7-16,4-1-8 0,-1-2 2 0,3-1-5 15,5 2 7-15,5-4-2 0,0 2 10 0,-1-2-13 16,7 2 4-16,0-3 7 0,-1 3-8 0,5-2 0 16,-2 3-1-16,10-4 3 0,-15 1 0 15,7 0-7-15,0 2 8 0,8-3-9 0,-12 2 4 16,5 0 1-16,7-2-14 0,-10 4 1 0,2-2-4 0,8-2-2 15,0 0-12-15,-10 4 2 0,6-3-12 0,4-1-10 16,0 0-19-16,-10 2-12 0,10-2-27 16,0 0-26-16,0 0-52 0,0 0-70 0,-12-4-294 0,12 4-599 15,0 0 265-15</inkml:trace>
  <inkml:trace contextRef="#ctx0" brushRef="#br0" timeOffset="-194677.3">7682 14176 96 0,'-3'-2'285'0,"3"2"-17"0,0 0-15 0,-5-2-20 16,5 2-17-16,0 0-18 0,0 0-10 0,0 0-11 15,0 0 2-15,-5-2-17 0,5 2-3 0,0 0-10 16,0 0-4-16,0 0-2 0,0 0 12 0,0 0-24 16,0 0-5-16,-12 4 1 0,7-3-17 0,5-1-2 15,-9 5-5-15,4-3-13 0,0-1 6 0,2 2-14 16,-3-2 4-16,2 1-5 0,0 1-7 0,4-3-8 16,-7 1-5-16,7-1-7 0,-4 2-1 0,4-2-10 15,-4 4-8-15,4-4 5 0,-4 0-2 0,4 0 9 16,0 0-2-16,0 0 3 0,21-5 0 0,-9 2-9 15,0-1-3-15,2 0 0 0,4-3-4 0,1 0-6 16,0 0-2-16,8-3-7 0,-8 4 3 0,3-1 0 16,-3-2 2-16,2 2-10 0,-1 0-1 0,-5 0-2 15,2 1 1-15,-7 1 0 0,1 1 1 0,-4 2 12 16,-2-1 10-16,-1 0 14 0,0 2-3 0,-4 1-6 0,2-3-5 16,-2 3-1-16,0 0-5 0,0 0 3 15,-24 4-9-15,13 0-1 0,-8 2-1 0,2 1-4 16,-4 0-2-16,-4 3 1 0,7-2-2 0,-9 2 0 15,8-3-7-15,1 0 4 0,-1-2 0 0,2 2-2 0,6-2 7 16,0 0 2-16,4-3 0 0,-1 1 2 0,2-1-3 16,1 0 3-16,0-1-4 0,5-1-2 0,-7 3-1 15,7-3 5-15,0 0 5 0,0 0-1 16,0 0-1-16,0 0-3 0,26-5 3 0,-14 3-6 0,1-2-1 16,4 0 0-16,0-2 0 0,0 2-1 0,0-2-4 15,1 1 1-15,0 0 0 0,-4 2-2 0,-1-1-2 16,-2 2-1-16,1-1 1 0,-5 1 1 0,1 0 2 15,-3-1 0-15,-1 1 2 0,0 0-3 0,-4 2-3 16,0 0-1-16,0 0 0 0,0 0 2 0,0 0-1 16,-22 7-3-16,11-1 2 0,-6-2 2 0,-1 2-1 15,0 0-1-15,4 0-1 0,0-2 4 16,3 0 4-16,-3 0 6 0,6 0-1 0,1-2 2 0,2 1 0 16,0-2-3-16,1 1 2 0,4-2-2 0,0 0 5 15,0 0-1-15,0 0-5 0,0 0 4 0,18-3-3 16,-9 0-1-16,5-1 0 0,3-2 1 0,-6 2-4 15,5 0-1-15,-2 1-7 0,-1-1 11 0,-2-1-6 16,-2 3-2-16,3-1-2 0,-2 1 1 0,-4 0-5 16,-2-1-5-16,1 3-9 0,-5 0-22 0,5-2-10 15,-5 2-36-15,0 0-45 0,0 0-47 0,0 0-56 16,0 0-66-16,-10 11-89 0,5-8-423 0,-4 5-877 16,3-4 388-16</inkml:trace>
  <inkml:trace contextRef="#ctx0" brushRef="#br0" timeOffset="-194060.99">7866 14250 9 0,'0'0'341'0,"-2"-6"-30"0,2 6-34 0,-2-5-44 15,2 5-63-15,-3-3-81 0,3 3-95 0,0 0-123 16,0 0-88-16,0 0-233 0,0 0 104 0</inkml:trace>
  <inkml:trace contextRef="#ctx0" brushRef="#br0" timeOffset="-192911.11">6858 12255 101 0,'0'0'367'0,"-10"2"-5"0,10-2-7 16,0 0 0-16,-7-4-3 0,7 4-11 0,-4-2-11 0,4 2-19 16,0 0-29-16,-5-3-23 0,5 3-22 0,0 0-26 15,0 0-18-15,0 0-19 0,0 0-18 0,15-4-11 16,-7 3-17-16,3 1-7 0,2-2-16 0,5 1-12 16,-3 0-10-16,7-1-7 0,-3-1-8 0,3 1-9 15,0-1-11-15,7 0-2 0,-2-1-2 0,-7 0-12 16,0 2-8-16,-3 0-6 0,1-1-1 0,-4 2-1 15,-1 0-1-15,-3 0-4 0,-1 1-2 0,-2 0 0 16,-2-1 0-16,-5 1-3 0,0 0 1 0,0 0-2 16,4 2 0-16,-4-2 2 0,-12 5-3 0,3-4-1 15,-5 1 2-15,-4 3 1 0,0-1-2 0,-1-3-1 16,-8 4-1-16,-1-1 5 0,6 3 3 0,1-5 10 16,3 1 14-16,-1 1 5 0,2-3 6 0,3-1 6 15,4 1 15-15,2 0 11 0,-1 1 2 0,4-4 6 16,5 2-7-16,-9 0-11 0,9 0-3 0,-4 3-6 15,4-3-4-15,0 0-6 0,0 0-3 0,17-10-6 16,-7 6-3-16,4-1-7 0,3 0-1 0,-2-1-6 0,4 1 1 16,-1 0-3-16,3 1-6 0,0-2-14 15,-1 1-5-15,1 0-9 0,0 3-8 0,-2-2-5 16,-1 2-6-16,-4 3-3 0,-3-5-4 0,1 2 2 16,-4 0-5-16,-1 2-1 0,1 2 3 0,-8-2 4 0,7 0 3 15,-7 0 4-15,-1 5 4 0,1-5 1 0,-11 7 5 16,-2-3 2-16,0 3-2 0,-6-1 8 15,-3-1 3-15,-5 6 2 0,3-2 4 0,-1 2 7 0,4-7 4 16,3 2 10-16,2 0 7 0,3-3 1 0,1-1 4 16,2 2 4-16,4-3 3 0,2 0-5 0,-1-1-2 15,5 0 0-15,0 0-4 0,0 0-6 0,0 0-1 16,10-7-2-16,3 3-1 0,1 0-4 0,4-3 2 16,1 3-5-16,0-3-3 0,2 2-9 0,0 0-5 15,-2 1-4-15,2 0 0 0,-3-1-1 0,-4 3 1 16,-3-1 4-16,2 2-5 0,-3 0 3 0,-2 1 3 15,-2 0 1-15,-6 0 3 0,8 0 1 0,-8 0 1 16,4-3 1-16,-4 3 0 0,0 0 6 0,0 0-4 16,0 0 1-16,0 0 1 0,0 0-2 0,0 0-3 15,0 0-16-15,0 0-27 0,-13 6-40 0,13-6-58 16,0 0-62-16,0 0-58 0,0 0-64 0,0 0-69 16,0 0-75-16,0 0-288 0,0 0-822 0,15-5 364 15</inkml:trace>
  <inkml:trace contextRef="#ctx0" brushRef="#br0" timeOffset="-191493.33">8097 14280 157 0,'0'0'212'0,"0"0"-18"0,0 0-23 0,0 0-33 16,0 0-53-16,-14-8-59 0,14 8-69 0,-3-3-114 15,3 3-170-15,0 0 76 0</inkml:trace>
  <inkml:trace contextRef="#ctx0" brushRef="#br0" timeOffset="-186126.84">7331 9019 73 0,'-1'6'73'0,"-4"4"-14"16,1 2-8-16,-6 4-20 0,2 9-28 0,-1 4-52 15,-3 2-52-15,-2 2 24 0</inkml:trace>
  <inkml:trace contextRef="#ctx0" brushRef="#br0" timeOffset="-185893.48">6870 10257 125 0,'-4'-6'142'0,"2"-1"-9"16,0 3-20-16,1-3-10 0,-2 1-7 0,2 1-10 16,1 1-7-16,0 0-18 0,0-1-11 0,0 0-14 0,0 1-23 15,0 4-34-15,4-7-29 0,-4 5-111 0,0 2-175 16,3-6 77-16</inkml:trace>
  <inkml:trace contextRef="#ctx0" brushRef="#br0" timeOffset="-184977.78">6943 10072 132 0,'0'-4'127'15,"0"0"-1"-15,4 0-25 0,-4 4-2 0,2-4-11 0,-2 4-10 16,3-7-10-16,-3 7-7 0,1-2-19 15,-1 2-15-15,0 0-14 0,3-3-13 0,-3 3-7 16,0 0-17-16,0 0-18 0,0 0-31 0,0 0-63 0,0 0-148 16,0 0 66-16</inkml:trace>
  <inkml:trace contextRef="#ctx0" brushRef="#br0" timeOffset="-182327.84">3845 7034 317 0,'1'-5'382'15,"-1"5"8"-15,0 0-4 0,4-4-12 16,-4 4-24-16,0 0-32 0,0 0-30 0,0 0-30 16,0 0-26-16,0 0-25 0,0 0-4 0,13 8-21 15,-8-7-17-15,1 4-14 0,2 1-7 0,1 1-15 16,1-1-13-16,-2 4-11 0,4-3-12 0,1 5-2 0,-4-4-12 15,4 3-16-15,3-2 0 0,-6-1-11 16,2-2 3-16,4 0-8 0,-1-2-3 0,-6-1-4 16,4 0 2-16,6-5 0 0,-1 2-1 0,0-6 9 0,-3 0 3 15,2-4 9-15,1 1 3 0,-4-2 1 0,2-3 5 16,0-1 0-16,-1 1-3 0,3-4 1 0,-3 5-7 16,-2-1-3-16,2-1-5 0,-3 3-6 15,-1-2-7-15,-2 5-6 0,3 0-6 0,-2 2-4 0,-1 0-3 16,-1 3-2-16,1 2-5 0,1 0 1 0,-2 1-3 15,-1 2-1-15,2 0-1 0,0 1-2 0,1 5-3 16,-1-3 1-16,3 3 0 0,1 3-1 0,-2-4-1 16,-1 2-3-16,1-1-3 0,2 2-2 0,-1-3 1 15,-2 0 1-15,4 0 1 0,-2-2-3 0,3-1 2 16,-6 0-2-16,4-2 4 0,0-1 2 0,-3-1 0 16,4-2-1-16,-4-1 0 0,2-1 9 0,-1-1-1 15,-1-2 3-15,2-3 0 0,1-2 2 0,-3 1 0 16,-1-2-3-16,1 1-4 0,-1 2 3 0,-4 1-5 15,5 1-1-15,-2 3-4 0,-3-5-2 0,-1 10 2 16,1-3-7-16,4 2 0 0,-1 1 1 0,-2 2-1 16,6 4 4-16,-2-3-3 0,-1 4-2 0,0 2-4 15,6 1-3-15,-1 3-3 0,3-1 0 0,-6-2-2 16,6 2 1-16,-3-1-1 0,5-1 2 0,-5-2 0 16,4-2 2-16,0 1 2 0,-1-1 2 0,3-2 1 15,-2-2 3-15,-3-2 1 0,3-3 0 0,0-1 2 16,1-2 3-16,-1 2-3 0,1-6 2 0,3-7 4 15,0 0 0-15,-2 0 3 0,-2-3-5 0,-1 0 0 16,-7 5 6-16,3 0 4 0,-4-1 4 0,0 2 11 16,-2 1 3-16,0 5-1 0,-4-1 5 0,1 4-8 15,-1-1-10-15,-1 1-1 0,1 2-7 0,0 1-3 16,-1-1 0-16,2 3-2 0,-4 1 1 0,11 3 7 16,-3-1-3-16,-1-1-4 0,0 1 0 0,5 2 2 15,-2-2-2-15,4 3-1 0,-4-3-1 0,2 1 1 16,-1-2 2-16,2 1 3 0,1-2-2 0,-1 0 5 15,-2-1-3-15,2-1-2 0,-1-1-1 0,0 1-7 16,-3-1-8-16,-2-1-23 0,0 2-36 0,-2 1-52 16,0-1-72-16,-1 0-82 0,-4 2-107 0,0 0-145 15,0 0-310-15,-17 8-908 0,1 3 402 0</inkml:trace>
  <inkml:trace contextRef="#ctx0" brushRef="#br0" timeOffset="-180327.32">8634 6698 118 0,'20'8'128'0,"7"4"-17"0,5 1-18 0,2 1 3 0,5-6-9 16,17 4-17-16,-1-2-1 0,-1-7-2 15,2-2-16-15,0 1 7 0,3-6 7 0,-3-3 0 16,4-2 2-16,-1-4 2 0,0-1 15 0,-2-4-4 16,-2 0 4-16,0-5-1 0,1-1-1 0,-2-1-8 0,-4-5-4 15,2-4 1-15,1-3-7 0,-5 0-5 0,2-5-2 16,-5-2-4-16,24-19-5 0,-8 3-6 0,-19 23-3 16,2-2-3-16,2 2-1 0,-3 5-4 0,1 3-6 15,-11 9 1-15,0 10-5 0,2-1-3 0,-2 5-1 16,-2 5-2-16,-1 3-3 0,-2 4-1 0,1 6 1 15,-1 5-7-15,-3-1 1 0,2 4-5 0,-4 0-6 16,0 3-6-16,0 0-7 0,0 1 2 0,3-2-1 16,4-3 5-16,-2-1 1 0,6-5-1 0,-5 2 1 15,3-5-2-15,1-1-2 0,5-7 5 0,-2-2-1 16,1-4 4-16,3-2-4 0,11-8 2 0,-1-5 1 16,-4-2-1-16,4-5 2 0,-4-2-1 0,1-1 2 15,-1-5-2-15,1 0 8 0,2-1 4 0,-6 2 9 16,-3 3 5-16,-8 10 12 0,10-9 7 0,-9 10 6 15,1 4 1-15,-4 1 3 0,0 2-3 0,-3 5 0 16,-1-1-3-16,-4 6 2 0,1 2-2 0,-4 1-1 16,3 2-3-16,0 5-4 0,6 2 1 0,-3 4-1 15,-2 2-7-15,0 0-6 0,-1 1 2 0,0 1-1 16,1 3-6-16,1-2-2 0,-1-4-2 0,4 1-4 16,-3-2-1-16,3-5 4 0,0 0-5 0,1-4-3 15,0-4-1-15,-1-2 3 0,4-4 5 0,-2-4-7 16,2 0 0-16,1-3-1 0,2-2 6 0,-1-4-2 15,11-5 3-15,-11 4 6 0,13-8-4 0,-1 5 2 16,-11 4 3-16,11-11-3 0,-1 5 16 0,-11 7-1 16,0 1 7-16,-2 5-3 0,-1-2 0 0,-4 5-6 15,-7 3 6-15,0 0-11 0,-3 4-1 0,-2 1-4 16,-4 0 1-16,3 2-3 0,-1 3 1 0,1 0-3 16,0 1 0-16,0 0-3 0,2 2 2 0,3-3 0 15,1 2-2-15,-9-1-2 0,11-1 5 0,-2 1-6 16,3-2-1-16,-1-1 8 0,0-2-10 0,10-2-2 15,-3-2 0-15,1-2 0 0,-2-1-1 0,-4 0-1 16,-3 0 1-16,0-1 0 0,-3 1 3 0,-1-1 0 16,-5 0-26-16,-1 0-33 0,-3-1-54 0,-2 5-76 15,-2-3-100-15,-6 1-191 0,3 5-516 0,-19-4 229 16</inkml:trace>
  <inkml:trace contextRef="#ctx0" brushRef="#br0" timeOffset="-178327.52">10620 7058 42 0,'9'-6'199'0,"1"1"-15"0,0-1-23 0,3 3-15 15,-3-1-10-15,2 4-16 0,-2-1-16 0,3 2-6 16,-4 0-19-16,1 3-12 0,-1-2-14 0,-2 7-12 16,0-3-10-16,-3 4-2 0,0-1-12 0,-2 4 6 15,-2 1-5-15,-2-2-1 0,-1 4-6 0,-2 0 6 16,0-5-3-16,-3 5-4 0,-1-1 6 0,3-3 4 16,-1-4 6-16,0 4 6 0,0-4 8 0,3 0 0 15,1-4 12-15,-3 1 5 0,4-1 14 0,-1-2 7 16,2 1-3-16,1-3-7 0,0 0-1 0,0 0-9 15,0 0-4-15,0 0-2 0,15-8-3 0,-7 6-4 16,1-5-3-16,3 3-5 0,-1-1-4 0,2 2 0 16,0 0-10-16,1 2 0 0,-2 0 3 0,2 1-6 15,2 0-3-15,3 1 0 0,-5 3-3 0,0 3-2 16,-2-1-2-16,-1 0 2 0,2 2-5 0,-4 2-4 0,6 1-6 16,-7-2 1-16,-3 4-4 0,4-1-1 15,-4 1 2-15,-3 0 0 0,0-1-1 0,-2 3 0 16,-4-3 4-16,1-1-4 0,-5 3 6 0,-3 0-1 15,-3-3-3-15,0-1 5 0,0 1 0 0,-4-2 5 0,-1-2 1 16,1-1 6-16,-1 0 8 0,1-3-3 0,0 1 5 16,-3-4-1-16,8 1-6 0,-1-2 1 0,1-1 0 15,0-2-3-15,0-1-2 0,4-1 1 0,2 0-3 16,-1 1-4-16,4 0-3 0,-1 0-6 0,5-2 2 16,-3 3-3-16,2-1 1 0,1 0-3 0,0 1-1 15,3 1 6-15,-2-1-1 0,-1 4-3 16,7 0 3-16,-7 0 0 0,7 7-2 0,-4-1 2 0,-1 0 0 15,1-1 4-15,2 6-7 0,-1-1 4 0,0 1-4 16,-1 1 4-16,1-2-2 0,3 1-6 0,-1-1-13 16,-1 1-29-16,2-5-39 0,0 1-51 0,3-1-49 15,-3-3-220-15,3-1-442 0,4-2 196 0</inkml:trace>
  <inkml:trace contextRef="#ctx0" brushRef="#br0" timeOffset="-177744.01">10911 6750 149 0,'-15'-12'182'0,"-2"2"-14"0,-1 0-11 0,-1 3-17 16,-1 2-10-16,0 2-9 0,0 2-16 0,-3-1-5 0,-6 1-2 15,8 5-5-15,-8 0-5 0,-2 4 0 16,3 0-3-16,-3 3-7 0,-1 3 3 0,2 2 1 16,-2 1-3-16,1 3-3 0,-1 1 2 0,-4 12-7 15,8-8-6-15,1 2-1 0,3 1-9 0,-4 11 0 0,0 1-4 16,11-11 4-16,-6 15-2 0,4-1-3 0,6 1-2 16,7-10-3-16,1 3-4 0,5 9-7 15,0-12-4-15,2 0-1 0,6 13-3 0,1-14 0 16,7 11-6-16,-1-9 1 0,4-4 0 0,8 9 0 0,-6-11-2 15,10 7-3-15,-4-12-3 0,2 2-7 0,2-6-7 16,14 6 3-16,-15-8-2 0,2-1 0 0,1-3-4 16,2-3 12-16,-2-2-7 0,3-2 0 15,-1-2 4-15,-2-3 4 0,3-2 4 0,3-2 10 0,-3-3 2 16,-2 0 7-16,1-3 7 0,1-2 3 0,0 2 4 16,1-4 9-16,0 0 4 0,-3-2-6 0,1-3 1 15,-1 0 6-15,0 1 4 0,-3-3 0 0,13-11-4 16,-16 10-9-16,-1-4 0 0,-3 0 7 0,-1-2-11 15,-3-1-4-15,-2-3-6 0,-2-1-6 0,-3 0-2 16,-6-6-7-16,3-10 2 0,-3 3-3 0,-7-4-7 16,-4 0 7-16,-4 0-11 0,-4 3 2 0,-3-1 2 15,0-1-6-15,-9 4 0 0,3 2 2 0,-5-2 0 16,5 17-4-16,-2-3-2 0,-1 5 4 0,-6 1-10 16,2 0 1-16,-5 5 4 0,0-1 0 0,0 2-18 15,-7 3-2-15,-9-3-19 0,2 4-25 0,9 3-22 16,-1 4-41-16,4 2-41 0,-5 3-54 0,7 0-63 15,-4 3-279-15,7 2-607 0,2 1 268 0</inkml:trace>
  <inkml:trace contextRef="#ctx0" brushRef="#br0" timeOffset="-173510.83">26862 6717 76 0,'-7'-2'135'0,"4"0"-11"0,0-2-3 15,-3 0-5-15,4 2 1 0,-4-1 5 0,2 1 11 16,0-1 4-16,1 1 8 0,1-2 12 0,2 4 4 16,-6-4 11-16,3 1 6 0,-2 0 0 15,3 0 3-15,2 3 10 0,-5-6 0 0,3 4 2 0,-2-1-6 16,2 0 11-16,2 3 4 0,-7-5-6 0,2 2-1 16,3 0-5-16,-1 1-6 0,3 2-9 0,-6-5-8 15,6 5-7-15,-4-4-12 0,4 4-12 0,-1-4-10 16,1 4-16-16,0 0-12 0,0 0-8 0,11 0-7 15,1 0-12-15,6 2-4 0,2-2-10 0,8 0-2 16,3 2-8-16,0 1-11 0,-3-2-11 0,1 1-17 16,-1-1-10-16,-9 2-20 0,-1-3-22 0,-5 1-26 15,1 0-28-15,-5-1-25 0,-3 0-24 0,2 0-16 16,-3 1-10-16,-5-1-18 0,0 0-10 0,0 0-12 16,0 0 5-16,0 0 5 0,-32-1 1 0,14 1 10 15,-3 0 9-15,0 1 0 0,-7 2 8 0,6-1 26 16,-6 1 12-16,8-1 19 0,-1-1 17 0,-2 2 21 15,5-1 22-15,-3 1 23 0,2 1 17 0,6-1 25 16,-1-1 18-16,3 1 16 0,0-1 16 0,3 0 9 16,1 0 13-16,1 0 7 0,0 0 9 0,6-2 4 15,-10 3 8-15,6-1 3 0,4-2 8 0,-4 1 16 0,4-1 13 16,0 0-3-16,0 0 3 0,0 0-3 16,0 0-18-16,0 0 3 0,14 3-9 0,-4-4-9 15,2 1-11-15,3-2-12 0,3 1-2 0,1 1-7 16,4-2-15-16,-2 2-4 0,8-2-7 0,-2 1-4 0,-5 0-5 15,-1 0-5-15,0-2-2 0,1 3-6 16,-4-1-1-16,-6 1-6 0,1-1-2 0,-1 0-1 16,-5 0-3-16,-1 1 4 0,-6 0 1 0,12-1 6 15,-8-1 5-15,-4 2-1 0,0 0 4 0,5-2-11 0,-5 2-2 16,0 0-1-16,1-2-4 0,-1 2-10 0,0 0-12 16,0 0-13-16,0 0-18 0,0 0-25 15,0 0-41-15,0 0-40 0,0 0-45 0,0 0-39 16,0 0-60-16,0 0-62 0,0 0-351 0,3-6-753 0,-3 6 334 15</inkml:trace>
  <inkml:trace contextRef="#ctx0" brushRef="#br0" timeOffset="-173361.17">27250 6710 212 0,'-2'1'405'15,"2"-1"2"-15,0 0-30 0,-10 0-30 0,10 0-24 16,0 0-39-16,0 0-24 0,0 0-49 0,0 0-72 15,0 0-141-15,0 0-194 0,0 0-266 0,0 0-499 16,0 0 221-16</inkml:trace>
  <inkml:trace contextRef="#ctx0" brushRef="#br0" timeOffset="-171659.81">24932 6285 73 0,'0'0'135'0,"0"0"-8"0,0 0-9 0,-5-1-15 15,5 1-11-15,0 0-6 0,0 0-8 0,-1-4-5 16,1 4-12-16,0 0-7 0,0 0 0 0,0 0-8 16,-3-3 3-16,3 3-7 0,0 0-10 0,0 0 5 0,0 0-8 15,0 0 3-15,0 0-5 0,0 0-15 0,0 0-16 16,-4-4-25-16,4 4-29 0,0 0-51 16,0-5-85-16,0 5-209 0,3-4 92 0</inkml:trace>
  <inkml:trace contextRef="#ctx0" brushRef="#br0" timeOffset="-169860.69">25484 6023 71 0,'0'0'141'0,"0"0"-30"0,-4-3-20 15,4 3-35-15,0 0-39 0,0 0-50 0,0 0-43 16,0 0-82-16,0 0 37 0</inkml:trace>
  <inkml:trace contextRef="#ctx0" brushRef="#br0" timeOffset="-162577.35">23763 7913 33 0,'0'8'98'15,"0"-8"2"-15,0 0-6 0,0 0-7 0</inkml:trace>
  <inkml:trace contextRef="#ctx0" brushRef="#br0" timeOffset="-149711.1">24598 5518 140 0,'0'0'233'16,"0"0"-9"-16,0 0-1 0,2-4-1 0,-2 4-5 15,0 0-13-15,0 0-9 0,0 0-6 0,0 0-9 0,0 0-14 16,0 0-7-16,0 0-5 0,1-3-14 15,-1 3-7-15,0 0 1 0,0 0-18 0,0 0-11 16,0 0-13-16,0 0-5 0,0 0 1 0,6-1 0 16,-6 1 4-16,11 1-2 0,0-2-7 0,1-1-15 0,2 2-1 15,-1-2-6-15,4-2-5 0,1 2-11 16,0 0 19-16,0-2-27 0,4 2 6 0,-2-1-13 16,-2 2-5-16,0-3 5 0,-5 3-2 0,0-4-10 15,-3 5 2-15,-2-1-11 0,-1 1 8 0,-1-1 0 0,-6 1-13 16,10-1-4-16,-7 0-6 0,-3 1-23 0,0 0-24 15,0 0-32-15,0 0-24 0,-19 3-23 0,10-1-38 16,-5 3-47-16,0-3-55 0,-1 5-47 0,-4-1-182 16,1-3-541-16,-1 3 239 0</inkml:trace>
  <inkml:trace contextRef="#ctx0" brushRef="#br0" timeOffset="-149177.41">24578 5553 142 0,'0'0'294'0,"-6"-1"-19"0,6 1-11 16,0 0-17-16,0 0-9 0,0 0-21 0,0 0-19 16,0 0-21-16,0 0-21 0,0 0-10 0,-6 4-15 15,4 0-12-15,-2 1 14 0,2 2-20 0,-3 0-12 16,-1 4-6-16,3-3-2 0,-4 2-8 0,6-1-5 16,-4 2-12-16,0 2-5 0,2-3-1 0,-1 1-14 15,3 0-2-15,-3-4-7 0,4 0 0 0,0-1-5 16,-1 0-6-16,-2 0 3 0,3-1-6 0,0-1-3 15,0-4 2-15,0 6-4 0,0-6 11 0,0 4 14 16,0-4 0-16,0 3 18 0,0-3-5 0,0 0 7 16,0 0-8-16,0 0 3 0,0 0 5 0,0 0-9 15,13-6 8-15,-9 3 0 0,0 1-2 0,-4 2-7 16,6-5 0-16,1 3-5 0,-4-1-5 0,3 1-2 16,0 1-3-16,1 0 0 0,-1-2-9 0,1 3-3 15,0-1 0-15,5 2-7 0,-6 0-3 0,4 2-3 16,1 0 2-16,0 1-12 0,-2 0 12 0,1 2 0 15,-1-1-9-15,1 2 10 0,-4-1-5 0,3 2-4 16,0 3-5-16,-4-4 3 0,3 5 2 0,-3-4-4 16,0 3 0-16,-2 1-3 0,-1 1 6 0,1-1-3 15,-3-1 3-15,-3 1 2 0,3 4-6 0,-5-4 3 16,1 0 2-16,-6 2-6 0,1 1 3 0,-1-3 3 16,-4-2 1-16,4 1 7 0,-4-2 1 0,0 3 10 15,3-5 10-15,-3 0 5 0,1-1 5 0,1-2 5 16,2-2 7-16,-1 0 4 0,2-2-1 0,2 0-5 15,-1 1-6-15,3-1-1 0,5 0-3 0,-13-1-11 16,13 1-4-16,-6 0-4 0,-1-2-3 0,7 2-12 0,-5-5-13 16,4 4-15-16,1 1-29 0,-4-3-29 0,4 3-44 15,-5-7-52-15,5 7-40 0,0-4-46 0,0 4-62 16,1-6-63-16,3 3-369 0,-4 3-809 16,5-9 358-16</inkml:trace>
  <inkml:trace contextRef="#ctx0" brushRef="#br0" timeOffset="-148877.34">24848 5786 57 0,'2'-3'360'0,"-2"3"-7"15,0-4-22-15,0 4-10 0,0 0-1 16,4-2-24-16,-4 2-9 0,1-3-23 0,3 0-17 0,-4 3-23 15,0 0-18-15,7-4-18 0,-7 4-23 0,8-1-14 16,0 1-21-16,-4-1-1 0,5 0-19 16,1 0-6-16,0-1-14 0,2 1-6 0,1 0-7 0,0 0-10 15,-1 0-8-15,1 1-2 0,6-3-7 0,-9 3-12 16,1-1-10-16,-2 1-15 0,-2 0 0 0,0-1-30 16,-7 1-12-16,11 0-17 0,-7-1-17 0,-4 1-19 15,0 0-18-15,0 0-27 0,0 0-28 16,0 0-36-16,0 0-42 0,-13 9-41 0,7-6-50 0,-4-1-206 15,-2 0-574-15,3 0 254 0</inkml:trace>
  <inkml:trace contextRef="#ctx0" brushRef="#br0" timeOffset="-148611.21">24937 5721 237 0,'0'-6'333'16,"-1"1"-11"-16,-2 0-8 0,2-1 0 0,1 1-7 15,-4-1 16-15,3 3-4 0,1 3-7 0,-4-6-9 16,4 2-20-16,0 4-18 0,0 0-25 0,0 0-27 15,0-5-24-15,0 5-18 0,0 0-21 0,0 0-12 16,0 0-14-16,0 0-12 0,0 17-12 0,4-10-3 16,-4 2-12-16,0 0-8 0,0 2-9 0,1 0-5 15,-1 1-6-15,5 0-6 0,-5 1-4 0,0-1-10 16,3 2 0-16,-2 1 1 0,-1 0-7 0,0 1-2 16,0-3-4-16,0-1-11 0,-1 2-17 0,-2 1-10 15,2 1-19-15,-3-3-26 0,3-3-27 0,0 3-30 16,-2-2-38-16,-1-2-30 0,4 1-33 0,-1-3-34 15,-2-2-40-15,2 0-35 0,1-5-56 0,-1 2-240 16,1-2-671-16,0 0 297 0</inkml:trace>
  <inkml:trace contextRef="#ctx0" brushRef="#br0" timeOffset="-148193.86">25332 5492 42 0,'1'-3'307'0,"-1"-1"-6"16,0 4-11-16,2-4-8 0,-2 4-3 0,2-4-3 15,-2 4-5-15,0-2 7 0,0 2-22 0,1-4-8 16,-1 4-13-16,0 0-12 0,0 0-9 0,0 0-9 0,0 0-8 15,0 0-3-15,0 0-4 0,-6 10-8 16,-1-5-11-16,3 2-4 0,1 1-14 0,-3 3-12 16,-1 0-6-16,0 4-9 0,0 0-10 0,1 3-9 15,1-1-6-15,-2 2-11 0,0 0-8 0,2 5-6 16,1-5-6-16,0-1-9 0,3 1-6 0,2 0-2 0,-4-1-6 16,5 0-6-16,-1 2-5 0,0-2 0 15,3 0-4-15,0-3-7 0,2 2 1 0,-3-5-7 16,4 2-11-16,0 1-9 0,1-1-7 0,0-3-8 15,-4-1-8-15,5-4-14 0,-4 2-6 0,1-2-14 0,1-1-23 16,-2 1-17-16,0-2-27 0,-1 0-9 16,1-2-41-16,-1-2-30 0,1 2-34 0,-5-2-47 15,0 0-52-15,9-5-72 0,-9 1-284 0,1-5-753 16,3 4 333-16</inkml:trace>
  <inkml:trace contextRef="#ctx0" brushRef="#br0" timeOffset="-147961.09">25404 5723 369 0,'-3'-2'413'0,"-1"-3"-4"15,3 1-20-15,0 1-19 0,1 3-21 0,0-6-26 16,0 6-27-16,-2-5-31 0,2 5-25 0,4-4-19 16,-1 3-28-16,-3 1-17 0,9-2-23 0,-3 0-13 15,-6 2-15-15,13-1-12 0,-2 0-13 0,-2 1-18 16,3 0-25-16,-3 0-26 0,1 0-29 0,-2 0-32 15,-1 1-32-15,2-1-33 0,-1 0-28 0,-2 0-33 16,-6 0-50-16,11 0-45 0,-4-1-50 0,-7 1-298 16,5-3-649-16,-2 1 288 0</inkml:trace>
  <inkml:trace contextRef="#ctx0" brushRef="#br0" timeOffset="-147527.83">25626 5567 163 0,'0'0'391'0,"-1"-7"-13"16,1 1-15-16,0 6-9 0,0-6-18 0,0 2-21 16,1 1-27-16,-1 3-24 0,5-5-22 0,-2 3-31 15,4-1-21-15,-2 1-19 0,2 1-26 0,1 1-3 16,3 0-15-16,-1 1-18 0,-1 1-7 0,1 2-14 16,1-2-9-16,0 3-7 0,-1 1 1 0,-1 0-13 15,-4 2-6-15,3 0-2 0,1 2-4 0,-4 1-4 16,0-2-2-16,-3 4-3 0,0 0-2 0,-1-1 0 15,-2 3 1-15,1 0-4 0,-4-2 5 0,3 3 2 16,-8-2 1-16,0-1 4 0,1 2 5 0,3-3 7 16,-7 1-4-16,5-1 9 0,-1-5 7 0,5 4 3 15,-5-3 3-15,2-3 0 0,1 1 0 0,1-1-2 16,1-1-4-16,-1 1-5 0,3-2-8 0,-2 1-2 16,2-2-7-16,1-2-3 0,0 0-5 0,-3 3-3 15,3-3-4-15,0 0 1 0,8 3-4 0,-8-3-1 16,9-1-4-16,1 1-2 0,-3-3-4 0,2 2-2 0,2-1-1 15,3 1-3-15,-1-2-2 0,1 2-4 16,0-1-7-16,0 1-8 0,-1-1-11 0,1 2-10 16,-4-1-12-16,-1 1-10 0,-1 0-7 0,0-2-15 15,-3 2-14-15,-5 0-10 0,9-1-20 0,-5 0-24 16,-4 1-13-16,0 0-20 0,6-1-28 0,-6 1-32 0,0 0-30 16,0 0-43-16,0 0-32 0,0 0-55 15,-13-6-242-15,11 3-688 0,2 3 305 0</inkml:trace>
  <inkml:trace contextRef="#ctx0" brushRef="#br0" timeOffset="-147194.33">25887 5473 28 0,'-4'-8'366'0,"1"2"-16"0,2 3-5 0,0-4 1 15,0 5-19-15,-2-2-9 0,3 4-28 0,-1-3-29 16,1-2-32-16,0 5-22 0,0 0-14 0,0 0-10 15,0 0-12-15,9 10-14 0,-3-5 2 16,0 4-16-16,0 2-8 0,1 2-10 0,5 2-12 0,-3 0-1 16,0 2-6-16,3 0-7 0,1 4-5 0,-4-4-4 15,5 6-9-15,-5-2-3 0,-1 0-6 0,-1 3-3 16,0-5-7-16,-1 0-2 0,-3 1-8 0,-2 0-1 16,0-1-5-16,-2 2 0 0,-3-2-4 15,3 0-3-15,-3-1-4 0,-1-1-4 0,2 1 6 0,-7-1-10 16,5-3-2-16,-3-1-3 0,4-2-2 0,1-2 0 15,-4 4-1-15,6-9-4 0,-3 6-4 0,0-4 5 16,1 0-3-16,-1-1-21 0,1-1-16 0,3-2-15 16,-2 1-25-16,2-3-30 0,0 0-56 0,-5 3-60 15,5-3-53-15,0 0-71 0,-7-8-79 0,7 2-311 16,-4 1-782-16,4-1 346 0</inkml:trace>
  <inkml:trace contextRef="#ctx0" brushRef="#br0" timeOffset="-145911.42">26312 5517 123 0,'3'-3'258'0,"1"1"-3"0,-3-2-7 0,1 0-10 16,2 2-12-16,-1-1-8 0,1-1-8 0,-2 3-3 0,1-3-10 15,0 2-11-15,-3 2-8 0,5-5-8 16,-5 1-9-16,0 4 5 0,5-4-9 0,-4 2-11 16,-1 2-8-16,1-6 3 0,-1 6-14 0,0 0-8 15,1-4 3-15,3 1-20 0,-4 3-8 0,0-2-9 16,0 2-10-16,0 0-5 0,0 0 4 0,0 0-13 0,0 0-4 16,2-5-7-16,-2 5-4 0,0 0 0 15,0 0-8-15,0 0-7 0,0 0-2 0,0 0 9 16,0 0-20-16,0 0 4 0,0 0-16 0,0 0 11 0,0 0 0 15,0 0-2-15,0 0 3 0,0 0-7 0,0 0-4 16,0 0 1-16,0 0 0 0,0 0 3 0,0 0-7 16,-12 6 3-16,8-1-4 0,-1 1 0 0,0-1 1 15,-3-1 0-15,3 6-1 0,-4-1 1 0,0-1-2 16,2 0-5-16,0 2 15 0,-3 1-15 0,1 1 6 16,3 0 0-16,-1-1-4 0,-3 1-1 0,4-1 6 15,-2 2-5-15,3-4 3 0,2 2 0 0,-3-3 1 16,1 2 2-16,1-3-6 0,2 1 0 0,0-3 0 15,1 1 0-15,1 1 1 0,-3-2 1 0,3-1-2 16,0-4 1-16,3 6-1 0,-2-4 13 0,-1-2-10 16,4 5 2-16,1-2-8 0,-2-2 6 0,2 0 0 15,-5-1 1-15,9 2 2 0,-7-1-1 0,6 1 1 16,-4 0-4-16,1 1 3 0,4-1 4 0,-1 0-7 16,1 3 3-16,1 0 0 0,-1 1-4 0,1-1 6 15,-1-1-3-15,2 4-1 0,0-1 1 0,0-2 1 16,-1 3-7-16,1-2 6 0,1 0 2 0,-7 2-8 15,3-4 5-15,1 3 4 0,-4-3 1 0,4 0 5 16,-4-2 2-16,-1 0 1 0,-3 1 5 0,3-1 3 0,0 0 7 16,-4-2 2-16,5 4 3 0,-5-4 2 0,4 2-8 15,-4-2-1-15,0 0 2 0,0 0-18 16,0 0-29-16,0 0-37 0,0 0-64 0,0 0-65 16,10-5-84-16,-10 5-108 0,0 0-375 0,0 0-811 0,0 0 360 15</inkml:trace>
  <inkml:trace contextRef="#ctx0" brushRef="#br0" timeOffset="-144544.34">24463 6171 56 0,'0'0'167'0,"0"0"7"16,0 0-14-16,0 0-11 0,0 0-8 0,0 0-11 16,0 0-3-16,6-10-8 0,-6 10 3 0,0 0-12 15,5-2-1-15,-5 2-5 0,8-3 1 0,-8 3-5 16,9-2-3-16,-5 0-3 0,5-2-4 0,-3 1-6 16,5-1-2-16,-1 0-7 0,1 1-4 0,6-1-3 15,1-1-1-15,1-2 1 0,0 2-10 0,9-1 4 16,-3-4-4-16,4 1 0 0,0 0 1 0,5 2 3 15,-1-1 0-15,-1-3-2 0,2 7-2 0,3-5-3 16,4 1 0-16,-2-2-10 0,-2 2 3 0,12-4-3 16,-13 7-2-16,-3-5-7 0,3 3 6 0,1 0-6 0,-2-2 5 15,-1 0-10-15,-1 0 8 0,-2 4-2 16,0-4-4-16,-2 3 6 0,1-4-2 0,-2 2 4 16,1-3-9-16,-3 2 5 0,3 0-4 0,-1 0-7 15,-1-1 0-15,-4 3-3 0,4-3 13 0,1 1-19 0,-2-3-1 16,2 3-4-16,-1-1 7 0,3 1-12 15,1-2 1-15,-2 3 0 0,1-2 0 0,0 3-4 16,0-3 5-16,-1 1-2 0,3 0-7 0,0 2 3 16,1-2 3-16,-2 2-6 0,0 0 0 0,-1-1-8 0,6-2 2 15,-4 2-5-15,0-3-3 0,5 1 3 0,-3 1-7 16,0-3-13-16,0 5 4 0,0-4-2 0,-1 3 3 16,-1-2-3-16,-2 2 5 0,2-1-6 15,-2 1 8-15,4 0 1 0,-6 0-1 0,-1 0 7 0,1 2-1 16,-2-4 2-16,-7 5 5 0,1-1-3 0,2 0 2 15,-3 0-4-15,3 0 7 0,-2-1 2 0,-1 2-3 16,2-1 1-16,-4-1-1 0,1 4 1 0,-1-4 3 16,0 0-2-16,1 4 2 0,-5-4 4 15,1 3-7-15,1-2 0 0,-1 0 6 0,2 3-2 0,-4 0 1 16,1 2 2-16,1-2 0 0,0 1-4 0,-5 0 4 16,5-2 0-16,-5 0-1 0,2 3 2 0,1-1-3 15,-3 0 4-15,3-1 2 0,-1-1 0 0,-2 3-3 16,-2 0 6-16,0-2-3 0,3 2 1 0,-4-1 5 15,-1 1 1-15,1-1 3 0,0 1 1 0,-6 1 1 16,7-1 1-16,-7 1 1 0,6-1-6 0,-6 1 2 16,0 0-2-16,0 0-1 0,5 0 0 0,-5 0 0 15,0 0-9-15,0 0-3 0,0 0-8 0,6-1-9 16,-6 1-15-16,0 0-26 0,0 0-38 0,0 0-55 16,0 0-69-16,-15 9-90 0,10-7-197 0,-5 1-550 15,0 0 243-15</inkml:trace>
  <inkml:trace contextRef="#ctx0" brushRef="#br0" timeOffset="-139160.72">12318 16212 101 0,'-5'-1'160'0,"1"-2"-21"15,0 0 0-15,-1-1-13 0,0 1 5 0,0 2-7 16,-3-2 1-16,3 0-12 0,-5 2-10 0,2 0-7 16,-3 0-15-16,-1 2-3 0,2 3-9 0,-1-2-7 15,-2 2-5-15,-3 1-11 0,0 0-2 0,-1 4-5 16,2-3-8-16,-2 4-1 0,-2-1-10 0,0 0 3 15,2 1-9-15,-6 5-5 0,0 1 3 0,8-4-5 16,-1-1 2-16,1 3-5 0,-1-2 1 0,-1 1 5 16,3-1-7-16,5 1 0 0,-1 1-4 0,-3 0 6 15,4 1-1-15,0 0-5 0,0-1-5 0,6 3 5 16,-3-4 2-16,5 3 2 0,-5-1 0 0,3 1-2 16,-1-2-4-16,2 2-6 0,-3-1 10 0,2-1 0 15,-1 3 2-15,2 0-4 0,0-1 2 0,1 2-2 16,-1-1 5-16,-1 0-4 0,3-1-4 0,-3 1 5 15,2 0 0-15,2 2 1 0,-1-2-5 0,3-1 5 16,-2 2-2-16,2-1-3 0,2 0 1 0,0-2 2 16,3-3 1-16,-2 5 0 0,3-3-1 0,0 2 1 15,1-4-1-15,-5-1-3 0,11 4 2 0,-5-4 2 16,5 2-2-16,-2 1 4 0,0-5-3 0,2 3 3 16,-2-3-7-16,2 1 27 0,-1-3 4 0,0 3-10 15,-2-7 1-15,0 0-7 0,2 1-10 0,2-2-1 16,2-1-8-16,0 1-4 0,-6-2-6 0,5-3-6 15,-1 1-7-15,0-2-7 0,-5-1 0 0,6-1-10 16,-5 0-1-16,-1 2 1 0,0-1-1 0,1 0 5 16,-1 0 5-16,1-4 1 0,1 1-3 0,-5 2-2 15,4-5 3-15,0 4-4 0,-3-1 0 0,-1-2 2 16,4-2 2-16,-3 0 6 0,5 0-1 0,-5-1-5 16,1-1 3-16,-2-2-5 0,2 2 2 0,-2-2 4 15,4 0-4-15,-3 1 7 0,2-2 4 0,-4-1-1 16,0 0 7-16,-1 0 14 0,-1 1 4 0,2-1 4 15,-2 3 20-15,-2-1 12 0,-3-2 10 0,-1 2 14 16,4-2 0-16,-4 3 6 0,0-4 8 0,-4 3-5 16,4-1 0-16,0 2 2 0,-5-5 0 0,5 5-3 15,-4-2 4-15,-1 0 2 0,-2-1-2 0,1 1 4 16,1-2 1-16,-4 1 4 0,0 1 2 0,2 1 0 16,0 1 3-16,-1 1 0 0,-2-2 3 0,0 0 0 15,1 2 8-15,-2 2-3 0,0-1 2 0,2 1-7 16,-2 5-1-16,2-1-11 0,-1 0-7 0,-3 3 2 15,-1-3-10-15,1 2 0 0,3 1-7 0,-3 3-8 16,3-2-2-16,-1 0 5 0,0 2-15 0,1 0 3 16,2 2-5-16,1-3-1 0,-1 2-7 0,8 1-3 15,-11-1-22-15,11 1-5 0,-9 0-19 0,9 0-26 16,-6-4-30-16,6 4-42 0,0 0-38 0,-6-2-58 16,6 2-55-16,0 0-151 0,0 0-464 0,0 0 205 15</inkml:trace>
  <inkml:trace contextRef="#ctx0" brushRef="#br0" timeOffset="-138093.57">12676 16569 160 0,'0'0'225'0,"0"0"-20"0,0 0-22 0,0 0-20 16,0 0-21-16,0 0-20 0,0 0-21 0,0 0-9 15,0 0-13-15,-1-4-15 0,1 4-10 0,0 0-15 16,0 0-16-16,0 0-30 0,0 0-22 0,0 0-34 16,7-2-68-16,-7 2-106 0,0 0-257 0,0 0 113 15</inkml:trace>
  <inkml:trace contextRef="#ctx0" brushRef="#br0" timeOffset="-136660.85">11422 14536 88 0,'-5'-1'179'0,"1"0"-24"16,-3-3 0-16,2 2-17 0,5 2-12 0,-7-2-7 16,1 2-6-16,1-1-9 0,-3-1 0 0,8 2-2 15,-10-1-7-15,5 1-3 0,5 0-8 0,-13 1-7 16,7 1-6-16,-1-1-7 0,-2 2-2 0,-2 2-11 16,0-3-3-16,1 5-6 0,-4 1-5 0,5-2-6 15,-6 3-2-15,6 0 0 0,-4 3-3 0,0 1-4 16,1 0 2-16,1 0 0 0,-1 3-5 0,3 1-1 15,0 0-1-15,0 0-2 0,1-1-3 0,2 5 0 16,-2-3-4-16,3 0 1 0,1 7-2 0,2-7-3 16,-1 2 3-16,3-2 13 0,-1 8-2 0,1 3 3 15,1-8-10-15,0-3 0 0,1 2-1 0,0-2-1 16,-1 0 0-16,3-1-3 0,0 1-2 0,-2-1 0 16,1 1 2-16,-2-6-3 0,3 1 0 0,-1-1 0 15,1 0-1-15,1 0 0 0,0 0 3 0,1 0-6 16,3 1 2-16,-2-2 2 0,4 3 0 0,-5-5-1 15,7 4-1-15,-5-3-2 0,2 0 3 0,0 2 1 16,1-2-3-16,1-1-1 0,0 1 3 0,-2-1-3 16,3 2 1-16,-3-3-4 0,0 2-1 0,1-3 0 15,1 4 1-15,-2-4-1 0,1 0-1 0,-3 2 0 16,4-2 3-16,-2-3 0 0,-2 3 2 0,2-2-3 16,-1-1-3-16,0 1 6 0,4-3-3 0,-4 0-3 15,0 0-1-15,5-4-4 0,-5 4-2 0,1-4 3 16,4 0 1-16,-4 0 0 0,1-2 5 0,0 0-4 0,-1 0 9 15,2-2 0-15,2 2-10 0,-2-3 9 16,-1 0 0-16,0 2-4 0,1-2 2 0,-1-2-2 16,1 5 5-16,-2-6 0 0,-1 3-2 0,1-2 2 15,-2 1-2-15,6 1 4 0,-5-2-3 0,-1 1 1 16,1 0 1-16,-3-2-1 0,3 1 2 0,0 3-1 0,0-4 1 16,-1 0 3-16,-1-1-3 0,-3 2-3 15,4-3 3-15,-5 1 0 0,1 0 2 0,-1-2 1 16,1 2 5-16,-2-2-2 0,2-1 2 0,-4-3 2 15,4 0-4-15,-3 1 4 0,-1-1-2 0,0 0-4 16,0-1 3-16,2 1 3 0,-4-3-7 0,6 4 0 16,-6-2-2-16,4 0 3 0,-2 0-1 0,-2 0-2 15,-1 1-3-15,1 1 4 0,-1-1 0 0,3 2 5 16,-1-2 4-16,-1 8 3 0,1-4 3 0,-3 3 2 16,0 1 6-16,-1-1-5 0,3-1 4 0,-5 1-1 15,2 2 3-15,-2-3-1 0,1 1-5 0,0 2 2 0,-2-1-3 16,1 2 1-16,-2-2-4 0,0 0 3 0,-1-1 0 15,-1 4 0-15,2-3 1 0,2-1-1 16,-3 2-1-16,0 1 3 0,-1-2-2 0,2 2 0 16,0-1-2-16,-4 0 6 0,4 5-8 0,0-3-1 0,1-1-1 15,0 3 1-15,0 1 0 0,-1-3 0 16,2 2-3-16,0 0-3 0,0 2 3 0,-2-2-4 0,0 1 0 16,1 1-1-16,3-1-2 0,-3 1 2 15,8 2-3-15,-11-1 1 0,6 0-3 0,1-1 3 16,-4 1 1-16,8 1-4 0,-10-3 3 0,6 2-3 0,4 1 0 15,-4-2-3-15,4 2 3 0,0 0-3 0,-5-1 5 16,5 1 0-16,-8-1-1 0,8 1 2 0,0 0 0 16,0 0-1-16,0 0-3 0,0 0-1 15,-10 0 1-15,10 0-12 0,0 0-9 0,0 0-20 16,0 0-21-16,0 0-28 0,-5 3-39 0,5-3-53 0,0 5-65 16,-5-2-193-16,5-3-474 0,-3 7 210 0</inkml:trace>
  <inkml:trace contextRef="#ctx0" brushRef="#br0" timeOffset="-129960.85">15504 13730 306 0,'0'0'305'0,"0"0"-2"0,0 0-12 16,0 0-18-16,0 0-24 0,0 0-17 0,0 0-23 16,0 0-17-16,0 0-18 0,0 0-20 0,0 0-13 15,18-9-12-15,-9 8-13 0,5-1-14 0,4-3-7 16,1 3-21-16,3-2-27 0,-3 0-18 0,9 1-17 15,-6 0-19-15,1 0-16 0,-4 0-25 0,0-2-23 16,-1 3-19-16,-4 0-27 0,-3 0-24 0,-3 2-29 16,0-1-20-16,-3 1-11 0,-5 0-196 0,0 0-428 0,0 0 190 15</inkml:trace>
  <inkml:trace contextRef="#ctx0" brushRef="#br0" timeOffset="-129793.9">15535 13774 149 0,'-17'10'200'0,"3"-5"-3"0,3-2 2 0,2 3 5 16,2-3 3-16,0-1-1 0,2-1 5 0,1 0-6 15,4-1-5-15,0 0-12 0,0 0-10 16,0 0-15-16,20-6-17 0,-8 4-17 0,6-2-7 16,0-3-13-16,3 2-14 0,1-1-13 0,2-2-12 0,3 2-17 15,-6 1-35-15,0 0-28 0,-3 3-41 16,0 0-46-16,-5-1-58 0,0-1-61 0,-6 4-251 0,-2 0-507 16,-5 0 225-16</inkml:trace>
  <inkml:trace contextRef="#ctx0" brushRef="#br0" timeOffset="-127960.74">25306 13109 112 0,'0'0'324'15,"-3"-2"-9"-15,3 2-7 0,-2-4-7 0,2 4-12 0,0 0-10 16,0 0-8-16,0 0-10 0,-6-2-17 16,6 2-14-16,0 0-9 0,0 0-4 0,0 0-6 15,0 0-6-15,0 0-1 0,0 0-1 0,0 0-6 16,0 0-3-16,0 0-5 0,17 4-13 0,-10-4-11 0,6 2-14 16,0-4-16-16,2 0-11 0,3-1-12 15,1 3-11-15,4-4-8 0,-4 2-10 0,2 1-11 16,-3-1-6-16,2-2-7 0,-1 1-14 0,-1 1-19 0,-4-2-22 15,-5 1-30-15,0 1-39 0,-4 1-46 0,4-3-46 16,-5 2-58-16,-4 2-45 0,4-2-46 0,-4 2-39 16,0 0-38-16,-13-3-338 0,0 4-779 0,3-1 345 15</inkml:trace>
  <inkml:trace contextRef="#ctx0" brushRef="#br0" timeOffset="-127444.5">25342 13105 70 0,'-5'0'283'0,"5"0"5"16,-10 3 5-16,10-3 6 0,0 0 5 0,-6-1 11 15,6 1 1-15,0 0-2 0,0 0-10 0,-7 1-10 16,7-1-13-16,0 0-19 0,0 0-20 0,0 0-22 16,-2 2-18-16,2-2-11 0,-2 4 1 0,2-4-5 15,0 11-27-15,-2-7-4 0,-1 4-11 0,3 2-7 16,-4 1-9-16,1 2-13 0,0 2-8 0,1 0-8 16,0 2-8-16,-3-1-10 0,3 1-4 0,0-4-10 15,-2 3-4-15,2 1-9 0,0 1-5 0,0-4-9 16,1-2 2-16,-2 0-6 0,1 1-5 0,2-3-2 15,-2-1-3-15,1-1 1 0,1-3-4 0,-1 2-4 16,1 0 1-16,1-4-5 0,-2 0 3 0,1-3-2 0,1 7 9 16,-1-7 10-16,1 5 7 0,-1-5 7 0,0 0-1 15,9-2 6-15,-9 2-5 0,11-2 3 0,-6-2-6 16,1 1-1-16,4-2-10 0,-1 3 2 16,0-3 7-16,3 1-16 0,-1 2-4 0,2-1-1 0,-2 0-3 15,5 2-3-15,-2 0-4 0,4 2 2 0,0 1-7 16,1 0-2-16,-1 3 1 0,-2 1-4 0,0-1 9 15,0 3-8-15,-2 1 0 0,2 3 2 0,-5-4-6 16,2 6-1-16,-2 0 4 0,1 0-7 0,-3 1-2 16,0-1-1-16,-4 0-3 0,-4-2-4 0,0 4 7 15,-1 1-2-15,-2-3 4 0,-6-1 2 0,-2 3-4 16,1-3 12-16,-4-2-11 0,-2 2 0 0,-2-2 2 16,-8 2 5-16,-1-3-2 0,-1-2 2 0,-1-2-4 15,5-1 10-15,-2 0 9 0,0-3-6 0,6-2 5 16,0 1-2-16,-3-1 2 0,3-1-3 0,2 0 1 15,4-1 1-15,-2 0-5 0,4-1-6 0,1-1-20 16,1 0-33-16,2 2-41 0,-1-1-57 0,1 0-53 16,3 1-58-16,-1 1-74 0,0 0-66 0,0-2-95 15,5 3-445-15,0 0-1016 0,0 0 450 0</inkml:trace>
  <inkml:trace contextRef="#ctx0" brushRef="#br0" timeOffset="-127276.92">25710 13767 4159 0,'0'0'303'16,"0"0"-108"-16,0 0-83 0,0 0-36 0,0 0-67 16,0 0-43-16,3-11-40 0,-3 11-36 0,0 0-64 15,2-4-98-15,-2 4-138 0,4-3-220 16,-4 3-683-16,4-3 302 0</inkml:trace>
  <inkml:trace contextRef="#ctx0" brushRef="#br0" timeOffset="-117044.5">18159 2776 5 0,'-12'-2'285'0,"4"2"0"0,1-1-3 16,-5-2-4-16,7 2-1 0,-4 1-5 0,3-1-15 15,-2 0-6-15,8 1-6 0,-9-1-9 0,9 1-7 16,-6 0-3-16,6 0-8 0,0 0-8 0,-8 0-7 15,8 0-9-15,0 0-12 0,0 0-5 0,-7-2-7 16,7 2-9-16,0 0-11 0,0 0-8 0,0 0-10 16,-3-4-13-16,3 4-7 0,0 0 1 0,17-2 0 15,-1 0-7-15,11-3-5 0,6-1-7 0,8-1-12 16,12-1-3-16,3-1-9 0,-3 0-8 0,9-3-3 16,-3 2-9-16,-2 1-4 0,3 0-3 0,-1 0-2 15,-3 1-7-15,-1-3-3 0,-4 3-4 0,-11 4-6 16,-3-4-4-16,-1 2 3 0,-4 1-1 15,-4-1-3-15,-3 2-1 0,-7 1-1 0,-4 1-2 0,-1-2-1 16,-8 4-1-16,3-2-6 0,-4 1-16 0,0 0-29 16,-4 1-31-16,0 0-34 0,0 0-35 0,0 0-29 15,0 0-37-15,-35 4-29 0,17 1-26 0,-5-2-27 16,-4 2-28-16,-2 2-23 0,-2-2-21 0,-2 1-2 16,1 0-253-16,-4 2-666 0,0-2 295 15</inkml:trace>
  <inkml:trace contextRef="#ctx0" brushRef="#br0" timeOffset="-116694.23">18394 2728 65 0,'-37'7'132'0,"4"-1"9"0,-1 3 15 16,4-2 22-16,-2-5 15 0,2 5 12 0,7-5 13 16,7 3 14-16,-1-3 5 0,4-1 3 0,1-1 4 15,1 4-6-15,5-3 16 0,-3-1-7 16,3 0 5-16,6 0-9 0,-11 0-1 0,6 1-19 0,5-1-10 16,-5 2-19-16,5-2-8 0,0 0-18 0,0 0-15 15,0 0-15-15,0 0-12 0,0 0-10 0,18-8-12 16,2 7-10-16,11-3-8 0,4-1-12 15,17-2-7-15,-12 5-5 0,13-5-7 0,2-1-6 16,0 3-4-16,3-1-5 0,-1-2-1 0,-2 2-5 16,1 1-1-16,-3-2-6 0,-14 2-3 0,-2 2-2 0,1-2-2 15,-5 3-2-15,-13-1-1 0,2 0-1 0,-4 1-1 16,-7 0 7-16,-2 2 17 0,-2 0 16 0,-1-1 7 16,-1 1 4-16,-5 0-9 0,5-2-7 15,-5 2-5-15,0 0-6 0,0 0-4 0,0 0-5 16,-14-7-8-16,8 7-17 0,-3 0-18 0,1 2-25 15,1-1-18-15,0 0-22 0,1-1-17 0,-3 1-25 0,1 1-30 16,-1-1-19-16,4 1-34 0,-5 0-23 16,2 1-13-16,-2-2-21 0,-3 3-18 0,4 0-26 0,0 0-30 15,-1 0-28-15,-1-2-268 0,-3-1-682 16,3 4 302-16</inkml:trace>
  <inkml:trace contextRef="#ctx0" brushRef="#br0" timeOffset="-116494.1">18501 2844 156 0,'0'0'396'0,"-5"2"-15"0,5-2-31 0,0 0-34 16,0 0-29-16,0 0-27 0,0 0-35 0,28-2-35 15,0-2-59-15,9-2-56 0,13 0-59 0,1-1-59 16,5-1-50-16,1 1-39 0,2 1-36 0,-1-1-24 15,-3 0-168-15,-4 1-389 0,-16 2 173 0</inkml:trace>
  <inkml:trace contextRef="#ctx0" brushRef="#br0" timeOffset="-116411.09">19209 2770 61 0,'5'1'178'0,"-5"-1"16"15,0 0 10-15,0 0 8 0,0 0 0 0,0 0-12 16,-23 3-17-16,18-2-20 0,5-1-23 0,-9 0-48 16,9 0-75-16,0 0-119 0,0 0-191 0,0 0-316 15,0 0 140-15</inkml:trace>
  <inkml:trace contextRef="#ctx0" brushRef="#br0" timeOffset="-110594.49">2442 8538 1095 0,'-4'1'-100'0,"0"-1"95"15,-1 1-62-15,4 1 24 0,-2-1-7 0,1 2 8 16,-1-2-3-16,-1 2-1 0,2 0-18 0,-2-1-42 16,0 1-115-16,-1 0 52 0</inkml:trace>
  <inkml:trace contextRef="#ctx0" brushRef="#br0" timeOffset="-110360.44">2415 8646 89 0,'5'1'99'15,"-5"-1"-14"-15,5 4 0 0,-2-3-4 0,-3-1 6 16,4 5 1-16</inkml:trace>
  <inkml:trace contextRef="#ctx0" brushRef="#br0" timeOffset="-83527.61">7560 8590 11 0,'0'0'240'16,"0"0"-8"-16,0 0-12 0,0 0-12 0,0 0-14 16,0 0-13-16,0 0-14 0,0 0-14 0,5-3-7 15,-5 3-9-15,0 0-12 0,0 0-5 0,0 0-8 16,0 0-4-16,0 0-10 0,0 0-4 0,0-4-8 16,0 4-6-16,0 0-4 0,0 0-1 0,0 0-2 15,0 12-7-15,0-12-10 0,0 6-6 0,0-1-3 16,3 2-6-16,-2-2-3 0,-1 0-2 0,-1 3-3 15,1-3-3-15,1 3-7 0,-1-2 1 0,0-2-1 16,1 1 6-16,2-1-9 0,-3-2 0 0,4 1 16 16,-4-3 16-16,5 3 7 0,-5-3 8 0,10-4 3 15,-2 1 0-15,2-3-2 0,4-5 1 0,1-2-10 16,1 0-3-16,3-5-5 0,1-3-17 0,2-1-8 0,-1 0-54 16,2-2-37-16,-2 2-66 0,-4 1-95 15,1-1-125-15,-4 6-214 0,-4 3-612 0,-1 4 271 16</inkml:trace>
  <inkml:trace contextRef="#ctx0" brushRef="#br0" timeOffset="-78661.33">28346 1764 116 0,'0'0'241'0,"0"0"-10"0,0 0-8 0,0 0-10 16,-3 6-13-16,3-6-8 0,0 0-10 0,0 0-8 15,0 5-5-15,0-5-1 0,0 0-1 0,0 0 1 16,0 0 6-16,-2 3 1 0,2-3 13 0,0 0 6 16,0 0 13-16,0 0 6 0,0 0 0 0,0 0-12 15,0 0-23-15,0 0-14 0,2-12-8 0,-2 6-9 16,3 2-13-16,-1-2-8 0,1 0-7 0,-1-1-16 16,3-2-8-16,-1 4-8 0,1-1-11 0,-1 2-10 15,4-4-5-15,2 2-8 0,-2 2-5 0,1 0-8 16,1-1-1-16,-1 3-5 0,1-1-7 0,0 2-3 15,1 0 0-15,-1 0-7 0,2 2-2 0,-3 0 1 16,3 3-4-16,-1-1 0 0,0 1-9 0,-2 3-3 16,1-1-9-16,-4 0-8 0,3 1 3 0,-5 2-6 15,-3-1 2-15,4 2 2 0,-5 1 3 0,0-2-1 16,-3 1 5-16,-2 0-2 0,-2 2 2 0,-1 1 0 16,-2 1-1-16,-1-2-5 0,-1-1 5 0,-2-1 2 15,3 0 4-15,0-1 0 0,-3 1-1 0,5-4 2 16,2-1-5-16,-3 0 0 0,6-1 9 0,-3-2-2 15,6 0-1-15,-3 2-3 0,3-1 1 0,1-3-2 16,-3 3 0-16,3-3 5 0,0 0-3 0,0 0 4 16,0 0-1-16,16-2 1 0,-10 3-2 0,3-1-5 15,1-1 4-15,1 0-2 0,0 2 3 0,0-2 6 16,4 2-7-16,-1-1 0 0,2 1 2 16,1 1 3-16,3 1-8 0,-7 0-2 0,5 5 0 15,-8-3 9-15,8 4-11 0,-8-4-3 0,3 6-15 16,0 2 7-16,-5-3-3 0,-2 4 7 0,-1-3-1 0,-1 1 2 15,-2 1 7-15,-4-2-2 0,-1-2 3 0,-2 2 2 16,-4 2 3-16,-2-2 0 0,-3-1 6 0,-2-2-1 16,-3 2 8-16,-8-1 13 0,1-1-6 15,-5-1 4-15,4-4 3 0,1-1 0 0,3 1-1 0,3-3-1 16,2 0-19-16,4-1-32 0,1-3-77 16,1-1-105-16,1 1-124 0,2-4-480 0,4 5-882 15,5 3 391-15</inkml:trace>
  <inkml:trace contextRef="#ctx0" brushRef="#br0" timeOffset="-73243.93">2784 13046 11 0,'0'0'189'0,"0"0"-17"15,0 0-12-15,4-4-17 0,-4 4-15 0,0 0-13 16,0 0-23-16,0-4-17 0,0 4-12 0,0 0-20 0,5-2-25 15,-5 2-45-15,9 0-44 0,-2 0-115 0,4 0-200 16,2 0 88-16</inkml:trace>
  <inkml:trace contextRef="#ctx0" brushRef="#br0" timeOffset="-71544.05">2278 12748 175 0,'0'0'260'0,"0"0"-15"0,0 0-11 0,0 0-18 16,0 0-11-16,0 0-17 0,0 0-7 0,0 0-12 16,0 0-8-16,0 0-14 0,0 0-7 0,0 0-17 15,0 0-6-15,0 0-15 0,0 0-9 0,0 0-14 16,0 0-25-16,0 0-34 0,0 0-49 0,0 0-61 0,0 0-73 16,0 0-68-16,0 0-169 0,0 0-432 15,-16-5 191-15</inkml:trace>
  <inkml:trace contextRef="#ctx0" brushRef="#br0" timeOffset="-70561.05">4098 12743 136 0,'0'0'186'0,"0"0"-13"0,0 0-16 0,0 0-15 16,0 0-17-16,0 0-7 0,0 0-21 15,0 0-4-15,0 0-8 0,0 0-6 0,0 0-6 16,0 0-6-16,0 0-3 0,0 0-5 0,0 0-5 16,0 0-4-16,0 0-3 0,0 0-3 0,0 0 0 15,0 0-5-15,0 0-3 0,0 0-5 0,0 0 2 0,0 0-2 16,0 0-1-16,0 0-8 0,0 0 1 15,0 0-2-15,0 0-5 0,0 0-4 0,0 0-2 16,0 0 4-16,0 0-2 0,0 0-3 0,0 0-2 16,0 0-4-16,0 0 0 0,0 0 0 0,0 0 5 0,0 0-3 15,0 0-4-15,0 0 0 0,0 0 2 0,0 0-2 16,0 0 4-16,0 0-5 0,0 0 3 16,0 0-3-16,0 0 3 0,0 0-3 0,0 0 3 15,0 0 4-15,0 0-4 0,0 0 0 0,0 0 3 0,0 0-5 16,0 0-2-16,0 0 1 0,0 0 6 0,0 0-4 15,0 0 0-15,0 0 5 0,0 0-4 0,0 0 3 16,0 0 2-16,0 0-1 0,0 0 0 0,0 0-1 16,0 0 3-16,0 0-5 0,0 0 5 0,0 0-5 15,0 0-1-15,0 0 1 0,0 0-1 0,0 0 0 16,0 0 1-16,0 0 1 0,0 0-3 0,0 0-1 16,0 0 4-16,0 0-6 0,0 0-1 0,0 0 7 15,0 0-6-15,0 0-1 0,0 0 5 0,0 0 0 16,0 0 2-16,0 0-6 0,0 0 4 0,0 0-5 15,0 0 2-15,0 0 1 0,0 0-4 0,0 0 3 16,0 0 0-16,0 0 1 0,0 0-4 0,0 0 5 16,0 0-13-16,0 0-12 0,0 0-12 0,0 0-31 15,0 0-47-15,0 0-33 0,0 0-192 0,0 0-365 16,0 0 161-16</inkml:trace>
  <inkml:trace contextRef="#ctx0" brushRef="#br0" timeOffset="-65011.15">8962 13333 134 0,'0'0'351'0,"3"-3"-11"15,-3 3-11-15,0 0-14 0,2-5-22 0,-2 5-18 0,0 0-22 16,0 0-25-16,0 0-12 0,0 0-31 0,0 0-16 16,4-1-5-16,-4 1 5 0,0 0-10 15,0 0-2-15,11 6-15 0,-8-3 3 0,1 1-22 0,0 1-9 16,-2 0-10-16,2 2 3 0,-1 1-19 0,-1 1-7 16,1 2-9-16,-1-3-3 0,2 2-6 0,-3 0-10 15,1-2 1-15,-1 0-12 0,0-3-2 0,1 3-7 16,1-3 2-16,0-2 4 0,1-1 10 15,1-1 15-15,-5-1 7 0,15-5-6 0,-1-6 1 0,-1-1-4 16,4-1-8-16,3-9-2 0,2 0-5 0,-3-3-3 16,3-1-2-16,-2-4-6 0,5 5-4 0,5-16-2 15,-7 13-3-15,0-3-6 0,0 1-1 16,-2 3-7-16,0 7-8 0,-3-1-17 0,-6 8-16 0,-4 3-19 16,-3 2-32-16,1 3-39 0,-1-1-32 0,-1 3-30 15,-4 3-35-15,0 0-57 0,0 0-73 0,1 13-84 16,-5-8-249-16,0 4-734 0,1 1 325 0</inkml:trace>
  <inkml:trace contextRef="#ctx0" brushRef="#br0" timeOffset="-63243.88">28454 3280 293 0,'0'0'409'0,"2"-8"-2"0,-2 8-26 16,0 0-8-16,1-3-18 0,-1 3-18 0,0 0-25 15,0 0-24-15,0 0-26 0,0 0-24 0,0 0-25 16,0 0-13-16,0 0-8 0,0 0-12 0,0 0-10 16,0 0-8-16,0 0-13 0,0 0-7 0,0 0-10 15,0 0-10-15,0 0-11 0,-5-6-9 0,5 6-9 16,0 0-9-16,0 0 8 0,0 0-9 0,-3-2-4 16,3 2-10-16,0 0-6 0,3-7-8 0,1 1-5 15,-1 2-7-15,3-1-4 0,6-3-1 0,2 2-4 16,2-3-5-16,0 1-5 0,1-1-1 0,2 2-9 15,-2-1 4-15,3 2-6 0,-5 3-2 0,-2 1 3 16,5-1-5-16,-4 2-3 0,-1 2 2 0,0 3-4 16,-1-1-3-16,-3 3 0 0,0 0 1 0,2 4 3 15,-6 1-1-15,1 5-3 0,-3 0-9 0,-5 3-4 16,0 0-4-16,-1-1-3 0,-2 1-7 0,-6 5-1 16,-2-2 0-16,-2 2 0 0,-2-4 3 0,-2 1 3 15,5-7 0-15,-3 1 7 0,3-3-1 0,0 1 1 16,1-2 2-16,4-3 2 0,-1 0 7 0,4-4 8 15,1 0 10-15,-1 0 5 0,4 0 9 0,-1-2 4 16,-2-1 8-16,5-1 3 0,0 0-5 0,0 0-6 16,0 0-3-16,0 0-2 0,21-3-5 0,-12-2-5 15,3 3 1-15,1 0-1 0,1-2-4 0,0 1-3 16,7 0-1-16,-3 2-1 0,0-1-1 0,-1 2-4 16,1 2-7-16,0-1-5 0,-4 0-5 0,0 3-5 15,0 1-7-15,0-1 1 0,0 4-8 0,-1-1-4 16,-4 3-3-16,0-3-1 0,-1 5 6 0,-4-3-1 15,3 5 4-15,-3-4 4 0,-8 1 3 0,3-1 6 16,-8-1-1-16,-1 6 4 0,-2-2 3 0,-3-1 1 16,-8 2 3-16,-4 0 7 0,7-7 7 0,-7 3 7 15,-2-4 3-15,-1 6 5 0,2-3 4 16,0-6 1-16,1 3 4 0,7-4-1 0,-1-2 0 0,3 1-4 16,5 0-2-16,2-1 1 0,-2 1-6 0,6-2-20 15,7 1-20-15,-16-1-34 0,10-2-53 0,1 0-63 16,1-1-87-16,4 4-101 0,-9-3-125 0,9 3-339 15,-8-5-893-15,8 5 395 0</inkml:trace>
  <inkml:trace contextRef="#ctx0" brushRef="#br0" timeOffset="-59743.39">2049 12818 101 0,'3'-4'158'16,"-3"4"-4"-16,2-4-4 0,-2 4-6 0,4-5-10 16,-4 5-3-16,3-2-11 0,-3 2-10 15,1-3-9-15,-1 3-12 0,0 0-9 0,0 0-18 0,0 0-24 16,0 0-17-16,0 0-29 0,0 0-41 0,0 0-28 15,3 11-51-15,-5-4-95 0,2-3-239 0,0 3 106 16</inkml:trace>
  <inkml:trace contextRef="#ctx0" brushRef="#br0" timeOffset="-59260.59">3026 14226 26 0,'0'0'105'0,"0"0"-12"16,0 0-5-16,0 0-5 0,0 0-15 0,0 0-8 15,0 0-13-15,0 0 1 0,0 0-23 0,0 0-29 16,0 0-24-16,1 14-75 0,-2-12-109 0,1-2 49 15</inkml:trace>
  <inkml:trace contextRef="#ctx0" brushRef="#br0" timeOffset="-54411.39">28606 4507 478 0,'0'0'481'0,"0"-5"-22"0,0 5-11 0,0 0-14 16,0 0-14-16,0-3-25 0,0 3-32 0,0 0-29 15,0 0-38-15,0 0-29 0,0 0-31 0,0 0-19 16,0 0-17-16,0 0-14 0,-5 20-17 0,1-9-14 16,-1 1-13-16,0 3-11 0,0 1-13 0,-3 1-12 15,3 0-11-15,-4 0-5 0,4-2-12 0,-4 1-10 16,3 0 1-16,-2 1-13 0,3-5-7 0,3-1-12 16,-2 0 8-16,1-1-3 0,1-1-2 0,0-3 7 15,1-1 2-15,1 0-2 0,0-1 8 0,3-1 1 16,-2 1 5-16,3-3-5 0,1 1 4 0,1 1 1 15,2-2 0-15,0 0-7 0,-1 0-10 0,3-1-3 16,1-1-4-16,0 2-4 0,3-1-4 0,-1 0 0 16,2 1-8-16,-2 2-3 0,-4-1 2 0,6 2-1 15,-3 1-7-15,1 1 3 0,-2-1-7 0,2 6 8 16,0-1-9-16,-2 3 9 0,-2-3-11 0,-3 0-17 16,0 3 23-16,3 0-5 0,-5-3-1 0,-2 4-1 15,4-2-2-15,-6 0 3 0,0 0-1 0,-5 1-13 16,4-1 15-16,-3-2 1 0,-2 0 0 0,-1 1-2 15,-3-3 0-15,1 1 8 0,-4-2-2 0,-1 2-4 16,-2-3 0-16,-1-2-1 0,-1 2 5 0,-1-2-2 16,1-3 1-16,3 2-1 0,-2-2-4 0,7-1-7 15,-2 0-14-15,2-1-18 0,0-1-28 0,0 2-34 16,2-4-35-16,1 0-53 0,0 1-48 0,3-1-57 16,2 0-63-16,-1 0-60 0,-1-2-68 0,4 2-442 15,-1-3-997-15,2 0 442 0</inkml:trace>
  <inkml:trace contextRef="#ctx0" brushRef="#br0" timeOffset="-54043.61">28615 4547 106 0,'-1'-9'486'15,"-3"6"-7"-15,4-2-4 0,-1 2-7 0,1-3-16 16,-3 3-21-16,3 3-39 0,3-7-29 0,-2 2-35 16,3 2-27-16,1 1-26 0,0 0-22 0,7 1-24 15,-3-1-22-15,5-1-12 0,-1 2-18 0,1 1-14 16,5-4-20-16,-5 4-13 0,2-3-12 0,2 2-9 16,0 0-9-16,-4 1-4 0,0 0-3 0,-5 0-2 15,5-1-1-15,-5 0-4 0,0 1 0 0,-1-3-3 16,-2 6-4-16,1-6 8 0,-1 2-5 0,-6 1-10 15,0 0 11-15,10 1-3 0,-10-1-3 0,0 0-10 16,8 0-8-16,-8 0-9 0,8-1 2 0,-8 1-5 16,0 0-12-16,0 0-4 0,0 0-16 0,0 0-36 15,4-2-39-15,-4 2-53 0,0 0-62 0,0 0-76 16,0 0-90-16,0 0-121 0,0 0-155 0,0 0-364 16,0 0-1061-16,0 0 469 0</inkml:trace>
  <inkml:trace contextRef="#ctx0" brushRef="#br0" timeOffset="-50711.24">18072 6507 2694 0,'-5'-1'155'0,"-3"-1"-5"16,2 0-72-16,-1 1 14 0,2 0 28 0,0-2 4 15,-1 2 27-15,6 1 8 0,-8-1-8 0,3 0 11 16,5 1 5-16,0 0-3 0,-8-1-1 0,8 1-1 16,0 0-5-16,-6-2-1 0,6 2-1 0,0 0 0 15,0 0-2-15,0 0 5 0,0 0-3 0,0 0-5 16,0 0-3-16,0 0-3 0,23-2-8 0,-9 2 1 16,4-3-7-16,9 2-12 0,5-1 1 0,2 0-15 15,4-2-8-15,14-1-14 0,0 1-9 0,0-1-3 16,-1-1-7-16,7 1-6 0,-4-1-5 0,-1 1-3 0,1-1-6 15,-3 0-10-15,-13-1 1 0,3 1-8 16,-2 2 2-16,-5-4-2 0,2 1-3 0,-5 4-4 16,-5-3 1-16,-7 2-3 0,-6 1 6 0,1 1 13 15,-5-1 8-15,2 1 16 0,-6-1 3 0,2 2-7 0,-2-1 3 16,-1 0-4-16,0 0-37 0,-4 2-18 0,0 0 0 16,5-4 0-16,-5 4 0 0,0 0 0 15,0 0 0-15,8-1 0 0,-8 1 0 0,0 0 0 0,0 0 0 16,0 0 0-16,0 0 0 0,6 0 0 0,-6 0 0 15,0 0-32-15,0 0-104 0,7 2-47 0,-7-2-52 16,0 0-69-16,0 0-73 0,4 3-88 0,-4-3-113 16,0 0-403-16,0 0-1061 0,0 0 469 0</inkml:trace>
  <inkml:trace contextRef="#ctx0" brushRef="#br0" timeOffset="-48511.09">6511 13298 166 0,'0'0'212'0,"0"0"-13"0,0 0-11 0,0 0-10 16,0 0-15-16,0 0-15 0,0 0-10 0,0 0-16 16,0 0-11-16,0 0-16 0,0 0-13 15,0 0-30-15,0 0-40 0,0 0-65 0,0 0-68 0,0 0-161 16,0 0-306-16,0 0 135 0</inkml:trace>
  <inkml:trace contextRef="#ctx0" brushRef="#br0" timeOffset="-48144.06">6439 10845 87 0,'0'0'118'0,"-6"1"-59"0,6-1-73 15,-8 4-28-15,6-3-45 0,2-1 20 0</inkml:trace>
  <inkml:trace contextRef="#ctx0" brushRef="#br0" timeOffset="-45594.48">8388 14100 273 0,'-9'0'260'15,"9"0"-8"-15,0 0-15 0,0 0-18 0,0 0-15 16,-5-7-14-16,5 7-7 0,0 0-8 0,0 0-11 16,5-7-3-16,-2 5-4 0,-3 2 2 0,5-5-3 15,-4 1-5-15,2 2 16 0,-3 2-18 0,6-5 6 16,-2 4-3-16,-3-2-3 0,3-2 8 0,0 1-7 15,0-1 4-15,2-3-12 0,2 3-9 0,2-3-7 16,-2-1-13-16,2 1-8 0,4-7-10 0,3 5-11 16,-2-4-4-16,3 2-12 0,-3 3-7 0,3-2-5 15,-4 0-8-15,1 2-1 0,-3 3-7 0,-3-3-4 16,1 4-2-16,-1 2-6 0,-4-4-1 0,2 5 4 16,-5 0 1-16,3 1 2 0,-5 1 3 0,0 0-5 0,0 0-2 15,0 0-5-15,0 0 2 0,0 0-3 0,0 0-5 16,0 0 0-16,-14 12-8 0,13-10-32 0,-3 3-52 15,0-3-63-15,4-2-61 0,-5 5-74 16,3-1-85-16,2-4-102 0,-4 1-260 0,4-1-777 0,0 0 343 16</inkml:trace>
  <inkml:trace contextRef="#ctx0" brushRef="#br0" timeOffset="-41927.42">27573 5620 219 0,'0'0'314'0,"0"0"-24"0,2-4-14 15,-2 4-18-15,0 0-21 0,0 0-17 0,0 0-1 16,0 0-3-16,0 0-9 0,0 0-17 0,-4 12-10 16,2-8-11-16,-1-1-22 0,-1 1-2 0,4-4-17 15,-5 5-13-15,1-4 2 0,0 0-13 0,4-1-9 16,-6 5 6-16,6-5-10 0,-1 2 1 0,1-2 6 15,-7 1-3-15,7-1-4 0,0 0 3 0,0 0-10 16,-6-4 2-16,2 0 0 0,4 4-4 0,-1-4-7 16,1-2 0-16,0 1-10 0,2 1-3 0,2-2-2 15,0 0-4-15,1 0-6 0,-1-1 2 0,6 1-13 16,-5 2-2-16,4 2-3 0,2-3-4 0,0 1-2 16,-1 3-5-16,2 0 0 0,-3 1-4 0,2 1-3 15,1 3-1-15,-2 2-3 0,-1-1-1 0,2 4 3 16,-2-3-5-16,-4 7-4 0,3-5 3 0,-3 5 2 15,0-1-4-15,-5 0-2 0,2 1-2 0,-4 3 2 16,0-4 1-16,-2 3 0 0,-4 1 2 0,3-5-4 0,-4-2 2 16,-1 3-4-16,2-5 4 0,-1 5 5 0,-7-4-9 15,7 0 4-15,0-3 0 0,0 1-1 16,4-3 2-16,0 1 0 0,0-1 3 0,1-1 4 16,1 0 3-16,3-2-3 0,0 0-3 0,0 0-1 0,0 0-3 15,0 0-1-15,0 0 4 0,0 0-3 0,16-10-3 16,-10 7 0-16,2-2 1 0,-1 4-3 15,4-1-1-15,0 0 0 0,0 0-1 0,1 1 2 16,1 1 0-16,-2 1-2 0,1 2-2 0,-1 0 3 0,1-2-1 16,-1 4-4-16,-2 1 1 0,0 0 4 0,1 1-6 15,-3 1-1-15,-1 1-2 0,-2 0 3 0,-1-1-1 16,-2 2-2-16,-1-1 4 0,-1 2 3 0,-2-2 1 16,-3 0-4-16,-1 0 8 0,-3 1-3 0,-3-2 0 15,3 2 10-15,-7-3 13 0,1 2 8 0,-3-3 5 16,-2 0 10-16,2-3 7 0,0 0 3 0,0-1 0 15,2 1-5-15,3-3-1 0,1-1-3 0,3-2-5 16,-3 0-3-16,7 1-4 0,-2 0-5 0,3-1-23 16,-3 0-40-16,6-1-40 0,-1-1-57 0,2-1-57 15,2 3-48-15,2-2-55 0,-2-1-68 0,9 0-72 16,-1 0-349-16,3-3-845 0,-1 6 374 0</inkml:trace>
  <inkml:trace contextRef="#ctx0" brushRef="#br0" timeOffset="-41493.46">27865 5838 343 0,'0'0'389'0,"0"0"5"16,0-4-31-16,0 4-20 0,0 0-24 0,0 0-26 16,3-3-34-16,4 2-25 0,-7 1-25 0,14-1-8 15,-5 0-34-15,0 1-10 0,3-1-12 0,-1 2-19 16,0-1-14-16,1 0-18 0,0 0-17 0,-2 0-37 15,0 0-36-15,3 1-20 0,-8-1-35 0,5 0-23 16,-3 0-22-16,-7 0-29 0,7 1-29 0,-7-1-21 16,6 0-25-16,-6 0-7 0,0 0-8 0,0 0-7 15,7-1-1-15,-7 1 11 0,3-4 9 0,-3 4 18 16,0 0 36-16,0 0 45 0,-9-7 42 0,6 3 32 16,3 4 30-16,-5-4 23 0,3 0 33 0,-1 0 33 15,-1-2 20-15,3 4 21 0,-3-3 22 0,3-1 19 16,1 2 19-16,-4 1 16 0,4-2 13 0,-1-1 11 15,1 1 13-15,-3 2 7 0,3-2 6 0,-1 0-4 16,1 5-5-16,-1-5-10 0,1 5-26 0,0-3-21 16,0 3-18-16,0 0-24 0,0 0-2 0,0 0-7 15,-7 10-5-15,6-1-9 0,0 0-12 0,1 3-11 16,-4 4-8-16,1 1-7 0,-1 1-12 0,1 0-5 0,-1-2-4 16,1 3-9-16,2-2-5 0,-2 1-8 15,6-2-24-15,-3 0-35 0,-3 2-50 0,6-6-58 16,-3-1-55-16,0 0-67 0,0 0-70 0,0-6-79 15,1-1-57-15,-1-4-364 0,0 5-882 0,0-5 391 0</inkml:trace>
  <inkml:trace contextRef="#ctx0" brushRef="#br0" timeOffset="-41177.56">28323 5595 140 0,'1'-4'425'0,"1"1"3"0,0-1-1 16,0 0-10-16,-2 1-21 0,0 3-31 0,0 0-31 0,0 0-34 15,2-4-23-15,-2 4-9 0,0 0-7 0,-4 12-11 16,2-4-13-16,-3 5-10 0,0-3-13 0,0 5-8 16,1 0-13-16,-2 3-13 0,-1 0-12 15,-4 5-15-15,3-5-8 0,1 0-10 0,-4 7-15 0,4 0-10 16,2-7-5-16,1 1-13 0,0 0-9 0,0 0-7 15,2-1-6-15,0 0-7 0,1 4-6 0,4-5-6 16,-2-2-8-16,1-3-20 0,2 4-16 0,0-2-24 16,0-5-24-16,2 2-32 0,3-1-41 0,0 0-40 15,-2-3-34-15,2-3-54 0,2 0-45 0,-1-3-49 16,-5-2-65-16,4-1-70 0,2-4-316 0,-4-1-854 16,2-2 378-16</inkml:trace>
  <inkml:trace contextRef="#ctx0" brushRef="#br0" timeOffset="-40977.26">28379 5803 31 0,'-4'-2'416'16,"0"-2"15"-16,4 4-3 0,-5-2-13 0,5 2-20 16,0 0-28-16,-4-2-35 0,4 2-34 0,0 0-31 15,0 0-29-15,17-2-19 0,-6 2-24 0,1-2-18 16,-1 2-18-16,1 0-29 0,1 0-39 0,1 0-41 15,-1-3-55-15,0 3-51 0,-1-3-47 0,-2 1-38 16,-2 2-60-16,0-3-48 0,-1 1-57 0,-3 0-291 16,1-1-646-16,0-2 286 0</inkml:trace>
  <inkml:trace contextRef="#ctx0" brushRef="#br0" timeOffset="-40560.65">28596 5704 35 0,'0'-6'386'0,"1"2"3"0,-1-1 3 0,0 2-12 16,3-2-4-16,-2 2-18 0,0-1-19 0,6 1-25 16,-6 1-23-16,4-1-17 0,2-1-24 0,-1 2-23 15,0 1-15-15,1-2-26 0,1 1-20 0,-1 1-14 16,2 1-19-16,-1 1-12 0,0 1-9 0,-2-1-13 16,4 4-11-16,-1 0-7 0,-1 1-10 0,-2 2-4 15,-1 0-9-15,0 3-6 0,-2 0-5 0,1 0-2 16,-2 1-3-16,0 0-8 0,-1 3-3 0,-2 1-2 15,-1 0-1-15,-5 0-2 0,3-5-4 0,-3 4 0 16,-2-2 1-16,3-2 0 0,-4 3 4 0,0-1 1 16,2-3-1-16,0-2 6 0,0 1 4 0,2-3 2 15,1-1 3-15,1-2 0 0,-1 1-3 0,4-2-1 0,-2 3 16 16,1-2 4-16,2-3-4 0,0 0 3 16,-2 3 0-16,2-3-10 0,0 0-8 0,0 0 2 15,16-6-12-15,-10 2-1 0,3 2-3 0,1-2 0 16,2 3-7-16,2-5 0 0,-3 4-1 0,2-2-8 15,1 2-14-15,-1-1-13 0,-1 1-17 0,0-2-13 16,2 3-12-16,-1 0-16 0,-3 1-28 0,-1 0-12 16,0-1-20-16,-2 1-32 0,0 0-31 0,-7 0-35 15,9 0-32-15,-9 0-28 0,0 0-36 0,0 0-43 16,9-1-56-16,-9 1-241 0,0 0-725 0,0 0 320 16</inkml:trace>
  <inkml:trace contextRef="#ctx0" brushRef="#br0" timeOffset="-40211.15">28916 5512 402 0,'0'-5'425'0,"-2"1"-22"15,2 4-20-15,3-3-18 0,-3 3-15 0,0 0-23 16,11 1-19-16,-3 1-8 0,0 3-19 0,2 0-19 0,-4 2-8 15,8 1-22-15,-5 3-13 0,5 3-16 16,-1 0-16-16,1 1-15 0,0 9-11 0,-1-3-18 16,0 3-13-16,-3-1-8 0,-1 0-12 0,1 0-2 15,-3-4-6-15,-2 5-9 0,-3-4-3 0,1 0-3 16,0 6-8-16,-6-6-5 0,0-2-3 0,-1 6-3 0,-1-5-3 16,-2-1 1-16,-2-1-1 0,1 0-1 0,-1-1 0 15,-2-2-8-15,0-1 6 0,5-3-3 16,-2-2-5-16,-1 0-6 0,4-1-2 0,1-2-6 15,1 2-7-15,-3 1 4 0,3-3-15 0,1-3-22 0,2-2-40 16,0 0-60-16,0 0-78 0,0 0-107 0,0 0-127 16,-14-7-164-16,14 1-375 0,0 6-1029 0,-2-13 456 15</inkml:trace>
  <inkml:trace contextRef="#ctx0" brushRef="#br0" timeOffset="-38877.82">29417 5646 292 0,'0'0'392'16,"0"0"-8"-16,2-2-16 0,-2 2-11 0,0 0-25 15,0 0-25-15,0-3-20 0,0 3-31 0,0 0-14 16,0 0-29-16,0 0-15 0,0 0-24 0,0 0-12 16,0 0-17-16,0 0-14 0,0 0 0 0,0 0 0 15,0 0-11-15,-4 13-9 0,0-7-3 0,1 2-4 16,-3-2-7-16,-4 2-4 0,3 2-1 15,-1 0-11-15,-6 2 0 0,1 1-8 0,0-1-3 0,-2 0-3 16,0 0-4-16,-2 2-4 0,4-2 0 0,-2-2 0 16,2 3-3-16,0-1-4 0,4-2 1 0,4 1-5 15,-2-3 1-15,2 0-5 0,2-2 1 0,-1-1 3 16,0 0 0-16,4 0 4 0,0-1 0 0,2 2 4 16,0 1-2-16,2-3-2 0,2 1-4 0,1-2-5 15,4 2 0-15,-2-1-2 0,5 2-6 0,-2-5-5 16,2 3 4-16,-3-1-5 0,3 2 3 0,3 0-8 15,-3-4-5-15,4 0-2 0,0 3 0 0,-5 1 4 16,4 1-8-16,-2-4 2 0,-1 1-2 0,-2 1 1 16,1 1-3-16,1-2-6 0,-2-1 3 0,-1 2 4 15,-3-2 18-15,0-1-18 0,-2 0 20 0,0 3-6 16,-2-3 7-16,3 1 0 0,-4-1 2 0,-3-1-12 16,8 1-1-16,-8-1 3 0,4 2-28 0,1-1-17 15,-5-1-53-15,0 0-67 0,0 0-93 0,0 0-135 16,0 0-186-16,0 0-438 0,0 0-1075 0,0 0 475 15</inkml:trace>
  <inkml:trace contextRef="#ctx0" brushRef="#br0" timeOffset="-36009.78">29739 5663 259 0,'0'0'278'0,"0"0"-15"0,0 0-18 16,0 0-20-16,0 0-22 0,0 0-14 0,0 0-8 15,0 0-8-15,0 0 0 0,0 0-14 0,0 0-2 0,0 0-4 16,0 0 1-16,0 0 10 0,0 0-18 0,0 0 1 16,5-1 2-16,-5 1-1 0,2-3-11 15,1 0 0-15,-3 3-4 0,1-5-9 0,-1 5-2 16,4-6-17-16,1 3-1 0,-1 0-4 0,1-1-10 0,-1-2-5 15,1 4-7-15,1-1-6 0,2-5-8 0,0 5-8 16,1-1-6-16,-2 2-5 0,2-5-3 0,3 4-5 16,-3-1 2-16,2 2-11 0,-1 1 3 15,2-1-8-15,-2 0-4 0,4 1-2 0,-5 1-4 0,1 0 4 16,3 1-4-16,-5-1-3 0,1 2 0 0,0 0 2 16,1 0-3-16,-4 1-2 0,3-1-6 0,-4 0 6 15,2 3 15-15,-2-1-2 0,-1 1-8 0,-2 2-4 16,1-1 2-16,-1-1-9 0,-5 3-4 0,1-2 0 15,0 6-1-15,-3-3 2 0,1-1-5 0,-4-1-2 16,-1 1 3-16,2 1 1 0,-2-2 1 0,-2-1 0 16,1 1-11-16,1 0 10 0,0 0 6 0,-5 0 0 15,5-1-2-15,5-3 0 0,-1 1-11 0,-1 1 11 16,2-4 0-16,0 1 0 0,0 1 1 0,4-3 6 16,-5 3-5-16,5-3-2 0,-4 3 3 0,4-3-1 15,0 0 2-15,0 0 0 0,0 0 2 0,0 0 1 16,0 0-1-16,0 0-1 0,0 0 0 0,13 2-3 15,-13-2 5-15,9 1 2 0,-3-1-5 0,1 0 3 16,-1 0 2-16,2 0-7 0,2 0 4 0,-2-1 6 16,0 2-11-16,3-1 4 0,-1 3 0 0,1-3-2 15,-1 2 0-15,1-2-3 0,1 1 1 0,-1 2 2 16,-1 0-2-16,1 1 1 0,1 1 3 0,-1-3-3 16,-5 0 2-16,5 4-4 0,-3 0 2 0,1-1-3 15,-4 0 1-15,4 1-3 0,-4 0 3 0,-1 0 3 16,1 0-4-16,-2 1 0 0,-2-1 1 0,3 1 5 15,-4-2-5-15,-1 2 2 0,-2 0 4 0,-1 2-3 16,-1-1 12-16,-3-1-7 0,-2-2 6 0,1 3 3 16,-1-1-2-16,-6-1 2 0,-2 3-3 0,0-5 10 15,0 0 5-15,1 2 2 0,1 0-3 0,2-4 3 16,1 1-1-16,-1 0-2 0,2-2 2 0,1 0-4 16,1-1-5-16,3 0 2 0,1 0-11 0,6 0-19 15,-13-1-37-15,13 1-50 0,-10-1-80 0,10 1-85 16,0 0-116-16,-9-5-448 0,9 5-892 0,0 0 395 15</inkml:trace>
  <inkml:trace contextRef="#ctx0" brushRef="#br0" timeOffset="-33261.49">8046 8618 95 0,'4'-3'209'15,"-4"3"-9"-15,0 0-3 0,0-5-6 0,0 5-7 0,1-2-4 16,-1 2-3-16,0 0-8 0,6-3-6 0,-6 3-5 16,0 0-5-16,4-4-3 0,-4 4-11 0,1-3-5 15,-1 3-1-15,0 0 2 0,0 0-16 0,0 0-7 16,3-3-5-16,-3 3-17 0,0 0 1 0,0 0-11 15,0 0-2-15,0 0-3 0,0 0-16 0,0 0 13 16,3-3-17-16,-3 3-3 0,0 0-7 0,0 0-4 16,0 0-6-16,0 0-6 0,0 0 9 0,0 0-11 15,0 0-4-15,0 0 3 0,0 0-10 0,-7 12-3 16,4-6 15-16,0 2-13 0,-4 2-2 0,1 0-3 16,0 4-1-16,-2 2-6 0,-6 8 4 0,6-2 2 15,-2 2-2-15,-7-2 3 0,4 2-7 0,-2 1 3 16,2 1 1-16,-2-3-6 0,1 2 3 0,-1 1-5 15,-1 0 8-15,-1 2-4 0,2-5 1 0,-1 2 4 16,3-1-5-16,-5 2 13 0,4-2-15 0,0-1-1 16,-3 4 3-16,6-7 1 0,2 0-5 0,-4 2-1 15,1-5 5-15,0 4-4 0,2-3 2 0,0-1 6 16,2 1-2-16,-3-1-4 0,1 0 1 0,1 0 0 16,0-3 2-16,3 2-7 0,-4-3 6 0,5-1-3 15,-3 1 1-15,2-3 4 0,1-1-5 0,1 2-2 16,-4 0 0-16,4-4 0 0,0 4 3 0,2-4 1 15,-2 3-1-15,-1-3-4 0,1 2 2 0,3-2 7 0,-3 0-6 16,0-2 1-16,3 2-2 0,-2-1 26 16,2 1-11-16,-2-2-9 0,2-1 21 0,-1 3-21 0,0-4-2 15,1 1 12-15,-3-1 7 0,3 1-11 0,1-4 9 16,0 4-4-16,0-4 8 0,-3 3-5 0,3-3 1 16,0 0 3-16,0 0-9 0,0 0-2 15,0 0-21-15,0 0-31 0,0 0-36 0,0 0-47 0,-3-11-74 16,3 5-97-16,-2-1-338 0,6-2-685 0,-3-4 302 15</inkml:trace>
  <inkml:trace contextRef="#ctx0" brushRef="#br0" timeOffset="-31927.65">8397 8802 150 0,'0'0'235'0,"0"0"-15"0,0 0-18 15,0 0-10-15,0 0-17 0,-10-5-10 0,10 5-6 16,-2-2-2-16,2 2-8 0,0 0-2 0,0 0-6 16,2-7-1-16,-2 2 3 0,1 1-10 0,-1 4 0 15,3-7-3-15,-3 2-4 0,4 1-4 0,-2-1-6 16,-2 0-2-16,4-2 1 0,-3 1-6 0,3-2-7 15,-3 2 1-15,2-3 3 0,1 0-12 0,0-2-8 16,-2 3 1-16,3-2-2 0,-1-1-2 0,0 2-6 16,1 0-1-16,-1 1-5 0,-4 0-2 0,4 2-3 15,0 0-3-15,-3-1 8 0,4 1-3 0,-4 1 9 0,-1 1-5 16,3 0-3-16,-2 0 0 0,-1 4 2 0,3-6-8 16,-3 6-2-16,1-3-5 0,-1 3-5 15,0 0-7-15,0 0-3 0,0-4-7 0,0 4-4 0,0 0-4 16,0 0-1-16,0 0-5 0,0 0 3 0,0 14-6 15,0-9-3-15,0 0 9 0,0 1-8 0,0 1-5 16,0 4 2-16,0-3-4 0,0 3 1 0,0 0 6 16,0 0-6-16,0 2 1 0,0-1-3 0,4 0 4 15,-3 1-9-15,-1-1 1 0,4 4 4 0,-4-4-4 16,4 5 4-16,-2-1 0 0,0-3-1 0,-1 1 1 16,3 3-2-16,-3-2 1 0,1 0 0 0,1 1 0 15,-2 1 0-15,1-4 2 0,-1 3-8 0,0-3 5 16,1-1 9-16,0 4-10 0,-1-2 6 0,1-2-7 15,-1 0-3-15,2-2 5 0,-2 0-4 0,0 0-1 16,0 0 5-16,1-3-5 0,0 0 3 0,-1 1-3 16,-1-1 2-16,2 0-17 0,-2 0-8 0,1-2-23 15,-1-2-18-15,1 2-15 0,-1 0-21 0,0 0-15 0,0-2-14 16,1 0-15-16,-1-3-12 0,2 6-11 16,-2-2-16-16,0-4-8 0,-2 4-23 0,2-4-12 0,0 0-5 15,0 5-13-15,0-5 7 0,0 0 6 16,0 0 3-16,0 0 3 0,0 0 8 0,-2 2 3 0,2-2 20 15,-4 4 16-15,4-4 20 0,-6 1 34 0,6-1 30 16,-8 0 33-16,8 0 25 0,-9 2 8 0,9-2 28 16,-10 0 18-16,6 1 12 0,4-1 26 0,-11 1 17 15,4-1 11-15,7 0 13 0,-10 1 10 0,10-1 8 16,-9-1 5-16,5 3 5 0,-1-1 2 0,5-1 5 16,-9 2 0-16,9-2-2 0,-5 1-6 0,5-1-2 15,-8 0 1-15,8 0-7 0,-5 1 3 0,5-1 0 16,0 0-4-16,0 0 5 0,-11 2-3 0,11-2-3 15,0 0 0-15,-7 1 1 0,7-1 1 0,0 0-3 16,0 0 1-16,0 0-5 0,0 0 0 0,0 0-3 16,0 0-10-16,0 0 1 0,0 0-5 0,0 0-5 15,0 0-6-15,0 0-1 0,0 0-3 0,0 0-7 16,0 0 0-16,0 0-15 0,0 0-4 0,13-7-7 16,-8 6-5-16,7-2-2 0,-1-1-4 0,3-3-3 15,-1 4-3-15,4-5-5 0,0 3-4 0,-1 0-5 16,6 3-4-16,-3-4 0 0,-1 1-8 0,1 0-3 15,-2 2-2-15,0-2-3 0,-4 2-1 0,1 1-1 0,-2-1 8 16,-2 1-7-16,0 0-3 0,-2 0 0 16,-3 1-1-16,1-1-1 0,-6 2-14 0,9-1-23 0,-5-1-21 15,-4 2-32-15,6 0-18 0,-6 0-61 0,0 0-57 16,4-2-90-16,-4 2-111 0,0 0-272 0,0 0-772 16,3-3 342-16</inkml:trace>
  <inkml:trace contextRef="#ctx0" brushRef="#br0" timeOffset="-30177.61">27521 6146 104 0,'0'0'190'0,"0"0"-6"0,0 0 6 0,0 0-7 0,0 0-4 15,0 0-7-15,0 0-9 0,0 0-11 16,0 0-11-16,0 0-9 0,0 0-6 0,0 0-11 16,0 0-11-16,0 0-8 0,0 0-6 0,0 0-5 15,0 0-4-15,0 0-8 0,0 0 0 0,0 0-4 0,13-8-8 16,-8 7 3-16,2-2-14 0,0 3 12 0,2-4-11 16,0 2-5-16,3 1-5 0,0-2-4 15,1-1-2-15,6 0-5 0,2-1-4 0,-2 0-4 16,9-1-3-16,3 0 1 0,-2-2 0 0,1-1-1 0,-1 3-8 15,-1-4 4-15,5 3-4 0,-1-1-1 0,-4 0 0 16,7-3-5-16,1 2 4 0,2-2 2 0,-1 3-3 16,0-3-4-16,2 2 1 0,0-2-1 15,-1 2-3-15,11-6 2 0,-11 4-1 0,12-3 1 0,-14 3 1 16,2-1-7-16,11-3 3 0,-15 4 5 0,7-2-7 16,5-1 1-16,-10 2 4 0,2 2-2 0,-4 0 0 15,5 1-1-15,-2-1 1 0,-1-3 0 0,-4 5-2 16,5-3 0-16,-5 3-1 0,-1-1 6 0,-1 1-7 15,2 1 0-15,-5 0 1 0,3 0 1 0,-2 0 1 16,-3 0 15-16,3 0 1 0,-5 2-2 0,4-2-3 16,1 0 3-16,-2 1-6 0,-7 0-1 0,3 1 1 15,-3-1-1-15,0 1 3 0,1 3-5 0,0-3-1 16,0 0 1-16,-4 0-1 0,1 3-1 0,1-2 1 16,0 1-5-16,0-3 3 0,-6 2 1 0,2 2-1 15,-3 1-2-15,1-4 2 0,2 1 1 0,-5 3-3 16,1-1 1-16,3-2-2 0,-6 3 1 0,2-1 1 15,3 0 1-15,-1 0-5 0,-4 2 10 0,0-2-11 16,4 1-1-16,-4 1 4 0,-2-1 0 0,3 0 1 16,-3-1-1-16,-5 2-1 0,10 2-3 0,-10-2 0 15,8 0-7-15,-8 0-17 0,6-1-18 0,-6 1-31 16,0 0-34-16,0 0-46 0,0 0-65 0,0 0-259 16,0 0-521-16,-14 12 230 0</inkml:trace>
  <inkml:trace contextRef="#ctx0" brushRef="#br0" timeOffset="-28994.22">28940 6339 133 0,'0'0'309'0,"-10"-1"-19"0,10 1-14 16,-5-2-17-16,5 2-14 0,0 0-8 0,0 0-17 15,0 0-13-15,0 0-11 0,0 0-12 0,0 0-9 0,0 0-12 16,0 0 3-16,0 0-6 0,0 0-6 16,0 0-6-16,-6-2-4 0,6 2-13 0,0 0-12 15,0 0-14-15,8-5-1 0,-8 5-17 0,8-6-3 16,-3 3-8-16,0-1-7 0,0-1-8 0,2 1 6 15,-4-1-4-15,4-1-18 0,-4 1 11 0,5-4 0 0,-5 4-4 16,3-4 3-16,1 3-5 0,0-2 1 16,-6 3-1-16,3 1 1 0,0 1 1 0,-3-2-2 0,3 4-5 15,-2-3 0-15,0 0-5 0,-2 4 1 0,4-1-11 16,-4 1-5-16,0 0 3 0,0 0 0 0,0 0-7 16,0 11 1-16,0-4 0 0,0-2-1 15,-4 6-2-15,4-3-1 0,0 2-7 0,-2 3 1 0,2-1 3 16,0 4-4-16,-2 0 2 0,1 0-4 0,-2 1 2 15,3 0-5-15,-1 0 2 0,1 1-1 0,-4-1 0 16,4-1-1-16,-1 1-4 0,-3 0 2 0,2-2 4 16,0 1-6-16,-3 0 0 0,4-3 3 0,1 0 0 15,-2-2-3-15,2 2 2 0,0 0-3 0,0-2-7 16,-2 1-1-16,2-1-21 0,0 0-17 0,2-2-11 16,-2-1-17-16,2 1-14 0,-2-3-17 0,1 0-11 15,1-1-13-15,1-2-11 0,-3 2-9 0,2-1-11 16,0 0-8-16,-2-4-16 0,0 3-14 0,0-3-10 15,5 2-15-15,-5-2 2 0,0 0 7 0,0 0 13 16,0 0 17-16,0 0 17 0,0 0 17 0,0 0 16 16,0 0 14-16,0 0 14 0,-23-2 17 0,23 2 28 15,-9-1 15-15,3 0 9 0,6 1 9 0,-14 0 17 16,9 0 5-16,-5-1 9 0,2 1 14 0,8 0 5 16,-13 0 12-16,5 0 11 0,2 0 9 0,-1 1 9 15,7-1 14-15,-17-1 4 0,10 2 3 0,0-1 6 16,-1 1 4-16,3-1 1 0,5 0 0 0,-13-1-4 15,8 2 3-15,5-1-2 0,-9 0 3 0,9 0-5 16,0 0 0-16,-9-1 0 0,9 1-3 0,-4 2 1 16,4-2 6-16,-5 2-5 0,5-2 5 0,0 0 1 15,0 0 8-15,0 0 0 0,0 0 4 0,0 0-10 16,0 0 0-16,0 0-6 0,0 0-4 0,0 0-5 16,0 0-6-16,0 0-5 0,18-5 1 0,-13 5-18 15,3-3 1-15,-2 3-8 0,3 0-4 0,2-1-7 0,1 0-3 16,2 1 1-16,5-3-7 0,-1 2 0 0,2 0-6 15,-1 1 1-15,-1-3-3 0,3 3-11 0,-3-1 12 16,4 0-9-16,-4 0-2 0,0 1 1 16,-7-1-2-16,3 1 0 0,-1-1-1 0,-3-1 1 0,-2 1 2 15,0-1 4-15,-2 1 15 0,0-1 12 0,-6 2 10 16,11-1 3-16,-11 1 1 0,6 0-4 0,-6 0-5 16,6-1-7-16,-6 1-3 0,0 0-4 15,0 0-4-15,9-2-10 0,-9 2-25 0,0 0-28 0,0 0-40 16,0 0-69-16,0 0-56 0,0 0-66 0,0 0-95 15,5 2-128-15,-5-2-257 0,0 0-808 0,0 0 358 16</inkml:trace>
  <inkml:trace contextRef="#ctx0" brushRef="#br0" timeOffset="-23527.62">7817 15838 194 0,'0'0'193'0,"3"-3"-20"0,-3 3-21 0,2-4-26 16,-2 4-20-16,0 0-28 0,4-1-36 15,-1-1-48-15,-3 2-59 0,1-3-101 0,-1 3-180 16,0 0 81-16</inkml:trace>
  <inkml:trace contextRef="#ctx0" brushRef="#br0" timeOffset="-22926.9">6797 14852 63 0,'-1'-4'187'15,"1"4"-20"-15,0 0-16 0,0 0-17 0,0 0-11 16,0 0-11-16,1-5-19 0,-1 5-3 0,0 0-3 16,0 0-19-16,0 0-2 0,0 0-7 0,0 0-17 15,0 0-13-15,0 0-17 0,0 0-25 0,0 0-22 0,0 0-10 16,0 0-25-16,0 0-25 0,0 0-110 16,0 0-220-16,0 0 97 0</inkml:trace>
  <inkml:trace contextRef="#ctx0" brushRef="#br0" timeOffset="-20777.91">27434 7047 126 0,'-2'-4'307'0,"2"4"-17"16,-5-3-11-16,5 3-12 0,-4-5-10 0,4 5-12 15,-1-2-7-15,1 2-2 0,-3-5-13 0,3 5-14 16,-1-4-16-16,1 4-8 0,-1-3-9 0,1 3-20 15,0 0-5-15,3-5-12 0,0 3-15 0,-3 2-11 16,11-5-8-16,-7 5-14 0,3-3-5 0,5 1-12 16,-1 0-7-16,0 0-15 0,1 1-2 0,0 0-25 15,1 0-15-15,0 1-36 0,-3-1-21 0,3 0-30 16,-3-2-26-16,-2 4-33 0,-3-1-33 0,-5 0-35 0,13 0-28 16,-13 0-22-16,0 0-41 0,0 0-194 15,0 0-529-15,0 0 234 0</inkml:trace>
  <inkml:trace contextRef="#ctx0" brushRef="#br0" timeOffset="-20327.53">27484 7014 126 0,'-5'1'176'0,"-1"0"14"0,6-1 18 0,-9 0 6 16,9 0 2-16,-7 0 0 0,7 0-1 0,-7 1 0 15,7-1-9-15,0 0-9 0,-5 1 4 16,5-1-30-16,0 0-11 0,0 0-20 0,-5 4 5 0,3-1-6 16,1 1 2-16,0 2-8 0,-1 0-21 0,2 3-6 15,-4-3-8-15,3 6-8 0,-1-1-22 0,-2 0 6 16,-1 0-8-16,1 1-5 0,1 4-15 0,-2-5-2 15,3 5-3-15,-1-5-8 0,1 0 4 0,-2 1-1 16,0-1 0-16,1-3 2 0,1 1-16 0,-1-3-3 16,2-1 5-16,-2 2-5 0,3-4-2 0,-2 0 3 15,2 2-8-15,-1-2 10 0,1-3 17 0,-2 4 3 16,2-4 4-16,0 0-3 0,0 0-3 0,0 0-2 16,0 0 4-16,0 0-10 0,14-5-5 0,-7 1 7 15,-2 1-6-15,1 0-6 0,1 1 1 0,0-2-2 16,1 0-4-16,2 0-3 0,-1 1-5 0,1 2 1 15,-1-1 3-15,4 2-1 0,-1 0-7 0,-1 0 1 16,-1 0 0-16,3 2-3 0,-4 1-1 0,3 1 0 16,-1 0-4-16,-2-1-4 0,-1 2-3 0,3 2-4 15,-3 0-4-15,-2 0-5 0,1-1 5 0,-1 2-13 16,-2-1 9-16,-2 1-7 0,0-2 12 0,-2 1 1 16,0 0 3-16,-4 1 8 0,1-2-8 0,-4 3 4 15,0-1 10-15,-2-2-12 0,-1 0 12 0,-1 0-4 16,-2 0 8-16,-1-1 11 0,-2-3 13 0,2 1 3 15,2-1-4-15,-5 3-9 0,4-5 7 0,0 1-6 16,1 1-2-16,1-2-1 0,0 3-17 0,3-3-31 16,8 0-38-16,-10-1-53 0,10 1-45 0,-9 0-64 15,4-1-86-15,5 1-98 0,0 0-213 0,0 0-680 0,0 0 301 16</inkml:trace>
  <inkml:trace contextRef="#ctx0" brushRef="#br0" timeOffset="-18343.67">27804 7186 152 0,'0'0'256'0,"0"0"-3"0,0 0-8 0,0 0-8 16,-5 2-7-16,5-2-13 0,0 0 3 0,0 0-11 15,0 0-14-15,0 0-4 0,0 0-14 0,0 0-10 16,0 0-2-16,0 0-17 0,0 0-11 0,0 0-11 16,0 0-11-16,0 0-8 0,0 0-11 15,0 0-15-15,20-3-9 0,-20 3-3 0,17-1-8 0,-7 2-5 16,1-2-18-16,0 1 8 0,-1 0-1 0,4 0-4 16,-4-2-1-16,3 2-9 0,-5-1-7 0,3 1-11 15,-4 0-15-15,-1-2-19 0,0 1-7 0,-6 1-9 16,9-3-16-16,-9 3-12 0,0 0-19 0,0 0-20 15,8 2-23-15,-8-2-25 0,0 0-34 0,0 0-13 16,0 0-26-16,0 0-14 0,0 0-16 0,0 0-160 16,0 0-447-16,-26-2 198 0</inkml:trace>
  <inkml:trace contextRef="#ctx0" brushRef="#br0" timeOffset="-18094.51">27902 7164 131 0,'0'-5'186'0,"-4"2"6"15,4 3 12-15,-2-6 15 0,0 4 9 0,2 2 3 16,-1-9 5-16,0 6-9 0,0-1 5 0,1 4-8 15,-2-7 16-15,2 3-12 0,-3 1-3 0,3 3-6 16,-2-5-6-16,2 2-9 0,0 3-6 0,-3-4-4 16,3 4-11-16,0 0-17 0,-3-4-14 0,3 4-10 15,0 0-18-15,0 0-13 0,0 0-14 0,0 0-6 16,0 0-2-16,0 0-3 0,-1 15-6 0,-1-11-7 16,2 4-8-16,0 1-5 0,-2 1-4 0,2 1-4 15,-2-2-5-15,2 5-6 0,0-3-6 0,0 2-3 16,4 3-3-16,-4-1-1 0,0 0-3 0,2-3-20 15,-2 4-29-15,0-4-38 0,1 1-34 0,2-2-46 16,-2 0-39-16,1 0-44 0,0-2-45 0,-2 1-54 16,3-2-57-16,-3-2-319 0,2 0-757 0,1 2 335 15</inkml:trace>
  <inkml:trace contextRef="#ctx0" brushRef="#br0" timeOffset="-17660.62">28197 6975 183 0,'0'0'316'15,"0"-6"-16"-15,0 6-8 0,-3-2-22 16,3 2-17-16,-2-4-16 0,2 4-26 0,0 0-13 0,0 0-6 16,0 0-4-16,0 0-1 0,0 0-13 0,-14 5 2 15,13-2-23-15,-2 3-6 0,-1-2 4 16,3 1-15-16,-5 4 8 0,2-1-2 0,-1 2-12 0,1-1-13 16,0 3-2-16,-1 4-4 0,-4-2-3 0,8-1-6 15,-7 3-9-15,4 1-6 0,1 0-5 0,-1-1-6 16,1-3-3-16,1 4-8 0,0 1-7 0,2-1-2 15,0 0-12-15,0-2 6 0,0 0-8 0,3-1-8 16,-2-1-3-16,2 0-3 0,3-2 3 0,-5 0-6 16,3 0-4-16,1 0-2 0,-1-3-21 0,5 1-16 15,-4 0-25-15,-1-3-32 0,1-1-15 0,0 0-51 16,4-1-34-16,-4-1-36 0,-1-1-49 0,1-2-71 16,4 0-52-16,-9 0-271 0,14-3-707 0,-6-1 313 15</inkml:trace>
  <inkml:trace contextRef="#ctx0" brushRef="#br0" timeOffset="-17427.66">28255 7200 185 0,'-3'-5'359'16,"0"2"-8"-16,3 3 1 0,-6-6-20 0,5 4-24 15,1 2-16-15,-2-6-29 0,0 2-24 0,2 4-21 16,0 0-15-16,5-6-34 0,-1 5-14 0,1 0-14 15,2 0-13-15,-1-1-18 0,0 2-4 0,2-2-15 16,-1 1-6-16,3 1-16 0,1 0-5 0,1 0-3 0,-1 1-17 16,2 1-33-16,1-4-37 0,-4 4-30 0,2-2-36 15,-1 3-43-15,-2-2-40 0,0 0-60 16,0-2-47-16,-4 4-275 0,4-5-601 0,-5 4 267 16</inkml:trace>
  <inkml:trace contextRef="#ctx0" brushRef="#br0" timeOffset="-15510.77">28485 7083 199 0,'0'0'273'0,"0"0"-8"0,4 1-1 16,-4-1-20-16,0 0-11 0,0 0-17 0,0 0-13 16,0 0-7-16,0 0-14 0,0 0-13 0,0 0-7 15,0 0-4-15,0 0-12 0,0 0-4 16,0 0-14-16,0 0 0 0,0 0-5 0,0 0-12 0,0 0 9 15,0 0-7-15,0 0-1 0,0 0 7 0,0 0-10 16,0 0-1-16,0 0-11 0,0 0-10 0,0 0-10 16,5-6-8-16,-2 3 3 0,0-1-12 0,4 1-11 15,-1 0 0-15,2-1-1 0,-2-1-8 0,4 3-7 16,1 0 10-16,-4 0-15 0,3 0 0 0,1 1 2 16,-4-1-7-16,1 0 1 0,1 4-11 0,1 1 5 15,-5-1-4-15,3 0-1 0,-2 2 2 0,-1 1-3 16,-1 0-2-16,0 3-4 0,0 0 6 0,-1 0-2 15,-3 3-1-15,0 0 0 0,-2 0 6 0,0 1-14 16,-2 0 3-16,0 0-2 0,-4 1-2 0,1 1 2 16,-1-1-6-16,-1-3 8 0,0 1 2 0,-4 1-9 15,4-4 4-15,0 1 1 0,-1-2 5 0,1-1-5 16,5-1 7-16,-3 0-3 0,2-2-3 0,1 0 9 16,1 0 0-16,-1 1 2 0,4-4 5 0,-2 3-1 15,1 0-3-15,1-3 3 0,0 0-7 0,0 0 2 0,9 2 1 16,-9-2 0-16,14-1-4 0,-4 1-2 15,0-1 1-15,4 1-2 0,-1-1-3 0,1-1-1 16,0 2 0-16,1 0 3 0,-2 0-4 0,-1-1 4 16,3 1-2-16,-2-1-5 0,-2 2 5 0,2-1 3 0,-5 0-4 15,2-1-3-15,0 1 0 0,-5 1 1 0,2-1-4 16,-7 0-13-16,12 0-5 0,-12 0-16 0,7 1-11 16,-7-1-10-16,0 0-26 0,8 0-31 15,-8 0-34-15,0 0-22 0,8 0-35 0,-8 0-44 0,0 0-59 16,0 0-61-16,0 0-244 0,0-5-663 0,0 5 294 15</inkml:trace>
  <inkml:trace contextRef="#ctx0" brushRef="#br0" timeOffset="-15144.27">28821 6989 155 0,'0'-2'297'0,"1"-1"-11"0,-1 3-5 16,4-5-17-16,-3 3-21 0,-1 2-18 0,7-3-18 16,-7 3-5-16,10 0-6 0,-10 0-11 0,9 3-13 15,-4-1-5-15,-1 0-18 0,1 3 1 0,3-2-5 16,-3 3-6-16,0-2-6 0,3 4-5 0,1 0-3 16,-2 2-10-16,3-1-11 0,1 5-5 0,-1 1-10 15,-1 0-6-15,-1 2-1 0,5 6-18 0,-5-7 9 16,1 2-19-16,-4 0 0 0,4 5-4 0,-4-2-2 15,-3-3-11-15,0 1-1 0,-1 7-8 0,-1-10 9 16,3 2 5-16,-6-1-6 0,0-2 1 0,-4 0 5 16,0-1-2-16,0-1-10 0,1-4 9 0,1 3-9 15,-3-4 0-15,-1 1 1 0,3 0 0 0,-3-1-9 16,4-3-1-16,-2-1-4 0,2 1-22 0,1-1-19 16,2-2-37-16,-2-1-47 0,4-1-58 0,0 0-60 15,-8 0-72-15,8 0-93 0,-1-6-288 0,1 6-735 16,2-9 325-16</inkml:trace>
  <inkml:trace contextRef="#ctx0" brushRef="#br0" timeOffset="-14277.18">29341 7143 2 0,'0'0'313'0,"0"0"-9"16,4-1-8-16,-4 1 1 0,0 0-26 0,0 0-19 16,0 0-22-16,3-4-11 0,-3 4-14 0,0 0-12 15,0 0-16-15,0 0-7 0,0 0-18 0,5-2-19 16,-5 2-8-16,0 0-10 0,4-1-8 0,-4 1-5 15,0 0 0-15,0 0-24 0,0 0 2 0,7-1 1 16,-7 1-2-16,0 0-6 0,6-2 5 0,-6 2 1 16,0 0-3-16,0 0-4 0,0 0-6 0,0 0-1 15,7-1-7-15,-7 1-2 0,0 0-4 0,0 0-10 16,0 0-3-16,0 0 10 0,3 6-4 0,-3-6-3 16,0 0 1-16,-8 9-4 0,4-2-2 0,-2-3-1 15,-1 4-1-15,0 0-5 0,-4 1 0 0,0-1-1 16,-2 3-4-16,-1 2-3 0,1-3-2 0,-2 1 3 15,2-2-8-15,0 1 2 0,-1 0 5 0,3-1 2 16,-1-2 1-16,5 0-2 0,-2-1 3 0,1 0-1 0,2 0-5 16,-1-2 2-16,3 1 1 0,-1-2-2 15,1 1-2-15,2-1-3 0,-1 0 2 0,1-1 1 16,2-2-4-16,-4 5 9 0,4-5-1 0,-3 4 5 16,3-4-3-16,2 5 5 0,-2-5-1 0,2 4-1 0,-2-4 4 15,8 5-7-15,-3-4-3 0,0 0 1 0,2 3-2 16,3-1-3-16,-1 3-1 0,2-3-3 0,1-1 0 15,0 3 1-15,1 0-4 0,5 0-3 0,-5-2 0 16,2 3-1-16,4 1-1 0,-7-3 2 0,1 1 0 16,-1 0-2-16,-1-1-3 0,-1 0 0 0,0 0-1 15,-3-2 3-15,-1 0-4 0,-1 1 0 0,1-2 0 16,-2 1 2-16,-1 0-6 0,-3-2-20 0,6 2-24 16,-6-2-43-16,0 0-46 0,5 2-75 0,-5-2-76 15,0 0-98-15,0 0-446 0,0 0-899 0,0 0 399 16</inkml:trace>
  <inkml:trace contextRef="#ctx0" brushRef="#br0" timeOffset="-10543.42">29645 7164 15 0,'0'0'336'16,"0"0"-15"-16,-5-4-12 0,5 4-20 0,-4-3-20 15,4 3-15-15,0 0-1 0,-1-5-33 0,1 5-5 16,0-4-20-16,0 4 5 0,0-5-11 0,0 5-7 16,0-5-8-16,0 5-12 0,1-4-11 0,1 0-11 15,0 2-18-15,-2 2 0 0,9-7-14 0,-6 4-8 16,3-1-18-16,1 2 1 0,5-3-10 0,-4 4-13 15,2-2 0-15,0 5-7 0,3-4 2 0,-1 2-15 16,-1 2-2-16,1-2-5 0,-3 4-2 0,2-1-6 16,-2 2-3-16,0-1-2 0,-1 0 0 0,-3 1-9 15,2 2 4-15,-3-1 0 0,-2 1-12 0,-4 2 10 16,2-2-9-16,-2 2 10 0,-2 1-3 0,-1 0-8 0,-2-1 4 16,-3 1 3-16,1-3-8 0,4 3 4 15,-5-3 0-15,2 0 0 0,2 0-3 0,-2-2 1 16,3-2 2-16,0 0-2 0,1 2 6 0,0-3-10 15,-1 1-4-15,5-1 9 0,0-2-2 0,-4 5-6 0,4-5 14 16,0 0 6-16,4 3-6 0,-4-3 3 0,12 2-4 16,-5-2 1-16,2 1-1 0,2 0-6 0,1 0 6 15,0 1 0-15,1-1-4 0,-2 1-2 16,2 2 1-16,1-2-9 0,-4 3 4 0,2-2 2 0,0 3-1 16,-4-2 1-16,1 0-3 0,1 2 2 0,-2 1-3 15,-3 1 0-15,-4-1 2 0,2-2-3 0,-2 1 5 16,-1 2-3-16,0-5 2 0,-4 3 3 0,-1 5 7 15,1-7 24-15,-6 3 7 0,1-2 8 0,-2-1 12 16,-3 0 0-16,-2 1 2 0,-3 0-4 0,5-3-6 16,-5 1-3-16,1-3-6 0,3 0-3 0,3 1-3 15,-2-2-10-15,1 1-38 0,-1-2-48 0,4 4-63 16,-2-4-73-16,1 1-79 0,6 0-107 0,-3-1-440 16,4 0-888-16,4 2 393 0</inkml:trace>
  <inkml:trace contextRef="#ctx0" brushRef="#br0" timeOffset="-9643.42">29399 7770 267 0,'-2'-4'431'16,"-4"-3"8"-16,2 2-4 0,0 1-9 0,2 0-14 16,-1-1-18-16,1 0-31 0,0 2-35 0,2 3-32 15,-2-3-30-15,2 3-25 0,0 0-15 0,0 0-3 16,0 0-16-16,0 0-17 0,0 0-18 0,0 12-18 15,0-12-13-15,4 10-14 0,-3-4-13 0,2 0-11 16,0 0-7-16,-3 1-12 0,4-1-7 0,-1-3-3 16,1 4 3-16,2-3 8 0,0-1-8 0,5 0 3 15,1-2-6-15,6-2-4 0,5-2-5 0,3-7-11 16,3 3 1-16,1-4-10 0,1-4-2 0,1-2-10 16,15-9-4-16,0 1-46 0,-4-6-68 0,-3 5-83 15,6-6-105-15,-17 10-125 0,5 0-152 0,-5 1-381 16,-5 1-1008-16,-3 5 447 0</inkml:trace>
  <inkml:trace contextRef="#ctx0" brushRef="#br0" timeOffset="-7877.53">9035 13289 81 0,'-2'-3'222'16,"2"3"-16"-16,-6-7-6 0,5 5-10 0,-2-2-8 15,2 0-7-15,-3 1-6 0,4 3-5 0,-2-5-8 16,2 5-4-16,-3-2-2 0,3 2-3 0,-7-4-2 15,7 4-4-15,-3-3 2 0,3 3-7 0,-4-2-2 16,4 2-3-16,0 0 2 0,0 0 1 0,0 0-4 16,-6-2-2-16,6 2 1 0,0 0-5 0,0 0-3 15,0 0-15-15,-3-3-2 0,3 3-6 0,0 0-14 16,0 0-3-16,0 0 6 0,0 0-12 0,0 0-4 16,0 0-3-16,0 0-9 0,0 0 1 0,0 0 5 15,0 0-15-15,0 0-6 0,0 0-2 0,0 0 0 16,19 5 7-16,-15-1 1 0,0 2-1 0,1 0-2 15,-1 1-5-15,3 2-3 0,0 2 0 0,-1-1-2 16,2 0-6-16,1 3-2 0,1 1-9 0,-2 0 3 16,0-4-5-16,-2 2-1 0,4 1 3 0,-2-4-1 15,-3 0-5-15,4-1 0 0,0 2 1 0,-4-5-7 16,3 1 7-16,-3-1 9 0,0 0 13 0,3-4 6 16,-2 1 7-16,2-4-1 0,1-1-2 0,5-2 1 0,1-4-2 15,0-3-10-15,7-5-3 0,0-2-2 16,1-1-2-16,0-2-4 0,-1-4-3 0,1 2 1 15,1 0-5-15,0 0-3 0,0-2-1 0,-1 3-2 16,0 2 2-16,-1 4-2 0,-1-1 0 0,-5 6-2 0,-3-2 1 16,-2 6-6-16,-2-1 1 0,2 2 1 15,-5 3-3-15,-1-1-1 0,-1 1-1 0,0 2 2 16,0-1-2-16,-2 1-4 0,2 0 3 0,-4 2-2 16,0 0 1-16,6-1-5 0,-6 1-21 0,0 0-27 0,0 0-40 15,0 0-45-15,0 0-44 0,9 5-49 0,-9-2-60 16,0-3-61-16,4 4-68 0,-4-1-340 0,1 1-822 15,2-1 364-15</inkml:trace>
  <inkml:trace contextRef="#ctx0" brushRef="#br0" timeOffset="-6076.93">19161 8712 216 0,'0'0'242'0,"0"0"-11"0,0 0-23 15,2 2-19-15,-2-2-16 0,0 0-25 0,0 0-27 16,0 0-37-16,0 0-30 0,0 0-31 0,0 0-24 16,3 3-20-16,-3-3-49 0,2 3-60 0,-2-3-115 15,0 0-265-15,0 0 118 0</inkml:trace>
  <inkml:trace contextRef="#ctx0" brushRef="#br0" timeOffset="-4493.71">6249 10878 195 0,'0'0'196'0,"0"0"-25"0,0 0-14 16,0 0-22-16,0 0-28 0,0 0-44 0,0 0-48 15,0 0-40-15,0 0-74 0,0 0-54 0,0 0-165 16,19-13 73-16</inkml:trace>
  <inkml:trace contextRef="#ctx0" brushRef="#br0" timeOffset="-3094.15">8406 8510 81 0,'-8'7'73'0,"-3"0"-2"0,2 0-9 0,-6 2 2 16,3 1-13-16,1 2-3 0,-3 2-2 0,3 2-2 16,2 0-19-16,-2-1 7 0,1 3-2 0,2-2-4 15,3 3-1-15,-3 0-1 0,2 6-7 0,2-5 6 16,-1 4-9-16,5-5-2 0,0 0 3 0,0-1-1 16,4 4-9-16,-3-3 2 0,3 0 3 0,2 5-2 15,-3-6 1-15,4-1-3 0,0 2-1 0,2 5 8 16,-1-6-14-16,2 1 6 0,-1-2-2 0,2 5 4 15,-3-5-4-15,1 0 6 0,-1 3 3 0,2-4-13 16,-1-1 6-16,-3 2-7 0,3-3 9 0,1 2-3 16,-2-2 9-16,-3-3 0 0,3 0 4 0,2 1-7 15,0 1 8-15,-2-3-7 0,2-2-2 0,-1-1-2 16,3 4 3-16,-1-2-3 0,-1-4-3 0,1 0 6 16,1 0-3-16,0 0 15 0,-1-4-13 0,5 0-1 15,0 0-5-15,3-1 3 0,-1 0 2 0,0-3-6 16,1 0-1-16,3-2 2 0,-4 1 0 0,1-1 0 15,-1-2-1-15,1 0 7 0,2-2-6 0,-5 2-4 0,2-2 5 16,0-2-8-16,0 1 7 0,-3 0-3 0,3-1 5 16,-5 1-7-16,4-5 5 0,-6 1-2 15,3 0 1-15,0-1 2 0,-2 0-7 0,-1-3 3 0,-1 2 1 16,2-1-4-16,-6-1 0 0,2-1 1 0,-3 0 2 16,5-6-8-16,-6 7 1 0,1-6-1 0,-5 3-2 15,-2-5 1-15,0 2 3 0,0 5 1 0,-1-7-1 16,-4 7-6-16,0-7 0 0,1 1 2 0,-5 3 5 15,1 4 0-15,-2-3-3 0,-4 0 4 0,3 5 4 16,-3-3-7-16,-2 0-5 0,0 7-14 0,1 1-21 16,-2 1-26-16,0 2-70 0,-7 0-154 0,7 4 68 15</inkml:trace>
  <inkml:trace contextRef="#ctx0" brushRef="#br0" timeOffset="-2293.44">7559 9980 5 0,'19'6'61'16,"-1"1"-12"-16,0-1-15 0,1-2-12 0,-1-1-22 16,2-1-29-16,-2 1-31 0,2-1 14 0</inkml:trace>
  <inkml:trace contextRef="#ctx0" brushRef="#br0" timeOffset="-2060.6">8097 9456 64 0,'-8'-3'74'16,"-2"-2"-11"-16,1 0-14 0,0 0-19 0,-2 2-4 15,-1 1 1-15,2 1-17 0,-3 0-3 0,3 1-3 0,-4-2-32 16,5 1-27-16,-3 1-59 0,1-2 27 0</inkml:trace>
  <inkml:trace contextRef="#ctx0" brushRef="#br0" timeOffset="9155.64">12859 8868 134 0,'0'0'145'0,"0"0"-6"15,2-3-7-15,-2 3-6 0,0 0 0 0,0 0-9 16,0 0-9-16,0-4-4 0,0 4-6 0,0 0-7 15,0 0-1-15,2-4-10 0,-2 4 0 0,0 0-5 16,0 0-8-16,3-3 0 0,-3 3 0 0,0 0-4 16,0 0-2-16,0 0 1 0,-1-5-4 0,1 5-6 15,0 0-5-15,0 0-3 0,0 0-4 0,0 0-3 16,0 0-6-16,0 0-4 0,0 0 0 0,0 0-4 16,0 0 0-16,-13 8-3 0,12-5-1 0,-4-1 0 15,1 1 2-15,-1 3-2 0,2-2 1 0,-3 1 3 0,1 0 0 16,3 0 0-16,-2-1-2 0,-2 1 4 15,0 2-5-15,2-3 0 0,-3 3-3 0,3 1 2 16,-1-4-3-16,-2 3-3 0,2 0 1 0,0 1 0 16,-3 2-7-16,2-3 3 0,1 4-1 0,-3-4-1 0,-1 5 4 15,0 0-2-15,4-3 0 0,-4 1 2 16,-2 2 6-16,1 0-2 0,2-2 3 0,-1 4 1 16,0-1 3-16,-1 1 0 0,-2 0-2 0,1 0 5 15,-1 0-6-15,2-2 0 0,0 4-2 0,1 0 1 0,-4 0-2 16,4-2-2-16,0 0-2 0,-2-1-1 0,-1 2-2 15,4-2-1-15,-2 2-1 0,0 1 0 16,2 0 8-16,-4 1-10 0,3-2-5 0,-2 2 5 16,4-1-2-16,-5 0-1 0,3 1 1 0,-6 5-1 0,3-7 0 15,-4 10 2-15,3-10 7 0,3 2-9 0,-3-2-3 16,-1 6 1-16,1-6 5 0,3 3-4 0,-3-2-1 16,1 0-3-16,1-2 2 0,0 1 0 15,1 0 3-15,-1-2-3 0,1 3 0 0,1-1 0 0,1 0-4 16,-1-1 2-16,1 1 4 0,0-1-3 0,1 1-1 15,1 0 3-15,0 0-1 0,-1-3-3 0,1-2 4 16,2 2-1-16,-1-2-1 0,-3 1 2 0,2 0 1 16,1-2-2-16,-3 1 0 0,4 0 1 0,-1-2 0 15,0 1-1-15,-4-2-1 0,4-3 1 0,2 3 2 16,-2-2-1-16,0-1 0 0,1 2-3 0,-1-1 5 16,2-2-1-16,-3 1-1 0,3 0-1 0,-1-2 0 15,1 1 1-15,-1-1 3 0,4-2 4 0,-6 2-7 16,2-1-1-16,4-1 3 0,0 0-6 0,-6 1 2 15,6-1-7-15,0 0-5 0,0 0-10 0,0 0-20 16,-3-6-32-16,3 6-42 0,1-5-51 0,3 0-55 16,-2-1-218-16,3 1-477 0,6-5 211 0</inkml:trace>
  <inkml:trace contextRef="#ctx0" brushRef="#br0" timeOffset="10573.17">13297 9166 169 0,'0'0'198'0,"-1"-5"-17"16,1 5-7-16,0 0-18 0,0 0-3 0,0-6-8 15,0 6-3-15,0 0-5 0,0 0-7 0,0-4-4 16,0 4-2-16,0 0-7 0,0 0-6 0,0 0-7 16,-2-3-5-16,2 3-6 0,0 0-4 0,0 0-6 15,-8-1-6-15,8 1-1 0,0 0-2 0,0 0-3 16,-14 2-1-16,8 0 3 0,0 0 0 0,0 0-4 15,1 1-4-15,-4 4 1 0,1-3-5 0,-1 2 8 0,0-1-6 16,1 4-2-16,-2-5 1 0,4 6-8 16,-4-4-3-16,3 0-1 0,-2 3-7 0,4-1 10 0,-4-1-1 15,3 0-8-15,3 1-2 0,-4 3-5 16,2-4 2-16,1 4-8 0,-2-2 6 0,1 2 0 0,3-3 9 16,-2 2-16-16,3 0 1 0,-3-2-4 0,3 1-5 15,-1 1 4-15,1 0 5 0,0-1-3 0,1-3 1 16,0 5-10-16,0-3-2 0,1 0 1 0,0-1-5 15,-1 0 8-15,3 4-11 0,-1-3-2 0,-2 2 7 16,3-2-6-16,-1-2 0 0,-2 0 7 0,3 2-6 16,0-1 0-16,-1-2 1 0,1 2 7 0,1-1-6 15,0-1 3-15,-1-1-6 0,2 0-6 0,0 1 6 16,1-1 4-16,0-1 0 0,-1-1-3 0,3 1-1 16,-1-1 0-16,1-2-3 0,1 2-3 0,1-2 7 15,-1 2-5-15,0-2 3 0,0-2-6 0,-1 2 2 16,-2-1 1-16,4-1-5 0,1 0 4 0,-5 0 0 15,3 0-1-15,-3-1-1 0,6 2 5 0,-6-1-5 16,-1-2-2-16,2 2-3 0,2-3 9 0,-4 1-2 0,0 0 0 16,1 0-4-16,0-1 6 0,-1 0 8 15,0-1 5-15,0 1 4 0,1-4 0 0,-3 4-1 16,3-5 7-16,-2 4 4 0,0-2-2 0,-1 0 3 0,1-2-3 16,0 4 3-16,0-3 0 0,-4 1-1 0,1 1 2 15,2 1-5-15,-3-1 4 0,1 0 7 0,2 0-3 16,-3-3 0-16,0 3-3 0,1-3 6 0,-1 4 1 15,1 2-6-15,-1-2-3 0,-1-1 0 0,1 2-2 16,0-4-4-16,0 4-4 0,-1-2-2 0,-2 1-1 16,2 2 1-16,2-4 1 0,-2 3-8 0,1-2 2 15,-4 1 1-15,2 2-5 0,2 4 1 0,0-8-1 16,-2 4 1-16,1-1 3 0,-3 2 9 0,1 0 2 16,0-2-1-16,0-1-1 0,-1 3 1 0,3-1 0 15,-3 1 2-15,0-2 3 0,3 3-2 0,-4-3 3 16,2 1 4-16,0 1-3 0,-2-1-1 0,1 0-1 15,1 2 1-15,-2-1-8 0,0 0-2 0,0 1 0 16,0 0-4-16,-3 0-1 0,2 0-5 0,1-1 2 0,-1 2-2 16,6 1 2-16,-14 0-4 0,9 0-4 15,0-1-3-15,5 1-29 0,-11 1-44 0,3 2-69 16,2-2-73-16,-1 2-82 0,-2 3-109 0,-1-1-486 0,0 1-963 16,1 2 426-16</inkml:trace>
  <inkml:trace contextRef="#ctx0" brushRef="#br0" timeOffset="14739.42">27870 7985 171 0,'3'-3'344'0,"-1"1"4"0,0-1-7 15,0 0 2-15,-2 3 7 0,0-7-6 0,0 3-9 16,0 4-13-16,-1-5-11 0,1 5-12 0,0 0-13 16,-13 0-9-16,13 0-15 0,-15 6-7 0,5-1-14 15,-1 1-9-15,-3 5-20 0,0 0-17 0,-2 7-18 16,0 2-14-16,-2 1-13 0,8-5-13 0,-4 8-17 16,5-1-7-16,0 1-12 0,5 0-11 0,-1 5-16 15,5-5-3-15,5-5-5 0,0 6-7 0,4-2-1 16,0-6-10-16,9 7-6 0,1-5-5 0,2-1-9 15,3-1-6-15,0-6-9 0,6-3-5 0,-1-3 0 16,3-3-2-16,-4-2 2 0,4-4-3 0,0-6-1 16,-3 1 4-16,-2-6-8 0,-5 1 5 0,1-4 1 15,-9 3-2-15,2-8 12 0,-5-1 1 0,-2-1-1 16,-7-2-6-16,-2-1 6 0,-2-2-9 0,-7 1 0 16,-4 0 0-16,-6-1-5 0,-8 4-8 0,2-1-33 15,-15-2-71-15,7 12-99 0,-2 5-120 0,2 3-164 16,-3 3-510-16,4 6-1084 0,0 1 480 0</inkml:trace>
  <inkml:trace contextRef="#ctx0" brushRef="#br0" timeOffset="19556.39">8144 13483 28 0,'0'13'107'0,"-2"2"-10"0,2 1-11 0,-2-6-14 16,5 7-11-16,-2-6 3 0,3 3-8 0,-1 1 1 15,-1-5-14-15,3 3-2 0,-1-1-12 0,0 0 0 16,1 0 0-16,5 1-6 0,-6-1-4 0,5 3-5 15,-4-6 0-15,4 5-6 0,1 0 0 0,-2-4 5 16,1 5-1-16,1-1-5 0,-1 1 8 0,1-2-4 16,2-1-10-16,-2 1 1 0,-1-5 4 0,0 3-4 15,0-2 9-15,0 0-6 0,-1 1 3 0,2 1-7 16,-1-5 1-16,-2 1 2 0,3-1-3 0,0-1 7 0,-1 0-3 16,3-2 0-16,-3 2 1 0,0-5 0 15,4 2-3-15,-3 0 6 0,2-1-5 0,-1-1 3 16,2-1-5-16,0 1 9 0,-2-2-10 0,1 0-4 15,2 2 10-15,-1-2-9 0,4-6-3 0,-4 3-4 0,5 0-9 16,-2-3 0-16,0 0-5 0,-2 0-5 0,4-1-9 16,-4-1-24-16,0 2-5 0,3-3-66 15,-3-1-143-15,-4 4 63 0</inkml:trace>
  <inkml:trace contextRef="#ctx0" brushRef="#br0" timeOffset="19806.08">8829 13660 25 0,'1'-10'59'0,"-1"0"3"0,-1-1-8 0,1-1-7 15,-2 1-5-15,-1-6-7 0,-1 0 4 16,-2 2-3-16,0-2-6 0,-2-1-2 0,-4-5-17 0,6 4 15 16,-6-3-8-16,0 4 6 0,-1-3-11 0,-2-1 17 15,0 2 7-15,4 4 7 0,-3 2 7 0,0 1-5 16,-3 3-4-16,3-2-2 0,0-2-1 0,0 7 3 16,-2-5-11-16,1 5 0 0,0-1-1 0,4 3-9 15,-1-1 4-15,-1 1 6 0,4 0-4 0,-1 4-8 16,0-2 6-16,2 0-8 0,0 3 7 0,0 0-18 15,0 0 14-15,2-1 3 0,6 1-12 0,-13 1 10 16,5 0-6-16,3-1-6 0,5 0 1 0,-9 2-12 16,5-1-10-16,4-1-18 0,0 0-18 0,-10-3-39 15,10 3-103-15,-9 2-206 0,9-2 92 0</inkml:trace>
  <inkml:trace contextRef="#ctx0" brushRef="#br0" timeOffset="20455.68">7417 12904 49 0,'3'19'99'15,"2"-1"-15"-15,0 1-11 0,1 0-4 0,3-1 0 16,0 0-6-16,1-2-13 0,3 1 2 0,-1-3-7 15,4-1-6-15,-2-1-3 0,4 2-1 0,-5-4 2 16,6 2-6-16,-2-6-3 0,2 4-1 0,0-6-9 16,0 0 9-16,2-3-1 0,-3 2-14 0,3-3-6 15,1-3-2-15,1-1-1 0,1-2-6 0,3-3 1 16,0 3-12-16,-1-6-6 0,-2 1-10 0,-6 2-5 16,0-2-8-16,-2-1-21 0,7-1-65 0,-8 2-139 15,-3 0 61-15</inkml:trace>
  <inkml:trace contextRef="#ctx0" brushRef="#br0" timeOffset="20638.88">7966 12705 45 0,'-13'-11'93'16,"0"-1"-4"-16,-3 2-10 0,1-1-13 0,0 4-8 16,1-1-1-16,-3 3-11 0,3 1-6 0,-3 0-14 15,5 1-12-15,-6 1 0 0,2 2-9 0,2 1-17 16,2 0-9-16,-4 0-10 0,3 3-11 0,3 0-1 0,-1-2-1 15,-1 0-30-15,3 4 63 0,-3-2-48 16,3 0-65-16,2-3 29 0</inkml:trace>
  <inkml:trace contextRef="#ctx0" brushRef="#br0" timeOffset="23305.53">12736 10224 96 0,'0'0'247'0,"0"0"-10"16,0 0-12-16,0 0-11 0,-18 4-14 0,18-4-13 15,0 0-13-15,0 0-9 0,0 0-5 0,0 0-3 16,0 0 3-16,-4-4-7 0,4 4-3 0,0 0-2 16,0 0 0-16,0 0-3 0,0 0 2 0,0 0 3 15,8 11 4-15,-5-7 2 0,-1 0-6 0,-2 0-9 0,4 2-3 16,-4 1-11-16,6-2 1 0,-6 0-12 0,4 3-8 16,0-1-3-16,-3 0-9 0,3-1-6 0,0 1-8 15,-3 2-6-15,3-2-9 0,0-2-8 0,1 3-2 16,0-1 2-16,-1-4-3 0,0 1 2 0,1 0 4 15,-1-2 8-15,1-1 6 0,4-1 1 0,-2-1 3 16,5-4-1-16,5-1-3 0,-2-6-5 16,8-4-4-16,0-6-5 0,4 1-7 0,2-6-15 0,4-8-52 15,-6 7-95-15,9-11-117 0,-7 0-148 0,-9 9-526 16,0 0-972-16,-3 3 429 0</inkml:trace>
  <inkml:trace contextRef="#ctx0" brushRef="#br0" timeOffset="25340.57">12975 10216 262 0,'0'0'322'0,"0"-6"-9"0,-1 3-9 16,1 3-13-16,0-7-16 0,0 7-13 0,0-4-19 15,0 4-21-15,0 0-25 0,-3-4-11 0,3 4-14 16,0 0-9-16,0 0-21 0,0 0-5 0,0 12-13 16,3-8-12-16,-3 0-14 0,1 1-10 0,-1 2-7 0,0 0-12 15,4-1-9-15,-4-1-8 0,5 0-16 16,-4 1-7-16,3-1-14 0,1-1-6 0,-1-1-8 16,1 1-2-16,3-4-3 0,-2 2-2 0,3-2-8 0,-2 0 4 15,-7 0 2-15,14-4-4 0,-9 0 8 0,0 1-8 16,0 1 7-16,-2-3-2 0,0-2 4 15,-1 3 1-15,-1-2 8 0,-1 1 3 0,0 0-3 16,-3 1 9-16,1-2 13 0,-1 2-10 0,3 4 12 0,-10-3 3 16,6 2-18-16,4 1 6 0,-14 2 2 0,8 2 2 15,-3 3-8-15,0-3 6 0,1 3-12 0,3-2 4 16,0 3-2-16,0 1-5 0,2-2-2 0,2 0-3 16,1-1 3-16,1 1 7 0,2-2-9 0,-2-1 6 15,4 2-4-15,2-4 0 0,-1-1 0 0,4-2-4 16,-1 0 2-16,2 0-2 0,0-2 12 0,0-1-11 15,-2 1 1-15,3-2 3 0,-3-1 0 0,-1-1-5 16,0 0-1-16,-3 2 5 0,-1 0 14 0,-1-2-3 16,-2 2 1-16,-2-1 0 0,0 0 0 0,-2 1-4 15,-1 0 0-15,-2 0-5 0,0 3 0 0,-2 0-14 16,-3 1-33-16,0 0-35 0,1 2-46 0,0 0-57 16,-2 2-75-16,3 0-108 0,0 0-262 0,3 1-671 15,2-3 297-15</inkml:trace>
  <inkml:trace contextRef="#ctx0" brushRef="#br0" timeOffset="26872.58">13835 9254 224 0,'-4'-3'268'0,"4"3"-14"0,0 0-7 16,0 0-21-16,0 0-13 0,0 0-18 15,0-5-17-15,0 5-15 0,0 0-3 0,0 0-8 0,0 0 1 16,0 0-7-16,0 0-5 0,0 0-5 0,0 0-3 15,0 0-6-15,14 7 1 0,-10-4-6 0,-3-1-6 16,3 1 3-16,0 1-12 0,-1-1-8 0,-2 1-1 16,0 3-2-16,3-3 3 0,-4 1-8 0,4 3-11 15,0-3-3-15,-2 0-7 0,-2 3-13 0,4-3 1 16,-4 2 5-16,3-1-17 0,-1-2-9 0,1 0 1 16,-2 0 12-16,3-1 5 0,1-2 8 0,4-1-13 15,1-2-5-15,9-5-8 0,-1-3-2 0,10-6-31 16,1-5-43-16,1-2-60 0,-2-1-83 0,11-12-106 15,-6-5-454-15,4 3-803 0,1 0 356 0</inkml:trace>
  <inkml:trace contextRef="#ctx0" brushRef="#br0" timeOffset="29806.12">28098 9299 304 0,'0'0'309'0,"0"0"-5"16,0 0-5-16,-7-5-4 0,7 5-2 0,0 0 28 16,0 0-25-16,0 0-6 0,-2-6 1 15,2 6-14-15,-3-2-2 0,3 2-11 0,0 0-10 0,0 0-16 16,-6-4-7-16,6 4-5 0,-9 0-1 0,3 0-16 16,6 0-7-16,-15 3-2 0,4-1-9 0,2 0-13 15,-1-1-9-15,1 8-12 0,-4-3-6 0,4 4-12 16,-2 1-13-16,-1 2-8 0,4 0-5 0,-1 0-28 15,-1 1 10-15,5 1-12 0,1-3-12 0,3 0-10 16,-2 1 2-16,7 3-14 0,-2-6 0 0,4 4-18 16,3 0 15-16,2 0-8 0,5-4-4 0,2 0 0 15,-3-2 0-15,5 0-10 0,1-3-3 0,-2 0 0 16,5-3 2-16,3 2-6 0,-7-3 7 0,1-1 3 16,7-3-18-16,-9-1 5 0,2 1 3 0,-3-2 10 15,-1-3-16-15,-1 0 1 0,-5 1-3 0,2-7 8 16,-3 0 14-16,1-1 16 0,-4-3-12 0,-5 0-1 15,3-7 1-15,-5-2-17 0,-2 3-18 0,-1-6 0 0,-3 1 0 16,-6 0 0-16,1 0 0 0,0 0 0 0,-6 5 0 16,2 2 0-16,-5 3 0 0,4 6 0 0,-2 3-158 15,-2 4-128-15,-1 5-140 0,-7 2-171 0</inkml:trace>
  <inkml:trace contextRef="#ctx0" brushRef="#br0" timeOffset="33872.75">6355 16206 22 0,'0'0'134'16,"0"0"-22"-16,0 0-5 0,0 0-8 0,0 0-15 15,0 0-1-15,0 0-18 0,-8 0-10 0,8 0-27 16,0 0-19-16,0 0-24 0,0 0-27 0,0 0-82 15,0 0-134-15,0 0 59 0</inkml:trace>
  <inkml:trace contextRef="#ctx0" brushRef="#br0" timeOffset="38556.54">12262 17118 159 0,'0'0'265'0,"8"-10"-15"15,-6 7-19-15,4 1-16 0,0-2-21 0,0-1-12 16,-1 2-19-16,5-1-18 0,-1-3-10 0,0 2-9 16,4 0-13-16,-4 1-5 0,0 0-9 0,0-2-11 15,-3 1-13-15,5 0-6 0,-2 0-11 0,-3 2-3 16,0 1-1-16,-2-1-9 0,1 2-11 0,-2-1-8 16,-3 2-10-16,6-3-3 0,-6 3-7 0,5-3-2 15,-5 3-4-15,0 0 0 0,5-1-1 0,-5 1 0 16,0 0 1-16,0 0 1 0,-10 8-2 0,5-6 3 15,2 2 2-15,0-2 1 0,-1 0 0 0,0 1-2 16,-2 1 0-16,3-2-9 0,1 0-12 0,2-2-27 16,-4 3-27-16,4-3-40 0,0 0-46 0,0 0-66 15,0 0-162-15,0 0-418 0,0 0 185 0</inkml:trace>
  <inkml:trace contextRef="#ctx0" brushRef="#br0" timeOffset="40122.71">27994 10672 2476 0,'-4'-18'97'0,"-1"-1"35"0,0 2 17 16,0 2 5-16,1-1 5 0,0 4-8 0,3 0-11 15,0 1 1-15,-2 2-10 0,3-2 19 0,-1 4 1 16,-2 1 13-16,3-1 13 0,0 3-16 0,0 0-3 0,0 1-6 15,0 3-4-15,0 0-12 0,0-7-14 16,0 7-11-16,0 0-12 0,0 0-5 0,0 0 2 16,0 0 6-16,0 0-1 0,-1 16 3 0,-2-5 1 15,1 3 0-15,-3 3 1 0,-3 9-6 0,3-8-13 0,-3 1-5 16,-2 6-7-16,1 0-13 0,-2 2-2 0,1-5-1 16,3-4-7-16,1 3-4 0,1-6-7 15,-1 2-4-15,4-1-2 0,-3-5-7 0,2 1-5 0,3-1-3 16,-1-1 4-16,1-5 2 0,0 1-3 0,1 0-3 15,1-4 7-15,1 2 3 0,4-3 3 0,0-1-2 16,4-2-4-16,1-1 6 0,1 0-8 0,1-2-7 16,-1 0-3-16,-3 3 0 0,4-3-1 0,2 1 1 15,-5 2-5-15,7-1-3 0,1 1 5 0,-6 2-6 16,5 2 3-16,-4 0-4 0,0 0-8 0,1 3-17 16,-2-3-9-16,-1 5-15 0,-1-2-14 0,-1-1-36 15,-1 2-41-15,0 0-39 0,1-1-52 0,1-3-38 16,-6 3-22-16,0 0-14 0,1-3-7 0,-3 1-7 15,1-1-3-15,-4-2-12 0,5 1-20 0,-5-1-1 16,0 0-9-16,0 0 4 0,0 0-178 0,-3-10-576 16,3 10 1871-16,-5-11-941 0,5 1 67 0,-4 2 34 15,3-5 41-15,-1 3 19 0,0-7 40 0,-3 2 38 16,4 3 34-16,-2-3 23 0,2 3 24 0,0 0 21 16,-2 1 23-16,3-1 24 0,0 5 13 0,0-4 11 15,0 6 14-15,0-1 7 0,0 0 0 0,0 2 4 16,-1 0-12-16,2 1-12 0,-1 3-18 0,0-7-12 15,0 7-20-15,0 0-9 0,0 0-7 0,0 0-7 16,0 0 0-16,0 0-7 0,-8 21-3 0,7-9-6 0,-5 3-12 16,2 1-15-16,0 1-8 0,0 3-3 15,3 0-6-15,-3 3-16 0,0-3-4 0,3-1-14 16,-2 6-6-16,2 1-6 0,1-2-4 0,0 1-19 0,-2-7-6 16,4 2-19-16,-2-1-32 0,1-2-18 0,-1 1-31 15,-1 0-48-15,5-3-58 0,-3-1-58 0,3-2-64 16,-2-1-60-16,0 1-72 0,2-3-91 0,-3-2-355 15,1 0-952-15,0-2 421 0</inkml:trace>
  <inkml:trace contextRef="#ctx0" brushRef="#br0" timeOffset="40305.61">28560 11057 302 0,'-5'-4'506'0,"3"0"-54"0,-2 2-48 0,1-1-64 16,-1 0-74-16,4 3-91 0,-3-5-93 0,3 5-101 15,-2-3-95-15,2 3-285 0,0 0-433 0,0 0 191 16</inkml:trace>
  <inkml:trace contextRef="#ctx0" brushRef="#br0" timeOffset="49806.55">16118 12862 183 0,'0'0'177'0,"0"0"-11"0,0 0-17 15,0 0-7-15,0 0-12 0,0 0-3 0,0 0-8 16,0 0-3-16,-2-4-4 0,2 4-4 0,0 0 3 15,0 0-6-15,0 0-3 0,0 0-1 0,0 0-5 16,0 0 2-16,0 0-2 0,0 0-5 0,0 0-2 16,0 0-4-16,0 0-6 0,0 0-1 0,-2 11-2 0,-1-9-8 15,1 2-3-15,0 1-5 0,0-1-1 16,-1 2 0-16,-1 1-2 0,1 1-2 0,-2 2-2 16,0-2 2-16,-2 2 1 0,-2 5-9 0,-1-1 1 0,1 3 2 15,1 0-2-15,-2 5-3 0,-4-1 5 0,2 2-6 16,-1 1-2-16,2 1-3 0,-2 3 1 15,1-1-4-15,0 3-5 0,-1 0-6 0,1 4 3 0,0-3-6 16,-1 1-6-16,2 0-10 0,-2 0 0 0,0-1-4 16,2 0 3-16,-2 2-3 0,3 0-1 0,-3-5 3 15,0-1-4-15,2 2 1 0,-1 1 2 0,1-2-1 16,-3-3 2-16,3-2-4 0,1 2 0 0,-3-1 5 16,7-6-4-16,-4 7-2 0,3-8 2 0,-3-3 2 15,4-3-3-15,-1 0-1 0,3-2 4 0,1 0 0 16,-2-2-6-16,2-2 0 0,-1-1 7 0,2 0-1 15,2 1-7-15,-3 0 1 0,3-5-1 0,-4 2-1 16,4-2-4-16,0 0 3 0,-1 4-4 0,1-4-9 16,0 0-3-16,0 0-3 0,0 0-18 0,0 0-16 15,0 0-23-15,0 0-37 0,0 0-49 0,0 0-73 16,0 0-287-16,14-6-572 0,-14 6 253 0</inkml:trace>
  <inkml:trace contextRef="#ctx0" brushRef="#br0" timeOffset="51122.75">15425 14242 22 0,'0'0'251'0,"0"0"-10"0,0 0-21 0,0 0-10 16,0 0-9-16,0 0-4 0,0 0-15 0,0 0-9 16,0 0-10-16,0 0-14 0,0 13-7 0,0-13-10 0,-1 6-5 15,1-6-8-15,-3 5-4 0,3-1-6 16,0-4-13-16,-4 5-2 0,2-2 0 0,2-3-7 16,-4 4-7-16,0-2 4 0,4-2-3 0,-5 3-5 15,1-1 0-15,4-2-2 0,0 0-1 0,0 0-4 16,0 0-2-16,-10-3-6 0,10 3-5 0,0-7-1 15,0 7 12-15,1-7-19 0,-1 3 0 0,4-3 0 0,0 3-11 16,1 0 4-16,3-3 2 0,-2 1-1 16,-1 1-5-16,5-1-4 0,-1 1-4 0,3 0 0 0,-2 2-8 15,0-2 2-15,3 1-5 0,-4 2-6 0,1 1 3 16,4 1-4-16,-6-2 6 0,2 2-9 0,2 3-5 16,-1-2 6-16,-3 2 7 0,-1 3-10 15,1-3 0-15,1 3 2 0,0 3-2 0,-5-3-3 0,0 5 0 16,-2-4 5-16,2 4-5 0,-4-2 8 0,0 3-3 15,-1 0-5-15,-3 0 0 0,0 4 5 0,-1-2-7 16,-4 1-1-16,0-1 3 0,0 0 0 0,-5 0 1 16,5-1-7-16,-2-3 5 0,3 1-1 0,-2-2-1 15,1-2 3-15,1 0 4 0,1-1 2 0,0-1 1 16,2-3 9-16,1 2 9 0,-2-1 9 0,3-1-8 16,3-2 1-16,0 0-1 0,0 0-1 0,0 0 0 15,0 0-7-15,0 0 9 0,0 0-11 0,7-13-1 16,-4 9 2-16,1 1-1 0,4 0 0 0,-3-2-2 15,5 1-3-15,-3 0-1 0,3 2-8 0,-1-1 5 16,2 1 1-16,1 0-5 0,-3 0 1 0,5 0-3 16,-4 1-2-16,3 1 5 0,-3 3-5 0,-1-1 2 15,3 2-4-15,-2 1-6 0,-1-1 5 0,0 1-5 16,1 2-1-16,-2 0 4 0,-2 2-6 0,2-1-6 16,-3 1 0-16,0 0-3 0,-3 4 7 0,0-2 3 15,-1 0-2-15,-4 3 2 0,2 0 4 0,-3-3-16 16,-2 1 15-16,-2 0-1 0,1 1-4 0,-4-1 5 15,-4 0 11-15,2-1-11 0,-2 1 2 0,1-4-1 16,-3 1 13-16,-1-2 11 0,1-1 6 0,-3-1 12 16,2 1 2-16,2-4 11 0,0-1 5 0,4 0 0 0,-2-1-2 15,1-1 7-15,0 0-3 0,4-1-1 0,-1-2-8 16,1 2-1-16,3-1-6 0,-1 1-2 16,2-1-10-16,1 3-3 0,0-6-9 0,4 6-14 15,-5-4-21-15,4-2-25 0,2 3-41 0,-1 3-41 0,4-6-47 16,-3 3-45-16,-1 3-56 0,3-4-84 0,-2 1-89 15,-1 3-240-15,3-3-742 0,-3 3 329 16</inkml:trace>
  <inkml:trace contextRef="#ctx0" brushRef="#br0" timeOffset="52688.95">28288 11846 129 0,'-20'2'271'0,"20"-2"-15"16,-6 0-21-16,6 0-16 0,-10 3-12 0,8-2 2 15,-3 2-12-15,5-3-8 0,-7 2 0 0,2 2-10 16,1-3-2-16,-2 1-2 0,6-2 2 0,-8 0 2 0,8 0-5 16,-5 1 0-16,5-1-8 0,0 0-4 0,0 0 0 15,0 0-21-15,-5-4-5 0,5 4-7 0,1-6-8 16,7 2-1-16,-3-2-15 0,7-2 2 16,-2 4-12-16,1-3-4 0,2 1-1 0,0 3-8 0,1-4-4 15,-1 2-7-15,3 1-7 0,-3 0-3 0,-1 1-12 16,2 0-1-16,1 2-9 0,-4 1 2 0,2-1-7 15,1 2-6-15,-2 1 1 0,-2 2-4 16,0 1-4-16,2 1-6 0,-6-1 2 0,2 4-2 0,-2 0-1 16,-2 1 2-16,-1 2-9 0,-3-1 1 0,-4 5 3 15,0-1-6-15,-4 2-4 0,-1-2 2 0,-2 9-2 16,-4-10 2-16,-5 5 4 0,6-5-4 16,-6 2-2-16,5-1 2 0,-1-3-3 0,2-1 4 0,1 0-1 15,1-2 0-15,1-2 3 0,4-1 0 0,-1-1 0 16,3-1 1-16,0 0 4 0,1 0-2 0,0-2 1 15,1 0 4-15,3-2-4 0,0 0 2 0,0 0-3 16,0 0 2-16,9 4 0 0,-9-4-3 0,12 0-2 16,-2 0 2-16,4 0-2 0,-5-1 2 0,7 3-5 15,0-1 0-15,2 2 1 0,-3-1-3 0,-2 1-8 16,1 0-7-16,4 2-1 0,-4 0 1 0,-1 1-6 16,2 1-5-16,-2 1-1 0,-4-1 3 0,0 4 1 15,0 4 2-15,-4-5 3 0,-2 1 2 0,-3 0 0 16,0 1 4-16,-6 1 2 0,-2-1 4 0,-4 2 7 15,-2-1 7-15,-4-1 9 0,-9 0 7 0,-2 1 10 16,-2-3 12-16,-1 1-4 0,-2-4 0 0,0-1-1 16,1-1-4-16,1-4-1 0,3 0-3 0,-2-6-5 15,10 3-22-15,3-3-41 0,-2-1-67 0,10 1-88 16,-5-6-119-16,9 4-155 0,2-5-370 0,1-4-903 0,0 7 400 16</inkml:trace>
  <inkml:trace contextRef="#ctx0" brushRef="#br0" timeOffset="59489.05">28278 13041 315 0,'0'0'368'0,"1"-7"-19"0,-1 7-14 0,3-2-11 16,-3 2-22-16,0 0-14 0,0 0-4 0,0 0-12 15,0 0-18-15,0 0-11 0,0 0-17 0,0 0-16 16,1 15-10-16,-1-11-12 0,-1 1-14 0,1 0-19 16,-1-1-9-16,-1-1-12 0,1 2-12 0,-2 0-10 15,1-3-6-15,-1 2-12 0,-1-1-9 0,2 1-2 16,-1-3-8-16,3-1-1 0,-7 5 0 0,4-4 8 15,3-1 3-15,0 0-1 0,0 0-9 0,0 0 0 0,0 0-9 16,1-11-1-16,6 4-7 0,-2 0-4 0,2-4 8 16,1 3-25-16,5-4 2 0,-2 1-5 15,5 3 11-15,-1-3-8 0,-1 3 1 0,2-1-3 16,-4 7 1-16,2-3-6 0,3-1 1 0,-4 3-4 0,0 2-4 16,0 0-4-16,0 0-2 0,-2 3 0 0,0 0-1 15,-2 5-2-15,1-1 0 0,-1 1-2 0,-1 4-3 16,-2 0-1-16,-4 0 6 0,3 4-8 0,-5 3 0 15,0-2-3-15,-4 0 0 0,1 1-2 0,-4 4-9 16,-1-4-3-16,-3-2-5 0,-4 6 1 0,3-6-3 16,-1-2 3-16,-1 2-3 0,-3-4 4 0,4 0 0 15,-2 0 3-15,1-1-1 0,1-5 2 0,4 1 7 16,0-2 0-16,4 0 11 0,0-2 6 0,-1-2 6 16,6 0 1-16,-7 1 7 0,7-1 1 0,0 0 0 15,0 0-3-15,0-7-4 0,0 7 9 0,9-8 0 16,-5 4-3-16,6-1 0 0,-1 0-2 0,2-2-2 15,2 4-5-15,0-2-4 0,5 2 2 0,0 1-2 16,0 1-2-16,-1 1-1 0,0 0-2 0,1 3-5 16,0 0 4-16,-2 3 0 0,0-1-6 0,2 3-1 15,-5 0-6-15,1 5-4 0,-4-1-12 0,2-1-3 16,-5 3-8-16,2-3 0 0,-2 3-3 0,-2 0 3 16,-5 0-1-16,-1 1-1 0,-2 1 3 0,-2 0 2 15,-7-1-1-15,2-1 7 0,-4 1 0 0,-2-3 6 16,0 0-2-16,-9 0 3 0,5-3 3 0,-8 4 5 15,9-6 5-15,-8 0 9 0,4-3 10 0,0-1 9 16,4 1 10-16,-3-3 4 0,6 0 5 0,0-2 3 16,0 0 2-16,4-3 1 0,-1 1 0 0,3-1-3 15,1 1 8-15,3-3-12 0,2 3-3 0,1-1-5 0,2 0-2 16,0-1-6-16,1 0-2 0,1 0-7 0,0 1 4 16,2-1-6-16,1 2-14 0,-2 0-24 15,1-1-29-15,0 2-42 0,-3 2-58 0,2-3-77 16,-2 3-80-16,0 0-92 0,0 0-103 0,0 0-456 0,-14 9-1038 15,9-6 460-15</inkml:trace>
  <inkml:trace contextRef="#ctx0" brushRef="#br0" timeOffset="72888.5">8456 8287 149 0,'0'-5'352'16,"0"5"-8"-16,-5-4-8 0,5 4-6 0,0-5-16 16,0 5-18-16,0-5-16 0,0 5-15 0,0-4-21 15,0 4-12-15,0 0-13 0,0 0-9 0,-4-4-10 16,4 4-18-16,0 0-13 0,0 0-17 0,0-4-19 0,0 4-14 15,0 0-11-15,0 0-14 0,0 0 2 16,0 0-13-16,0 0-2 0,4 12 2 0,0-7-8 16,-3 1-8-16,0 1 2 0,3 0-7 0,0 1-1 0,0 1-10 15,-3-1-6-15,3 2-6 0,-1-4-1 0,2 2-6 16,1 1-3-16,-4-1 0 0,2-3-3 0,0 1-2 16,-1-2 7-16,1-2 6 0,0 0 14 15,-1 2 16-15,-3-4 8 0,13-1 15 0,-7-2 2 0,6-1-4 16,-2-5-6-16,6-3-2 0,-1-1-1 0,4-9-32 15,4 2-1-15,0-3-6 0,1-1-4 0,-1-1-3 16,2-4 0-16,-2 0-9 0,1 3-2 0,-1 1-3 16,-1-3 2-16,-1 4-3 0,1-1-3 0,-4 3 2 15,-3 1-5-15,-2 9-1 0,-4-2 0 0,0 5 1 16,-4 0 2-16,1 5 7 0,-2-1-7 0,0 1 12 16,0-1-14-16,-1 2-5 0,0 0 0 0,-3 3-20 15,4-4-18-15,-3 1-30 0,-1 3-41 0,0 0-39 16,0 0-39-16,0 0-47 0,0 0-41 0,11 6-43 15,-11-2-50-15,2-2-69 0,-2-2-385 0,4 6-880 16,-1-1 389-16</inkml:trace>
  <inkml:trace contextRef="#ctx0" brushRef="#br0" timeOffset="79106.05">8976 13283 227 0,'0'0'294'15,"3"-4"-15"-15,-3 4-10 0,-3-6-13 0,3 6-6 16,0 0-12-16,-1-5-13 0,1 5-5 0,0 0-19 15,1-4-10-15,-1 4-14 0,0 0-10 0,0 0-15 16,0 0-22-16,0 0-5 0,0 0 0 0,0 0-2 16,0 0-5-16,0 0-7 0,0 0-8 0,10 13-2 15,-7-8 4-15,1 3-1 0,-2 0-6 0,2 2-9 16,-1 0-3-16,1 0-8 0,3 1-9 0,-4 0-5 16,1 0-8-16,-1 0-5 0,1-1-2 0,-1 1-7 15,2-3-2-15,0 3-8 0,0-4-1 0,-1 0 0 16,-3-2-4-16,3 1-2 0,0 0 3 0,1-2 8 15,-1-1 7-15,1-1 11 0,-1 3 11 0,-3-4 6 0,-1-1 7 16,12-2 7-16,-6-3-1 0,2 3-5 16,1-6 1-16,1-1-6 0,4-5 1 0,0-1-8 15,4-5-7-15,0-2-5 0,1-2-3 0,1-2-4 0,2-2-5 16,1 0-4-16,0 1-3 0,4-1-3 0,-4 0-4 16,1-1-1-16,2 1-4 0,-2 5 0 15,0-3-3-15,-1 6 1 0,-1-1 0 0,0 3-1 16,-8 4 8-16,1-1-4 0,-2 2 7 0,-4 6-1 0,2-3 2 15,-3 4 7-15,0-1-6 0,-2 0-1 0,0 2-2 16,-2 1-2-16,0 0 0 0,0 1-1 0,-1-1 0 16,1 2-6-16,-4 2-3 0,3-3 0 15,0-1 5-15,-3 4-13 0,0 0-1 0,5-2 1 0,-5 2-7 16,0 0-10-16,0 0-13 0,0 0-18 0,0 0-19 16,5-1-34-16,-5 1-48 0,0 0-54 0,0 0-67 15,0 0-70-15,0 0-77 0,0 0-95 0,0 0-353 16,0 0-926-16,0 0 410 0</inkml:trace>
  <inkml:trace contextRef="#ctx0" brushRef="#br0" timeOffset="81222.7">2177 12893 75 0,'0'0'158'0,"0"0"-11"15,0 0-14-15,0 0-8 0,0 0-4 0,0 0-13 16,0 0-11-16,0 0-7 0,0 0-13 0,0 0-2 16,0 0-11-16,0 0-11 0,0 0-8 0,0 0-37 15,0 0-27-15,0 0-41 0,0 0-157 0,0 0-233 16,-14 7 103-16</inkml:trace>
  <inkml:trace contextRef="#ctx0" brushRef="#br0" timeOffset="81788.63">3228 14343 3 0,'0'0'339'0,"0"0"-10"0,-8 1-11 16,8-1-14-16,0 0-21 0,0 0-18 0,0 0-20 15,-10-5-20-15,10 5-7 0,-3-5-29 0,3 5-23 16,-1-3-21-16,1 3-12 0,-3-4-10 0,3 4-14 16,0 0-8-16,-2-4-6 0,2 4-8 0,0-4-17 15,0 4-3-15,0 0-4 0,-3-6-10 0,3 6-8 16,0 0-5-16,3-4-9 0,-3 4 1 0,0 0 0 0,0-3 2 16,0 3-9-16,0 0-2 0,0 0 4 15,-4-4-11-15,4 4-4 0,0 0-3 0,0 0-2 16,0 0-4-16,0 0-9 0,0 0 0 0,0 0-6 15,-4-5-5-15,4 5-7 0,0 0-19 0,0 0-13 16,0-3-22-16,0 3-24 0,0 0-24 0,0 0-41 0,-2-4-57 16,2 4-69-16,0 0-226 0,-7-2-562 0,7 2 249 15</inkml:trace>
  <inkml:trace contextRef="#ctx0" brushRef="#br0" timeOffset="85490.03">7750 15128 235 0,'3'-5'302'0,"-3"2"-2"0,0 3-8 16,0 0-1-16,0-8-12 0,0 8-8 0,1-3-10 15,2 1-3-15,-3 2-12 0,0 0-14 0,0-4-11 16,0 4-22-16,0 0-11 0,0 0-11 0,3-3-23 16,-3 3-5-16,0 0-15 0,0 0-10 0,0 0-13 15,0 0-9-15,0 0-4 0,0 0-3 0,0 0-3 16,10 5-8-16,-10-5-9 0,5 5-3 0,-3-4 0 16,2 3-10-16,-1-2-5 0,-2 1-3 0,4 0-3 15,-1 0 1-15,0 0-13 0,1 0 7 0,0-1-1 16,0-1 1-16,-1 1 3 0,-4-2-1 0,12 2 2 15,-6-3-1-15,3 0 0 0,0-3 3 0,1 0 4 0,1 0 2 16,-1-2 1-16,6-4-5 0,-2 2 0 16,-1-3-3-16,4-3-5 0,-2 0-5 0,4-4-2 15,0-1-5-15,2-2-3 0,-2 1-3 0,-1 1-2 16,-5 3-4-16,-1 1 2 0,2-1-6 0,-3 3-1 0,0-2-3 16,-3 4 1-16,-2 2-2 0,-1 1-11 15,-1 3-24-15,0 1-25 0,0-2-35 0,-2 4-58 16,0-2-95-16,-2 4-106 0,0 0-118 0,0 0-415 15,0 0-945-15,-16 13 418 0</inkml:trace>
  <inkml:trace contextRef="#ctx0" brushRef="#br0" timeOffset="92188.51">6333 13266 61 0,'0'0'126'16,"0"0"-13"-16,0 0-14 0,0 0-8 0,0 0-11 16,0 0-1-16,0 0-10 0,0 0-8 0,0 0-4 15,0 0-10-15,0 0-14 0,0 0-18 0,0 0-41 0,4-3-32 16,-4 3-84-16,0 0-152 0,0 0 67 0</inkml:trace>
  <inkml:trace contextRef="#ctx0" brushRef="#br0" timeOffset="93706.51">8594 13983 91 0,'0'0'204'0,"0"0"-21"15,0 0-17-15,0 0-22 0,-12-7-23 0,12 7-28 16,0 0-27-16,0 0-28 0,0 0-29 0,-3-3-40 16,3 3-57-16,-5-2-78 0,5 2-181 0,0 0 80 15</inkml:trace>
  <inkml:trace contextRef="#ctx0" brushRef="#br0" timeOffset="94472.62">6636 12174 161 0,'0'0'138'0,"0"0"-14"16,0 0-16-16,0 0-12 0,0 0-11 0,0 0-20 16,0 0-15-16,0 0-23 0,0 0-28 15,19-1-32-15,-19 1-104 0,0 0-149 0,0 0 67 0</inkml:trace>
  <inkml:trace contextRef="#ctx0" brushRef="#br0" timeOffset="96688.46">8634 8140 268 0,'0'0'322'0,"0"0"-14"0,0 0-17 15,0 0-10-15,2 0-15 0,-2 0-17 0,0 0-19 16,0 0-20-16,0 0-12 0,0 0-22 0,0 0-9 15,0 0-2-15,0 0-12 0,0 0-2 0,0 0 4 0,0 0-2 16,0 0-7-16,0 0-3 0,0 0-8 0,0 0-2 16,0 0-7-16,0 0-11 0,0 0-6 15,0 0-2-15,0 0-15 0,0 0-4 0,0 0-13 0,0 0-6 16,0 0-8-16,0 0-7 0,8 2-2 0,-8-2-8 16,0 0-3-16,0 0-2 0,1 4 1 0,-1-4-4 15,4 5-2-15,-3-1-3 0,2-1 2 0,-2 2-4 16,2-2-1-16,-2 3-5 0,0-2-1 0,2 2-4 15,-2 0 1-15,3 2-5 0,1-2 1 0,-4 0-2 16,-1-1 0-16,4 1-2 0,-1-1 1 0,-2-1-4 16,3 2-2-16,-3-1 3 0,-1 0 0 0,4-2-1 15,-4 1-3-15,3 1-4 0,-1-3 7 0,-1 2-7 16,-1-4 1-16,3 5 5 0,-3-5 0 0,4 3 3 16,-4-3 14-16,0 0 9 0,0 0 10 0,5 0 2 15,-5 0 0-15,0 0-1 0,5-9-1 0,-1 3-8 16,1-4 0-16,3 0-4 0,3-3-3 0,2-2-5 15,6-4-1-15,-1-4-7 0,2-2 4 0,2-2-3 16,1-1-5-16,0 2 5 0,0-2-5 0,0 2-3 16,-2 0-1-16,-2 4-1 0,1 1 1 0,-6 7-4 15,0 2 2-15,-5 2 1 0,-1 3 1 0,2 0 6 16,-5 3 8-16,-1 0 6 0,1 0 6 0,-1 1 15 16,0 0-7-16,-3 0-2 0,3 0 0 0,-4 3-9 15,0-4-3-15,0 4-6 0,0 0 2 0,0 0-6 0,0 0-1 16,0 0-4-16,0 0 2 0,0 0-6 15,0 0-4-15,0 0-2 0,0 0-10 0,0 0-4 0,0 0-8 16,0 0-10-16,0 0-21 0,0 0-24 16,0 0-30-16,0 0-42 0,0 0-39 0,0 0-41 0,0 0-33 15,0 0-39-15,0 0-55 0,0 0-76 0,0 0-348 16,0 0-841-16,0 0 372 0</inkml:trace>
  <inkml:trace contextRef="#ctx0" brushRef="#br0" timeOffset="103188.87">7590 15830 14 0,'0'0'56'0,"0"0"2"0,0 0-9 0,0 0-13 15,0 0 1-15,0-3-1 0,0 3-13 0,0 0-1 16,0 0-5-16,0 0 2 0,0 0-4 0,0 0-5 16,0 0 3-16,0 0 2 0,0 0-5 0,0 0-6 15,0 0 9-15,0 0-5 0,0 0 1 0,0 0-7 16,0 0 1-16,0 0 3 0,0 0-8 0,0 0 4 16,0 0 2-16,0 0 3 0,0 0-6 0,0 0 9 15,0 0 4-15,0 0-5 0,0 0 0 0,0 0 8 16,0 0 0-16,0 0-1 0,0 0 0 15,0 0-3-15,0 0 4 0,0 0 6 0,0 0-17 0,0 0 4 16,-12 0 1-16,12 0-2 0,0 0-3 0,0 0 7 16,0 0-9-16,0 0-11 0,0 0 8 0,0 0 1 15,0 0-7-15,0 0-6 0,0 0-10 0,0 0-12 16,0 0-26-16,0 0-37 0,0 0-104 0,0 0 46 16</inkml:trace>
  <inkml:trace contextRef="#ctx0" brushRef="#br0" timeOffset="105240">8971 13783 156 0,'0'0'173'0,"-6"-2"2"16,6 2-5-16,0 0-7 0,0 0-7 0,0 0-8 15,0 0-6-15,0 0-4 0,-5-1-8 0,5 1-7 16,0 0-7-16,0 0-6 0,0 0-10 0,0 0-15 16,0 0-1-16,0 0-26 0,0 0-28 0,0 0-32 15,-4-3-43-15,4 3-52 0,0 0-53 0,-8 4-178 16,2 0-354-16,-2-3 157 0</inkml:trace>
  <inkml:trace contextRef="#ctx0" brushRef="#br0" timeOffset="106005.54">9052 13306 95 0,'2'-3'344'0,"-2"-2"-15"0,0 1-4 0,0 4-19 16,0-8-20-16,0 4 5 0,0 4-9 0,-2-4-15 0,2 4-5 16,0-3-10-16,0 3-14 0,2-5-9 15,-2 5-19-15,0 0-13 0,0 0-14 0,0 0-16 16,0 0-15-16,0-5-21 0,0 5-15 0,0 0-9 0,0 0-8 15,0 0 2-15,5 14-2 0,-1-9-1 0,0 5-5 16,1 0-3-16,0-1-8 0,-1 1-1 0,0 1-10 16,0 1-4-16,1-1-8 0,0 0-3 0,-1 0-10 15,-2 0-3-15,2-1-1 0,1 0-4 0,-1-2-6 16,0-1 2-16,0-2 2 0,0-1 12 0,1 2 20 16,5-2 14-16,-5-3 2 0,3-2 4 0,1-2 7 15,5-5-8-15,1 0 10 0,0-5-6 0,7-5-2 16,-4-4-3-16,1 0-2 0,4-4-22 0,-1-1 7 15,1-1-10-15,5-12-7 0,-1 1 0 0,0-3-11 16,-7 13-1-16,1-1-6 0,-1 1-4 0,-1 1-1 16,0 4-8-16,2 3 2 0,-8 6-7 0,-2 2-1 15,-2 4-3-15,0 0-3 0,-1 1-2 0,-1 0-1 16,-2 4-3-16,-2-1-5 0,1 1-3 0,0 3-7 16,-2-2-7-16,-2 3-6 0,0 0-10 0,0 0-4 15,0 0-14-15,10 7-15 0,-7-4-25 0,-3 2-30 0,1-3-43 16,0 3-55-16,2-1-46 0,-2 2-54 15,1-3-64-15,-1 2-72 0,-2-1-431 0,1-4-961 16,-4 9 425-16</inkml:trace>
  <inkml:trace contextRef="#ctx0" brushRef="#br0" timeOffset="109323.15">6759 10557 122 0,'0'0'148'0,"0"0"-13"0,0 0-20 16,0 0-29-16,0 0-30 0,0 0-33 0,7-11-49 16,-7 11-85-16,0 0-118 0,7-2 52 0</inkml:trace>
  <inkml:trace contextRef="#ctx0" brushRef="#br0" timeOffset="113439.34">13850 9204 18 0,'0'0'324'16,"0"0"1"-16,0-5-11 0,0 5-14 0,3-3-13 16,-3 3-11-16,0 0-25 0,0 0-7 0,0-5-16 15,0 5-5-15,0 0-11 0,0 0-18 0,0 0-14 16,0 0-20-16,0 0-16 0,0 0-10 0,0 0-4 16,0 0 6-16,0 0-3 0,0 0-3 0,8 12-4 15,-7-8-3-15,-1 2 1 0,4-1-7 0,-3 2-7 0,3 0-8 16,0 0-4-16,-2 1-10 0,2 1-1 15,-1 0-9-15,1 0-6 0,-2 2-5 0,2-6-7 16,-1 3-4-16,-1-2-6 0,1 3-2 0,-2-4 1 16,5-1 5-16,-2 2 1 0,-1-2 7 0,1-1 3 0,-2 1 2 15,1-2 9-15,1-1 5 0,-1 1 4 0,-3-2 7 16,9 2-1-16,-4-2 0 0,0-4-4 0,1 2 1 16,1-4-12-16,3 0 4 0,1-4-11 0,5-3-11 15,2-4-7-15,3-4-4 0,3 0-1 0,-1-3-5 16,4 0-5-16,2 0-3 0,13-7-4 0,-15 10-1 15,4 0-16-15,12-8 11 0,-13 11-5 0,-1 2-1 16,3-1 2-16,-5 1-3 0,2 1-1 0,-4 5-3 16,-5-1-4-16,-2 4 12 0,-4-2 6 0,-4 3 9 15,2 4 3-15,-6-3 12 0,2 1 1 0,-3 2 8 16,1 0 0-16,-3-1-1 0,-3 3-1 0,6-2-2 16,-3 0-4-16,-3 2-1 0,4-3 0 0,-4 3-44 15,0 0-6-15,2-3 0 0,-2 3 0 0,0 0 0 16,0 0 0-16,0 0 0 0,0 0 0 0,5-1 0 15,-5 1 0-15,0 0 0 0,0 0 0 0,0 0 0 0,0 0 0 16,0 0 0-16,0 0 0 0,0 0 0 16,0 0 0-16,0 0 0 0,0 0 0 0,0 0-88 0,0 0-136 15,0 0-59-15,0 0-70 0,0 0-78 0,0 0-97 16,0 0-520-16,0 0-1134 0,0 0 501 0</inkml:trace>
  <inkml:trace contextRef="#ctx0" brushRef="#br0" timeOffset="125156.53">13959 9203 214 0,'-1'-2'259'0,"1"2"-14"16,0 0-10-16,-3-4-11 0,3 4-13 0,0 0-9 15,0 0-5-15,0-5 0 0,0 5-7 0,0 0 2 16,2-8 5-16,-2 8 5 0,1-5 4 0,-1 5 1 16,0-6 16-16,1 4-1 0,-1 2 1 0,0-5-8 15,0 5-8-15,0 0-7 0,-1-6-11 0,1 6-2 16,-4-5-12-16,4 5-13 0,0-2-12 0,0 2-8 16,-3-6-2-16,1 3-9 0,2 3-7 0,-3-7-6 15,2 5-9-15,1 2-4 0,-1-6-8 0,-1 1-8 16,0 1-4-16,-1 1-3 0,1 0-10 0,2 3-3 15,-4-7-6-15,4 3-6 0,0 4-2 0,-5-6-2 16,4 4 0-16,1 2-11 0,0 0 4 0,-3-5-10 0,3 5-3 16,-1-4 2-16,1 4-16 0,0 0 11 15,-3-3-10-15,3 3-1 0,0 0-4 0,0 0-4 0,0 0-4 16,0 0 0-16,0 0-3 0,0 0-2 0,0 0 1 16,0 0 4-16,-2 14-1 0,3-5-4 0,2-1 1 15,-3 2 1-15,1 2-2 0,0 2-5 0,2 2 10 16,1-1-6-16,1 0 3 0,-2 2-1 15,1-2-3-15,1 0 3 0,-1-2 0 0,-1-1 0 0,2 5 2 16,0-3-4-16,-2-3-2 0,2 0 5 0,-3-3-5 16,2 3 5-16,0-3-5 0,0-2 3 0,-2 0-4 15,2 0 3-15,-1 0 1 0,-1-3 0 0,4-1-2 16,-3 0 8-16,2 0 0 0,-5-2-1 0,13-6-7 16,-3-1 1-16,3-5 5 0,7-5 0 0,0-4-3 15,3 0-2-15,1-6 2 0,1 3 1 0,4-1-2 16,-1-2-2-16,0 4 2 0,11-10-2 0,-8 12 3 15,1-1-2-15,-1 3-5 0,-2-1 4 0,2 2-1 16,-2-2-5-16,-2 3 6 0,-4 1 1 0,0 1-1 16,-3 7 3-16,-4-3-27 0,-3 5 2 0,-4-1 1 15,0 1 2-15,-2 2 6 0,-1 1 5 0,0-1 12 16,-1 0 1-16,-3 3 8 0,2-1 2 0,-4 2-7 16,7-3 6-16,-7 3-3 0,5-1-5 0,-5 1-2 15,2-2 0-15,-2 2 0 0,0 0-4 0,0 0 5 0,0 0-4 16,0 0-2-16,0 0 5 0,0 0-14 15,0 0-17-15,0 0-15 0,0 0-27 0,0 0-32 16,0 0-44-16,0 0-57 0,0 0-67 0,0 0-64 16,4 7-75-16,-3-4-91 0,-1-3-384 0,-1 6-958 0,1-6 424 15</inkml:trace>
  <inkml:trace contextRef="#ctx0" brushRef="#br0" timeOffset="135406.19">12749 16513 255 0,'-4'-4'296'15,"4"4"-6"-15,0-5 0 0,0 5-12 0,0-5-4 16,0 5 4-16,0-6-3 0,0 6-5 0,4-6 3 15,-4 3 0-15,1-1-6 0,-1 4-3 0,0-7-3 16,0 3-6-16,0 4-9 0,0-3-12 0,0 3-15 16,0 0-14-16,1-4-14 0,-1 4-16 0,0 0-12 15,0 0 4-15,0 0-6 0,0 0-4 0,0 0-6 16,3 17-3-16,-3-12-11 0,0 3-11 0,1-1-2 16,2 3-1-16,-2-1-17 0,3 2-10 0,1-3 7 15,-1 3-23-15,-2 0-16 0,2-2 1 0,3 0-2 16,-2 0-6-16,0 0 1 0,4-2-10 0,-4-2 2 15,3 3-4-15,-2-4-7 0,5 0 13 0,-3-2-8 16,1-2-2-16,5 0-6 0,3-3 3 0,2-4-5 16,1-3-3-16,6-5 3 0,1-4-3 0,0-3-10 15,10-10 3-15,0-3-7 0,-3-1-3 0,1 0-7 16,1-4 0-16,3 3 1 0,-13 9 4 0,-2 3 5 16,1-2-7-16,-4 5-3 0,-3 0-4 0,-4 10-3 15,0-2 0-15,-6 4 0 0,-1 5 0 0,2-2 0 16,-5 0-32-16,1 4-45 0,-5 3-32 0,5-3-37 15,-5 3-42-15,0 0-47 0,0 0-54 0,3 14-89 16,-6-7-87-16,2 3-116 0,-1-3-368 0,-1 0-1028 16,-4 4 456-16</inkml:trace>
  <inkml:trace contextRef="#ctx0" brushRef="#br0" timeOffset="141988.53">15232 14902 121 0,'0'0'312'15,"-9"-9"-8"-15,9 9-14 0,-2-3-17 0,2 3-11 16,0-4-17-16,0 4-17 0,-4-3-15 0,4 3-11 16,0 0-28-16,1-6 9 0,-1 6-11 0,0 0-26 15,0 0-13-15,0 0-9 0,0 0-12 0,0 0-14 16,-4-4-9-16,4 4-10 0,0 0-10 0,0 0-3 15,0 0-7-15,0 0-6 0,17 3-1 0,-12-4-15 16,3 1 6-16,2-2-18 0,4 1-11 0,0 0 6 16,4 0-18-16,0 0-11 0,0-2-13 0,3 1 20 15,-3 2-13-15,4-1 1 0,-4 0-1 0,0 0 0 16,-1 1 3-16,-4 0 4 0,-2 1 6 0,0-2 7 0,-5 2 12 16,2-1 32-16,-3 1-2 0,-5-1 15 0,7 1 11 15,-7-1 2-15,0 0 2 0,0 0-2 16,0 0-1-16,0 0-8 0,-23 2-10 0,7-4-3 15,6 2-10-15,-3-1-2 0,-5 0-5 0,6-2-7 0,-10 1 1 16,3 0-10-16,-2-1-1 0,-6-2 0 0,6 3-3 16,-1 1 3-16,-6 0-2 0,9 1-1 15,1 0 10-15,0-2 2 0,3 1 5 0,3 2 12 16,-2-1 5-16,4 0 9 0,-2-1-4 0,6 1 8 0,-2 0-1 16,8 0-6-16,-7 0-3 0,7 0-4 0,0 0-12 15,0 0 4-15,0 0-1 0,0 0-9 0,26 0 0 16,-13 0-7-16,6 1-2 0,-2-2-12 15,3 0-4-15,-2 1-6 0,2-2-6 0,-1 2 1 0,-3 0-3 16,-2-1 1-16,-1 1 2 0,-1 0-3 0,-1-2 1 16,-2 1 1-16,-3 1 2 0,-6 0 0 0,9-3 2 15,-5 2-3-15,-4 1 1 0,0 0 7 0,0 0-5 16,-9-7-2-16,3 3 1 0,0 2 1 0,-1 1-12 16,-2 1-28-16,0-3-27 0,4 2-38 0,-1-2-44 15,3 2-49-15,3 1-48 0,-11-2-67 0,9 0-72 16,2 2-335-16,-7-2-782 0,7 2 346 0</inkml:trace>
  <inkml:trace contextRef="#ctx0" brushRef="#br0" timeOffset="144590.16">15275 15005 42 0,'0'0'225'16,"0"0"17"-16,3-5 3 0,-3 5 6 0,0 0 8 16,0 0 5-16,3-3 8 0,-3 3 6 0,0 0 16 15,0 0 3-15,0 0 14 0,0 0-5 0,0 0-6 16,0 0-7-16,0 0-12 0,0 0-14 0,0 0-16 15,2 14-12-15,0-10-15 0,-1 2-14 0,-1-1-12 16,2 3-15-16,0-2-18 0,1 3-18 0,-3 0-7 16,3 1-20-16,-2-1-9 0,2 2-9 0,-1-1-11 15,2-1-12-15,-1-3-7 0,1 3-3 0,1-1-5 16,2-3-6-16,0 0-6 0,4-1-1 0,8-2-9 16,-1-3-5-16,4-1 25 0,6-6-3 0,2-1-7 15,-1-4-2-15,3 3-6 0,1-5-4 0,-1-1-9 16,-1 0 6-16,-2-1-8 0,-1 1-11 0,-1-2 2 15,-3 6 5-15,-6 1 20 0,0 0 11 0,-4 1 5 16,-2 3 8-16,-2 0 0 0,-4 2 12 0,2 0-10 16,-2 2-2-16,-2-1 2 0,-1 0-71 0,-1 2 0 15,2-2 0-15,-4 4 0 0,3-3 0 0,-3 3 0 16,1-4 0-16,-1 4 0 0,0 0 0 0,0 0-140 16,0 0-85-16,0 0-64 0,0 0-74 0,0 0-81 15,0 0-92-15,-9 13-497 0,5-8-1118 0,0-1 495 0</inkml:trace>
  <inkml:trace contextRef="#ctx0" brushRef="#br0" timeOffset="145622.57">18394 14059 170 0,'-8'3'336'16,"-1"-3"-6"-16,2 0-4 0,2 2-6 0,5-2 0 15,0 0-2-15,-11-2-19 0,11 2-15 0,0 0-3 16,-4 3-6-16,4-3-3 0,0 0-16 0,17 4-10 15,-3-1-16-15,-1-2-11 0,6 1-6 0,4 2-16 16,3-1-13-16,2-1-18 0,1-2-16 0,4-1-10 16,4 1-8-16,-5 0-13 0,0-1-12 0,0-1-11 15,3 1-9-15,-6-3-9 0,2 4-7 0,-4-2-10 16,-7-2-3-16,-1 2-10 0,0 0-6 0,-6-1-16 16,-1 0-14-16,-2 2-17 0,-2 1-26 0,-3-1-22 15,-5 1-31-15,7-2-41 0,-4-1-49 0,-3 3-53 0,0 0-32 16,0 0-30-16,-22-2-34 0,3 6-32 0,2-2-19 15,-6 1-321-15,-9 5-754 0,2-4 334 16</inkml:trace>
  <inkml:trace contextRef="#ctx0" brushRef="#br0" timeOffset="145856.31">18303 14202 234 0,'-6'4'297'0,"1"0"-21"0,1-2-19 0,0 2-9 15,1-3 4-15,3-1 0 0,0 5 3 0,0-5-1 0,5 3-8 16,2-2-10-16,1-1-8 0,4 3-6 0,1-2-13 15,9-1-9-15,-3 0-9 0,4 0-14 0,5 0-11 16,3 0-12-16,-4-1-15 0,6-2-15 0,-5 2-14 16,3 0-5-16,-1 0-14 0,-3-2-11 0,-5 1-1 15,0 1-12-15,-5 0-8 0,1-3-8 0,0 3-20 16,-6 0-16-16,0 0-13 0,-1-2-9 0,-5 2-13 16,1 1-17-16,0-1-25 0,-2-1-22 0,-5 2-37 15,7-1-44-15,-7 1-51 0,4-2-54 0,-4 2-60 16,0 0-337-16,0 0-720 0,0 0 319 0</inkml:trace>
  <inkml:trace contextRef="#ctx0" brushRef="#br0" timeOffset="156288.71">31396 1907 255 0,'-4'-2'289'15,"4"2"-6"-15,-7-5-6 0,2 3-6 0,1-1-14 16,4 3-11-16,-7-4-12 0,7 4-3 0,0 0-12 15,-5-2-3-15,3 0-17 0,2 2 1 0,-7-2-8 16,7 2 3-16,-5-3 2 0,1 1-3 16,2-1-1-16,2 3 0 0,-4-2 2 0,4 2-9 0,0 0-13 15,-5-5-15-15,5 5-14 0,2-6-17 0,-2 6-13 16,4-7-9-16,1 3-13 0,4-2-11 0,0 1-6 16,1 0-8-16,3 2-6 0,-4-1-9 15,4 3-4-15,-3 1-5 0,-1 0-8 0,4 2-2 16,0 2-8-16,-2 2-4 0,-2 1-14 0,0 2-9 15,-1 1-6-15,-6 1-11 0,2 1-9 0,-4 0 2 16,-1 5 5-16,-9-1-2 0,-2 0 3 0,-1-3 1 16,-1 3 2-16,-5 3 4 0,3-1 0 0,-1-4-2 15,2-2 3-15,-3-3 0 0,2 2 4 0,1-1 2 16,5-4-1-16,1 0 2 0,0-2 0 0,3 0 2 16,-1 1 6-16,3-2 6 0,4-3 5 0,-5 3 6 15,5-3-8-15,0 0-2 0,0 0 2 0,0 0-2 16,0 0-1-16,31-6 0 0,-21 2-6 0,2 4-1 15,5-2 2-15,-4 2 0 0,1 0-2 0,-1 1 1 16,2 0-2-16,-2 4-1 0,9-2 1 0,-7 0 4 16,-2 5-5-16,-1-1-3 0,-5 2 0 0,3 0-5 15,-2-1-4-15,-3 3 0 0,0 1-7 0,-1-3 9 16,-1 7 1-16,-3-4-3 0,-5 0 9 0,-2-1-6 16,-2 5 4-16,0-1 3 0,-3-3 1 0,-4 1 2 15,2-3 16-15,1-2 8 0,-3 2 7 0,0-3 4 16,1-1 5-16,2-2 0 0,1-1-2 0,1-1 0 15,0-2-5-15,-2 2-3 0,4-2-6 0,9 0-28 16,-15-2-50-16,15 2-46 0,-9-2-70 0,5 0-74 16,0-2-79-16,4 4-123 0,0 0-381 0,0 0-895 15,0 0 397-15</inkml:trace>
  <inkml:trace contextRef="#ctx0" brushRef="#br0" timeOffset="156889">31196 3369 88 0,'-2'-6'439'0,"-2"0"13"0,3-2 1 16,-3 1-10-16,-1-3-10 0,0 2-14 0,1-1-16 15,0 1-19-15,3-1-23 0,-1 2-21 16,2 0-32-16,-2 1-26 0,4 0-26 0,0-3-33 16,3 5-23-16,3-1-23 0,0-1-17 0,3 2-14 15,2 2-16-15,1-1-12 0,-1 3-21 0,1 3-23 0,3 0-20 16,-1 6-11-16,-2-2-11 0,-3 1-15 0,-1 4-15 15,-1 2-5-15,-4 1-7 0,-4 2-7 0,-2 0-1 16,-1 2-1-16,-3-1 1 0,-1-1 0 16,-1 0 1-16,-5 0 2 0,-1-2 1 0,-4 4 3 15,2-5 3-15,0-3-1 0,-1 0-2 0,6-3 7 0,-3-2 11 16,8-2 7-16,-3 1 10 0,3-2 8 0,0 0 12 16,1 0 4-16,3-1 5 0,1-2-6 15,0 0-3-15,0 0-9 0,0 0-7 0,0 0-2 16,19-6-1-16,-6 3-3 0,0 0-5 0,0-1-5 15,6 2 1-15,-2-2-4 0,2 2-4 0,-5 2-8 16,2 1-2-16,-2 0-6 0,0 2-8 0,-1-1-5 0,1 4 0 16,-2-2-5-16,-1 2 2 0,-1 4-3 0,-2-3-2 15,-3 3-1-15,-1-1 0 0,-4 2 4 0,1-1 5 16,-2 0 3-16,-3 2-1 0,0 0 5 16,-8 1-3-16,0 0 7 0,-5 2 1 0,2-3 4 15,-7 4-3-15,-2 1 2 0,5-7 3 0,1 0-29 0,-1 0-42 16,0-4-60-16,1 2-72 0,1 0-71 15,-1-1-86-15,6-2-95 0,-4 1-343 0,5 3-870 0,4-2 385 16</inkml:trace>
  <inkml:trace contextRef="#ctx0" brushRef="#br0" timeOffset="157257.51">31040 4688 106 0,'-2'-3'521'16,"-3"-1"-4"-16,4-3-23 0,0 2-32 0,-3 2-38 15,3-3-34-15,-2 2-38 0,6-1-34 0,-3 5-33 16,10-7-27-16,0-1-29 0,5 5-22 0,2-3-27 16,3 0-47-16,0 2-66 0,1 1-62 0,-2-3-69 15,-2 3-56-15,1-1-44 0,-8 2-49 0,-2 1-44 16,-2 1-30-16,-6 0-13 0,5 5-19 0,-5-5-219 15,-11 6-582-15,-1-1 258 0</inkml:trace>
  <inkml:trace contextRef="#ctx0" brushRef="#br0" timeOffset="157488.88">31074 4655 971 0,'-28'11'65'16,"1"-4"33"-16,9 0 34 0,-9-1 23 0,8-1 15 15,1 4 20-15,2-2 2 0,-1 2 5 0,7-3 3 0,0 0 8 16,-2 0-7-16,3 0-1 0,2 0 8 16,0 0-7-16,0 1-2 0,2 0-8 0,1 0-11 15,2 3-2-15,1-1-7 0,2 0-13 0,2 2-17 16,0 1-11-16,4-1-12 0,2 3-11 0,3-2-10 15,3 1-10-15,-1 1-12 0,4-4 1 0,-3 2-13 0,8 6-4 16,-9-5-7-16,2-1-3 0,-1 2-7 16,0 0-2-16,-2-3-9 0,1 3 1 0,-4 0-8 15,-1 0 3-15,-4-3-7 0,-2 1 5 0,-2 0 4 16,0 1 10-16,-2-2 8 0,-6 1 3 0,-2 3 0 0,-4-4-3 16,-4 1-4-16,-1 2-4 0,-3-7-5 0,-4 6-14 15,-3 0-51-15,-1-3-64 0,2-3-87 16,0 0-115-16,7-3-137 0,-1-2-420 0,-2 1-924 15,5-1 409-15</inkml:trace>
  <inkml:trace contextRef="#ctx0" brushRef="#br0" timeOffset="158438.88">30995 6106 202 0,'-5'-6'458'0,"1"2"-2"0,0 2-5 0,0 0-12 16,3-4-14-16,-3 3-16 0,0-1-17 0,-1 2-13 16,5 2-32-16,-5-6-26 0,5 4-20 15,0 2-16-15,-4-5-18 0,4 5-18 0,-1-4-26 0,1 1-16 16,0 3-28-16,0-10-16 0,1 4-8 0,3-1-18 15,0 0-16-15,2-2-6 0,2 0-9 0,-3-1-10 16,0-1 23-16,3 2-10 0,-2-1 8 0,-1 1-20 16,-2 0 14-16,1 2 9 0,-2 1-9 0,1 0-2 15,-3 2-9-15,1 2-14 0,-1-3-12 0,0 5-7 16,0 0-10-16,0 0-26 0,0 0-31 0,-4 15 0 16,-1-6 0-16,1 3 0 0,-1 2 0 0,0 6 0 15,-1 6 0-15,3 2 0 0,-1 2 0 0,4-4 0 16,-5 4 0-16,7-1 0 0,-4-1 0 0,2 0 0 15,0 1 0-15,0 0 0 0,0-1 0 0,4-2 0 16,-4 0 0-16,0-6 0 0,4 0 0 0,-3-1 0 16,2 0-31-16,-2-2-200 0,-1-1-55 0,0 0-57 15,0-3-55-15,-1 1-38 0,-3-1-30 0,0 0-17 16,0-3-15-16,-3 5-339 0,-5-2-906 0,1 0 400 16</inkml:trace>
  <inkml:trace contextRef="#ctx0" brushRef="#br0" timeOffset="158588.87">30898 6635 1821 0,'-9'9'-34'0,"-1"-1"68"0,-1 1 57 0,2-2 38 16,2-3 36-16,2 2 38 0,-2-3 47 0,2 1 28 15,3-3 28-15,-1 2 21 0,1 0 11 0,2-3 8 16,0 0 1-16,-4 3-13 0,4-3-9 0,0 0-8 16,0 0-28-16,0 0-13 0,24-8-27 0,-13 5-22 0,6-2-26 15,4 0-8-15,0 0-24 0,9 3-25 0,0-7-25 16,2 3-49-16,5 0-72 0,-2-1-80 16,-4 2-101-16,1 0-127 0,-2 2-143 0,-9 3-167 15,0 1-358-15,-3 1-1059 0,-4 2 469 0</inkml:trace>
  <inkml:trace contextRef="#ctx0" brushRef="#br0" timeOffset="159372.37">30987 7291 95 0,'-4'-3'330'0,"3"0"-7"15,1 3-3-15,-2-4-4 0,2 4 10 0,0 0-26 16,-2-7-6-16,2 7-10 0,2-4-12 0,0 1-5 0,-2 3-12 16,4-5-5-16,1 4-14 0,0-3-14 15,4 3-8-15,0-1-10 0,0-1-13 0,5-1-11 16,-2 3-12-16,0 0-16 0,1 0-15 0,5 1-19 16,-4-2-5-16,0 2-14 0,-1 2-10 0,-1-1-8 15,1 0-7-15,-2 3-10 0,-1 2-8 0,-2 0-4 0,-5 2-4 16,0 2-5-16,-2 1-1 0,-5 0-7 15,-6 3-3-15,1 2-3 0,-5-1-3 0,-6 1-1 16,-1 3-5-16,1-2 1 0,-3-3 0 0,6-2-6 16,1 0 2-16,-2 0-3 0,2-2 4 0,5-4 6 0,-1 1 3 15,6 0 1-15,-2-2-1 0,2 0 3 0,0-2 2 16,4 2 8-16,-2 0 3 0,7-3 3 0,-3-2 6 16,7 5-5-16,5-4-2 0,-2 0 2 15,7 2-12-15,-2 1 1 0,3-3-6 0,2 1-3 0,-1-2-2 16,-3 6-1-16,3-4-4 0,-2 5-5 0,-2-3-7 15,3 3 4-15,-9 1 0 0,1-3-4 0,1 3 2 16,-4 1-4-16,2 2-3 0,-5-2 8 0,0 8-3 16,-3-6-2-16,-2 0 3 0,-2 2-6 0,2-3-12 15,-4 6 15-15,-1-5-2 0,-1-2 2 0,-3 4 4 16,-3 0-5-16,0-4 12 0,-3 1-2 0,-3-2 10 16,-7 0 2-16,4-4-5 0,-3 2 5 0,3-4-11 15,-6-2-2-15,6-1-11 0,-1 0-29 0,3-4-57 16,-1 0-81-16,2-4-89 0,4 1-124 0,1-3-156 15,5-2-473-15,5 3-1091 0,1-1 483 0</inkml:trace>
  <inkml:trace contextRef="#ctx0" brushRef="#br0" timeOffset="160105.54">30885 8558 255 0,'-4'-15'370'15,"2"3"-12"-15,-2-4 10 0,0 8 3 0,1-2 5 16,0-1-3-16,0 6-19 0,0-1-20 0,1 1-36 16,-2 1-26-16,-1 4-19 0,5 0-9 0,-19 6-10 15,5 3-12-15,1 3-11 0,0 4-16 0,-1 0-12 16,1 5-20-16,-1 4-15 0,5-1-12 0,4-5-15 16,-1 6-10-16,4-6-8 0,2 0-10 0,4 0-5 15,5-2-3-15,0-2-16 0,5-2-2 0,3-1 20 16,7-2-10-16,4-3-1 0,-1-2-3 0,3-4 2 15,0-4 5-15,-2-2-17 0,0-3 26 0,-1-3 8 16,-5-2 2-16,1-2 8 0,-8 1-7 0,1-6 1 0,-2-2-9 16,-5-2 8-16,-4 3-20 0,-4-6 1 0,-2 1-6 15,-3-1-4-15,-4 1-9 0,-6-2-12 16,-1 5-49-16,-4 3-1 0,-3 3 0 0,-1 2 0 16,5 8 0-16,-5 0-6 0,-4 6-149 0,2 4-84 0,3 0-99 15,-4 12-107-15,1 0-126 0,2 4-503 0,6 2-1162 16,3 3 515-16</inkml:trace>
  <inkml:trace contextRef="#ctx0" brushRef="#br0" timeOffset="160507.03">30893 9504 22 0,'-3'-4'457'0,"2"-4"-14"0,-2 5-27 15,-1-1-38-15,1 1-25 0,-4 0-18 16,1 2-14-16,-3 2-12 0,-1 4-12 0,-2 0-15 16,3 3-18-16,-6 3-18 0,2 3-16 0,4 0-21 15,0 1-19-15,3 3-18 0,-1 1-16 0,6 0-16 0,1-2-13 16,0 2-12-16,5-2-11 0,4-1-11 15,1 0-6-15,3-2-10 0,4-2-7 0,0-2-5 0,2-1-7 16,1-4-7-16,1-3 0 0,2 0 0 16,-2-2 35-16,1-4 7 0,2-2 11 0,-5-1 9 0,-2 0 8 15,0-5 3-15,-4-2-5 0,-1-3 2 0,1-5-3 16,-8 2-8-16,-1-7-6 0,0-4-9 0,-9 2-12 16,-2 0-9-16,-2-1-6 0,-5 2-10 15,-1 0-7-15,-7 5-7 0,-5 6-10 0,6 3-36 0,-8 2-51 16,1 7-54-16,-2 5-71 0,-1 5-87 0,0 4-108 15,3 6-131-15,0 2-565 0,7 8-1156 0,1 1 512 16</inkml:trace>
  <inkml:trace contextRef="#ctx0" brushRef="#br0" timeOffset="161005.44">31271 10594 311 0,'0'-13'512'0,"1"2"14"0,-1 1 5 0,0-3 15 16,0 8-20-16,0-2-24 0,0 1-45 0,-1 2-41 15,1 4-36-15,0-4-39 0,0 4-22 0,0 0-24 16,-4 11-17-16,3-1-17 0,-2 3-20 0,-2 3-27 15,4 2-17-15,-4 8-22 0,2-7-21 0,-1 11-9 16,-1-2-14-16,0 2-12 0,4-4-10 0,-2-6-12 16,3 5-13-16,-1-7-7 0,1-1-8 0,1-3-6 15,-1-2-10-15,2-3-10 0,0-1-24 0,2-1-19 16,0-3 0-16,1 0 0 0,4 1 0 0,1-3 0 0,3-2 0 16,0-1 0-16,1 1-28 0,5-3-77 15,1-4-44-15,3 4-58 0,3-2-50 0,2-5-76 0,-9 6-80 16,-1-3-74-16,6-3-82 0,-10 5-372 15,1-4-1019-15,-3 2 451 0</inkml:trace>
  <inkml:trace contextRef="#ctx0" brushRef="#br0" timeOffset="161189.04">31533 10766 2955 0,'-7'-2'390'0,"-1"-6"-55"0,1 0-79 0,2 3 14 16,1 0 16-16,-1-2 7 0,1 4-7 16,-1-1-16-16,1-1-16 0,4 5 4 0,-5-6-1 0,5 6-14 15,-5-2-16-15,5 2-8 0,0 0 3 0,-2 8-4 16,0 2 7-16,1 2-12 0,0 1-12 15,-2 5-12-15,3 1-65 0,0 7-124 0,-1 1 0 0,-2 4 0 16,2-1 0-16,-4 0 0 0,5 3 0 0,-4 0 0 16,0-2 0-16,3 3 0 0,1-3 0 0,-4 0 0 15,0 2 0-15,-1-2-118 0,4-1-325 0,-8 1-120 16,1 2-142-16,-1 0-356 0,-1 2-1148 0,1 12 508 16</inkml:trace>
  <inkml:trace contextRef="#ctx0" brushRef="#br0" timeOffset="161923.01">30991 12067 64 0,'-4'-5'465'0,"-1"-1"-29"0,1-1-8 0,3 1-3 16,-3-2-19-16,0-3-6 0,4 2-21 0,4-2-23 16,-3-2-21-16,7 1-14 0,0-2-21 0,3 0-19 15,1-2-20-15,2 3-33 0,4 1-21 0,5-1-19 16,1 1-16-16,3 2-21 0,0 3-14 0,0 1-13 15,-4 2-14-15,-2 7-9 0,-3 0-25 0,1 1-17 16,-3 4-5-16,-5 1-14 0,-1 3-12 0,-1 5-11 16,-6 1-6-16,-2 2-8 0,-5 5 0 0,-6 2-2 15,-4-3-2-15,0 2-5 0,-9-2 6 0,0-1-2 16,-3 1 4-16,2-5-3 0,1 1 2 0,0-3-8 16,7-6 8-16,-1 0 12 0,4-2 10 0,3-3 8 0,2 1 13 15,2-4 12-15,2 2 11 0,0-5-6 16,4 0-6-16,0 0-5 0,0 0 2 0,12-7-22 15,-1-1 7-15,5 0-7 0,3 1 0 0,-1 0-4 16,7 0-3-16,1-6-17 0,-5 9 11 0,0-2-3 0,-2 4 0 16,-1 2-11-16,-5 0-3 0,0 1-1 0,-1 2-6 15,-1 1-1-15,-1-1-2 0,-4 5-1 0,-1 1 4 16,-2 0 0-16,-2 6 1 0,0 2 4 16,-6 1-2-16,-3 4 0 0,0-5 0 0,-4 0 1 15,-1-1 4-15,-10 2-4 0,2 0 6 0,-5 0 12 0,-1-2 9 16,-3-4 4-16,-1 1-3 0,3-2 0 0,-2-3 2 15,2 2 0-15,5-4-7 0,4-2-3 0,5 0-13 16,1-1-35-16,3 1-58 0,2-3-75 16,3-1-110-16,5 0-127 0,0 0-131 0,0 0-449 0,0 0-1063 15,30-7 470-15</inkml:trace>
  <inkml:trace contextRef="#ctx0" brushRef="#br0" timeOffset="162388.47">31066 12962 3836 0,'-20'8'435'0,"3"-6"-97"0,-2 1-189 0,10-5 17 0,-1 0-16 16,2 2-8-16,5-5-10 0,0 3-26 0,0-1-19 16,3 3-9-16,8-13-10 0,6 5-7 0,4-6-4 15,8 2 20-15,2-3-6 0,2 2-11 0,0-2-1 16,0 3-6-16,2-1-8 0,-1 2-1 0,-4 3-10 15,-6 2-3-15,-1 3-2 0,-2-4-5 0,-7 6-5 16,0 0-9-16,-3 1-1 0,-3 2-1 0,-1 2 0 16,-4 2-2-16,-6 1-1 0,-5 8 3 0,-4-3 0 15,-5 5 6-15,-4 1 9 0,-3 3 10 0,5-3 9 16,-5 0 4-16,4 5 9 0,5-2 3 0,-1-1 0 16,9-2-6-16,-1-4-2 0,4 0 0 0,3-3-4 15,3 1-5-15,4 0-4 0,2 1-11 0,2-4 9 16,7 3-8-16,4-2-4 0,0-1-15 0,10 3-16 15,0-4-9-15,-1 3-7 0,5 0-11 0,-3-2-2 16,-5 0-2-16,4 2 0 0,-3 0 3 0,-7-2 1 16,-1 1 3-16,-11-2 2 0,3 1 2 0,-5 1 3 15,-3 0 9-15,-2 1 21 0,-4-1 18 0,-7-1 27 16,-2 1 14-16,-7-2 19 0,-7 4 15 0,-2-5 16 16,-3 3 8-16,0-2 2 0,-3 0 3 0,-3-1 2 15,2 0-11-15,0-1-13 0,3 2-8 0,2 0-12 16,1-4-10-16,3 5-39 0,10-4-36 0,0-2 0 15,4 1-57-15,3 0-140 0,2-2-113 0,2-1-130 0,3-1-146 16,4 0-515-16,0 0-1191 0,0 0 527 16</inkml:trace>
  <inkml:trace contextRef="#ctx0" brushRef="#br0" timeOffset="162540.06">31536 13290 4387 0,'3'1'601'0,"-3"-1"-256"15,0 0-129-15,0 0-44 0,0 0-52 0,0 0-37 16,0 0-34-16,-16-9-85 0,16 9-104 0,-8 0-113 16,8 0-131-16,0 0-476 0,-8 9-932 0,8-9 412 0</inkml:trace>
  <inkml:trace contextRef="#ctx0" brushRef="#br0" timeOffset="163038.44">29330 14217 4741 0,'-5'3'93'0,"-2"0"68"0,3-3-58 15,4 0-61-15,0 0-15 0,0 0-11 16,0 0-5-16,11-7-5 0,6 2 8 0,14 0-6 16,4-2-3-16,19-5 2 0,12 0-6 0,35-5 10 15,11 0 14-15,8 1 0 0,11-4 5 0,17 2 2 0,0 3-3 16,12-1-4-16,10 0-3 0,5-2 33 0,6 4-13 16,-12 1-6-16,1 1-4 0,-10 1-1 15,-8 9-2-15,-22-4-4 0,-15 4 1 0,-15 1-29 0,-35-1 0 16,-7 5-4-16,-5 3 0 0,-17-5-10 0,-5-1-18 15,-11 1-28-15,-7 0-33 0,-4 0-25 0,-8 2-41 16,-1-2-28-16,0-1-41 0,-14 2-42 0,-4 3-40 16,0-3-40-16,-11 1-287 0,-6 3-692 0,0 0 306 15</inkml:trace>
  <inkml:trace contextRef="#ctx0" brushRef="#br0" timeOffset="163372.51">29429 14308 284 0,'-55'-6'510'15,"22"1"-56"-15,5-1-42 0,10 3-44 0,5 1-34 16,8-4-30-16,4 2-26 0,5-4-26 0,10-3-2 16,10-2-9-16,13-1 5 0,18-9-7 15,10 7-2-15,40-3-9 0,3 1-11 0,15 3-9 0,3 1-17 16,9 4-22-16,8 0-18 0,7 6-16 0,7 3-9 15,3 2-16-15,5 3-8 0,-6 2-16 0,-1 4-7 16,-6-2-5-16,-14 1-9 0,-12-1-6 0,-8 1 7 16,-2-1-3-16,-19 1 2 0,-31-2-7 0,-4-2 1 15,-3-2-13-15,-21-1-4 0,-2 0-2 0,-7 0-4 16,-11 0-2-16,-6 0-5 0,-5 0-1 0,-3-1-9 16,-2 0 5-16,-2-1-26 0,0 0-29 0,0 0-42 15,0 0-60-15,-21 1-77 0,15-3-75 0,-5 1-79 16,4-4-101-16,-3 0-445 0,3 0-984 0,3-3 435 15</inkml:trace>
  <inkml:trace contextRef="#ctx0" brushRef="#br0" timeOffset="163506.53">32431 14202 3832 0,'7'5'287'0,"-3"0"91"15,-2 0-106-15,-2-5-85 0,0 0-54 0,-7 6-30 16,1-4-38-16,3 3-52 0,-1-2-78 0,0-1-88 15,4-2-83-15,-8 4-101 0,7-2-410 0,1-2-808 16,0 0 357-16</inkml:trace>
  <inkml:trace contextRef="#ctx0" brushRef="#br0" timeOffset="203172.51">16924 14873 13 0,'4'-4'285'0,"-3"-2"2"16,4 1 2-16,-2 2-3 0,1-2-8 0,-3-2 0 16,4 1 7-16,-1 2 3 0,1-1 2 0,-2-1-3 15,-1 1-15-15,2-1-19 0,-1 2-14 0,-2-3-13 16,1 1-14-16,0 2-14 0,-1-2-11 0,-2-1-25 16,1 2-14-16,-2-3-15 0,1 3-14 0,-1 0-13 15,-2 0-10-15,-1-1-10 0,-4 1-6 0,0 0-8 16,-3 3-5-16,-7-2-8 0,0 7-3 0,1-1-1 15,-9 4-8-15,6 3-4 0,-1 2-4 0,0 5-1 16,0 0-5-16,3 2-4 0,5-3-3 0,1 1-1 16,-1 9 24-16,8-6-4 0,-2-3-7 0,3 2-1 15,0-2-6-15,5-1-4 0,0-3-1 0,6 4-1 16,-2-7-2-16,4 2-3 0,1-3-5 0,2-1-11 16,5-2-12-16,-2 0-9 0,2-3-8 0,3 0-12 15,-6-2-5-15,5 0-5 0,-4 0 0 0,0-2 5 16,-5 2 5-16,0 0 6 0,-5 0 1 0,-4 0 5 15,0 0-5-15,10 0 6 0,-10 0 7 0,0 0 7 16,-18 16 9-16,9-8 11 0,-8 4 6 0,1 2 3 16,-4 4 9-16,2 0 0 0,-3-1 3 0,6-2-1 15,-3 3 2-15,7-2 0 0,2-1 2 0,-2 0-3 16,6-2-1-16,-1-1 1 0,6 0-6 0,0-1 6 0,5-1 0 16,-1 2-4-16,2-4-2 0,6 2-1 15,3-2 2-15,0-2-1 0,6-1-5 0,-1-2-9 0,1 0 4 16,11-3 0-16,1 1-2 0,-1-5-1 15,4 1-1-15,-3-4-1 0,1 2 1 0,-2-2-8 0,0 0 5 16,-1-3-2-16,-2 0 0 0,-2 1 1 0,1 0-1 16,-11-1 0-16,1-1-3 0,-3 1 0 0,-1-2 3 15,-4 0 1-15,1-1 0 0,-4 2 3 16,-2 0 11-16,-1 1 21 0,-2 1 6 0,-2 0 4 0,-2 1 4 16,2 2 2-16,-4 1-10 0,3-1 0 0,-3 3-9 15,-5 1 3-15,3-1-7 0,-2 3-6 0,8 0-2 16,-17 6 1-16,7-1-5 0,1 0-15 0,-1 2 9 15,1 0 2-15,2 1-7 0,-2 0 4 16,0 0-4-16,4 0-3 0,-2-1 6 0,2 2 3 0,1-2-15 16,3 0 4-16,1-3 0 0,0 1-1 0,0 1 1 15,1-3 0-15,3-1-4 0,1 0-8 0,-5-2 15 16,16-6-1-16,-4-1-4 0,1-1 4 0,4-5-6 16,-4 2 0-16,2-2 6 0,4-7-5 0,-2-1-4 15,-2-3 5-15,3-2-2 0,-4 1-3 0,0-5 2 16,-1-1-3-16,-2-3 2 0,-2-1 2 0,-2 1-4 15,-3-3 5-15,1 6-2 0,-4 0 2 0,-1 6-2 16,0 6 3-16,-1 1-3 0,-1 7-3 0,0 0 0 16,-2 3-3-16,0 4-2 0,-1 3 4 0,5 1 1 15,-10 8-3-15,2 0 4 0,3 4 0 16,-3 4-7-16,6 3-6 0,-5 9 13 0,6-2 3 0,1 1 5 16,1 2 0-16,2 1 1 0,2-1 0 0,0 0-4 15,4 0 1-15,-5-2 2 0,9 2 4 0,1-7-4 16,0 1-3-16,-4-7-4 0,3-3 4 0,1 1 3 15,-1-2-9-15,3-1-19 0,-3-1-19 0,1 2-25 16,-2-9-36-16,2 0-41 0,-2-1-48 0,0-1-62 16,-2-2-72-16,-1-1-68 0,0-3-89 0,-1 0-438 15,-2-1-993-15,3-1 441 0</inkml:trace>
  <inkml:trace contextRef="#ctx0" brushRef="#br0" timeOffset="204157.08">17846 15045 376 0,'3'-4'409'0,"-1"0"-2"16,-1-2-14-16,-1-2-12 0,2 1-30 15,0 0-27-15,-1 1-16 0,-1-6-17 0,1 3-18 16,1-1-19-16,-2 0-12 0,-2 1-18 0,4-1-17 0,-4 1-9 16,1 1-10-16,-2 2-16 0,-2 1-13 0,-2 1-14 15,0 2-11-15,-6 1-9 0,-7 4-17 0,1 1-4 16,1 3-9-16,-8 5-7 0,10-3-8 0,-1 5-4 15,-2-3-8-15,1 7-2 0,7-3-6 0,2-1-14 16,4-3 3-16,1 2-1 0,2-2-5 0,2 0-3 16,0-2-3-16,3-2 0 0,0 0-2 0,4-1 0 15,2-3-4-15,5-2 3 0,-3 0-1 0,4-2-1 16,2-1 3-16,0-3 8 0,-4 3-1 16,1-3-2-16,-2-1 7 0,-2 0 1 0,0 0 1 0,-1-1 4 15,-1 3-2-15,-1 0-4 0,0 0-4 0,-3 1-6 16,-1 1-6-16,-3 2-2 0,0 0-13 0,8 9 0 15,-5-1 11-15,-2 4-4 0,0 5-8 0,1 2 7 16,-2 7-9-16,0 2 5 0,3 3-5 0,-3 1 3 16,2 0-2-16,-1 3-3 0,0 2-6 0,0-2 1 15,-1-1 3-15,0 1 1 0,-1-1-2 0,1-3-1 16,-4 0-1-16,3-4-19 0,-3-1 22 0,-1-7-5 16,-3-2 4-16,2 0-9 0,0-4 7 0,-4 3-2 15,-3-7-2-15,0 0 4 0,4-6 0 0,-3 1 5 16,1-4-5-16,-2-3-3 0,-5-2 3 0,6-8-6 15,1 1 2-15,-1-3-6 0,1-10-9 0,1-7-4 16,4 0-8-16,3-16-11 0,3 3 5 0,5-1 0 16,3 12-3-16,3 1 7 0,1-1-2 0,3 5 8 15,2 2-1-15,3 2 5 0,6 4 0 0,-2 2 3 16,3 1-14-16,1 6 17 0,-2-3-2 0,3 4 7 16,3 2 1-16,0 0-1 0,-4 2-3 0,3 2 8 15,-2-2-8-15,-1 2 1 0,-6 1 6 0,0-4 0 16,-2 4 0-16,-1-1-2 0,-2 0 8 0,-3 0-6 15,-1 2 1-15,-3-4 2 0,-1 3-5 0,-1-3 5 16,-3 0-3-16,-1 1 3 0,-1-2-2 0,-1 1-3 16,-2 0 1-16,-2-1-2 0,-1 0 3 0,-1 1 1 15,-4 0-4-15,4 1 4 0,-5 1-13 0,3 0 12 16,-2 5 2-16,-1 0-4 0,0 4-1 0,-1 2 1 16,1 2 9-16,0 2-11 0,-1 4 0 0,2 1 6 15,4 0 2-15,3 1-7 0,1-3 0 0,0 4 0 16,4-3 6-16,1-1-1 0,2-3 2 0,5 3 2 15,1-3 2-15,2-3-3 0,2-1 2 0,2-4-2 16,0 0-7-16,-1-2 12 0,0-3-6 0,0-1 3 16,1-2-3-16,0-3 1 0,-1 0-1 0,0-3 4 15,-1-2-5-15,-2 0 7 0,3-6-6 0,-5 4 0 16,0-6 0-16,-2-2-2 0,-2 0-6 0,4 3 12 0,-8 3 0 16,-1 2 1-16,0 0 0 0,-6 5 3 0,0 2 0 15,-3 0-7-15,1 6 2 0,-1 1-14 16,-2 0 16-16,0 4-5 0,-1 1 1 0,-1 2-2 15,0 5 2-15,4-2-1 0,0 5-2 0,-3 2-13 0,4 3 16 16,4-4 0-16,3 4 0 0,-2-4-6 0,3 3 5 16,2-1-6-16,2-3 4 0,1 2 9 0,0-5-10 15,4 3-1-15,-2-1-1 0,8-2 6 0,-6 0-3 16,-1-2 3-16,6 3 1 0,-4-2-3 16,1 0-1-16,0-1 0 0,-6 1-12 0,3-3 13 0,-6 0-1 15,0 0 0-15,-2-1-2 0,-4 2 5 0,0-1 2 16,-1-3 6-16,-9 4-9 0,1-2-1 0,-8 4 4 15,-1-5-6-15,-1 2 5 0,-5 2-6 0,-4-2-39 16,1-1-63-16,-1 2-75 0,-3-2-89 0,-5 0-105 16,1 1-116-16,-4 2-492 0,4-2-1063 0,-4 0 470 15</inkml:trace>
  <inkml:trace contextRef="#ctx0" brushRef="#br0" timeOffset="204522.49">16891 15662 295 0,'-9'0'446'0,"-3"0"10"0,6 0 6 0,-3-1-3 15,9 1-16-15,-11 0-35 0,11 0-24 0,-7-1-32 16,7 1-23-16,0 0-19 0,0 0-16 0,0 0-16 15,22-2-24-15,-3 2-24 0,12-4-13 16,5 4-25-16,15-3-12 0,6 1-20 0,7-3-18 0,28-3-14 16,-3 5-8-16,3-6-16 0,-24 4-8 0,28-2-7 15,1 0-13-15,-2-4-5 0,-4 1-8 0,-27 4-7 16,2 0-6-16,25-2 3 0,-34 1-14 0,-6 0 3 16,-12-1-8-16,-7 2-3 0,-3 0-1 0,-9 2 17 15,-7 0 25-15,1 2 21 0,-6-2-10 0,-2 0-4 16,-2 3-10-16,-2-2-10 0,-2 3-3 0,-2-6-17 15,2 6-21-15,-6-3-73 0,6 3-73 0,0 0-98 16,-5-1-113-16,5 1-119 0,0 0-143 0,0 0-430 16,13 10-1116-16,-5-8 494 0</inkml:trace>
  <inkml:trace contextRef="#ctx0" brushRef="#br0" timeOffset="205389.97">19512 15469 126 0,'-9'-3'366'0,"1"2"-9"15,3 0 0-15,5 1-11 0,-10-3-20 0,5 0-10 16,1 0-16-16,-1-2-12 0,1 1-7 0,2-2-16 16,2-1-15-16,2-3-13 0,-2 0-20 0,4-1-16 15,-3-1-11-15,5-4-10 0,2 1-11 0,-4-1-8 16,6-2-12-16,1 4-8 0,5-9-5 0,-8 6-8 15,5 3 2-15,-3-1-6 0,-1 0-1 0,-3 6-3 16,-1 3 0-16,-1 0-3 0,0-1-4 0,-1 2-3 16,-1 1-9-16,-1 2-17 0,-1 2-8 0,0 0-10 15,0 0-8-15,0 0 1 0,0 0-11 0,-21 13-1 16,14-3-9-16,-3 2 0 0,4 3-2 0,-4 9-2 16,-1-2 10-16,5 3 2 0,-3-1 3 0,4 5 8 15,1-1 0-15,4 0 9 0,-5-3-7 0,5 2-5 16,-3 1 4-16,-1 0-8 0,3-3 3 0,6 1-10 15,-5-1-7-15,0-5-5 0,4 5 1 0,-3-5 0 16,7 5-2-16,-8-8-7 0,0 1-1 0,4-2 23 16,-3-5-3-16,-1 2-11 0,0-4-3 0,0 1-4 15,0-1 0-15,-1-3-7 0,1 3-8 0,-4-6-9 0,4 2-8 16,-1 0-10-16,-2-1-16 0,-1-3-11 0,-1 1 0 16,0-2-2-16,1 1 2 0,-4 1 2 15,1-1-9-15,-1 0 20 0,-1-1-4 0,-1-1 9 16,-1 1 4-16,2 0 2 0,-4 0 4 0,7 0-3 0,-2 0 20 15,2 1 11-15,6-1 3 0,-11 1 8 0,6 1 7 16,0-2-1-16,5 0 11 0,0 0 4 0,0 0 6 16,0 0 6-16,0 0-7 0,0 0 2 15,17 3-2-15,-6-1 2 0,2-4-23 0,5 2-27 0,1-5 0 16,0 4 0-16,-5 0 0 0,8-2 0 0,0 1 0 16,-3-1 0-16,4-4 0 0,-7 3 0 0,4-1 0 15,-6-1 0-15,-3 1 0 0,2 0 0 0,-3 1 0 16,-3 1-91-16,-1 2-100 0,2-3-71 0,-5 2-83 15,1-1-87-15,0 2-104 0,-4 1-93 0,4-2-323 16,-4 2-1029-16,0 0 456 0</inkml:trace>
  <inkml:trace contextRef="#ctx0" brushRef="#br0" timeOffset="205606.15">19970 15768 132 0,'0'-4'446'0,"0"1"39"0,0 3 14 0,0 0 5 15,0-6-11-15,0 6-22 0,0 0-37 0,0 0-38 16,-3-4-31-16,3 4-21 0,0 0-17 0,0 0-27 16,0 16-11-16,-2-7-37 0,2 1-26 15,-3 2-17-15,-1 2-19 0,0 2-21 0,2 1-33 0,-2 1-39 16,0-1-42-16,-2 1-55 0,3 1-55 0,-5-5-50 16,7-1-67-16,0-2-61 0,1-1-75 0,-3 1-67 15,3-7-66-15,3 1-414 0,-2-4-927 0,-1-1 410 16</inkml:trace>
  <inkml:trace contextRef="#ctx0" brushRef="#br0" timeOffset="206122.48">20353 15288 340 0,'1'-5'452'15,"2"0"17"-15,-3 5-7 0,1-8-15 0,3 4-22 16,-4 4-33-16,5-8-34 0,-2 5-25 0,0-1-22 0,4 0-26 16,-1-1-26-16,2 1-25 0,0 0-23 15,-1 0-20-15,5-1-19 0,-5 2-14 0,6 0-22 0,-3 1-13 16,-1-2-8-16,3 3-16 0,-2 1-7 16,-1 1-13-16,2 3-8 0,-4-1-9 0,3 1 3 15,-5-1-12-15,4 4-5 0,-2 1-6 0,-1 1-2 0,-1 0-6 16,-4 1-4-16,2 0-4 0,-3 0-3 0,0 1-1 15,-4 2-3-15,4 4 2 0,-4-1 1 0,-1 0-6 16,-3 1-4-16,1 0 5 0,-1-2-5 16,-3 1-2-16,3-1 0 0,-3-2-6 0,2 1 2 15,-3-1 0-15,1 1 2 0,0 0-2 0,1-2-2 0,1-2 0 16,-2 4 0-16,0-4 1 0,1-2-2 16,1 2-1-16,-4 1-1 0,-1 0 2 0,0 0 4 0,2-1 1 15,1-3 8-15,4 0 2 0,-2-1-2 16,2-1-1-16,2 0 5 0,1-1 1 0,0 2-1 15,3-4 5-15,1-2 5 0,0 3-2 0,0-3 0 16,0 0-3-16,20 2 0 0,-7-4-1 0,4 1 1 0,2-1-5 16,4 0-6-16,-5-4-3 0,5 4 1 0,5-3 1 15,-6 4 7-15,7-1-12 0,-7-2-2 16,-1 2-2-16,-1-1-3 0,-6 3-4 0,-1-1-7 16,-2 1-8-16,-3 0-12 0,0-1-10 0,-2 1-15 15,-6 0-20-15,8 0-31 0,-8 0-48 0,0 0-55 0,0 0-67 16,0 0-66-16,-17 12-77 0,15-12-90 0,-5 4-336 15,7-4-916-15,-9 3 406 0</inkml:trace>
  <inkml:trace contextRef="#ctx0" brushRef="#br0" timeOffset="206639.49">20895 15175 318 0,'-5'-16'476'0,"1"3"10"0,1 1-11 16,1 0-15-16,2 0-27 0,-1 2-40 0,1 0-41 16,1 4-34-16,0-2-34 0,0 4-28 0,3 0-27 0,0 1-21 15,0 0-25-15,2 3-15 0,-6 0-19 16,12 0-13-16,-6 5-18 0,3 0-16 0,-3-1-19 16,1 5-11-16,-1-1-10 0,1 2-9 0,0 0-9 15,-2 3-7-15,-1-1-4 0,1 2-1 0,-1-2-7 16,-2 4 1-16,0-2-2 0,-2 0-6 0,0 1 0 15,-4 0-4-15,3 2-3 0,-3-2 3 0,-4 1-5 0,3 2 0 16,-4 1 1-16,0-3 1 0,0-5-2 16,1 1 2-16,-1 2 0 0,-2 1-1 0,5-4-6 15,-3-2 5-15,3 3-3 0,2-2 0 0,0-2-1 16,1-1 0-16,2 2-2 0,0-2 7 0,1 4-6 16,0-4 0-16,1 2 0 0,2-1-1 0,1 1-2 15,-2-5 1-15,2 6-6 0,-1-2-1 0,0-1-3 0,2-1 1 16,0 1 2-16,1 2 1 0,0 0-2 15,-1-1 0-15,0-1 2 0,0 1 2 0,-1-2-3 16,1 2 4-16,-5-2-4 0,3 3 3 0,-2 1 1 16,0-2-2-16,-1 2 2 0,2 0-2 0,0-2-1 15,-2 4 5-15,0-2-1 0,4-1-1 0,-4 0 1 0,4 1 2 16,3-1-3-16,1-1 2 0,5 4 0 16,-2-1 7-16,5-3-5 0,-5 0-2 0,1-3-1 15,-3 1-2-15,0 2-4 0,-7-2 7 0,2 1 0 16,-5 0-2-16,-8 1-2 0,-4 3-12 0,-11 6-44 0,-11 0-63 15,-12 2-78-15,-11 3-97 0,-26 8-124 0,23-5-425 16,-22 5-915-16,28-7 405 0</inkml:trace>
  <inkml:trace contextRef="#ctx0" brushRef="#br0" timeOffset="207589.9">19223 15217 277 0,'4'-8'361'0,"4"0"0"0,-5-1 11 0,0-2-20 16,-2 4-9-16,-1-2-18 0,2 3-30 0,-4-1-8 15,-2 1-22-15,1 0-15 0,-5 1-16 0,0 0-11 0,-2 2-17 16,-3 3-10-16,2 0-13 0,-4 1-8 15,-2 3-10-15,-1 2-13 0,0 2-14 0,2-1-9 16,0 2-9-16,1 3-12 0,-1-3-6 0,1 1-8 16,6 1-10-16,1-3-4 0,1 2-6 0,3 0-10 0,0-2-1 15,2 2-3-15,0-1-4 0,4 1-10 0,-2-1 1 16,2-1-6-16,0-1-1 0,1 2-5 0,4 0-2 16,-5-2-3-16,3 1-4 0,1 0-3 15,-3 0 0-15,5 2-5 0,-2-2 0 0,-1 2 1 0,2 0-1 16,-2-2-6-16,3 5-4 0,-2-3 0 0,-1 5 2 15,-1 0-4-15,-1 2 2 0,-2-1-1 0,-2 2 1 16,-2-1-5-16,-1 2-1 0,0 5 2 0,-6 0-1 16,5-5-26-16,-4 4 2 0,-4-5 7 15,-1 4-2-15,-1-2 1 0,2-6 3 0,2 0 9 0,-3-1 1 16,5-4 6-16,2 0-1 0,0-2 2 0,2-1 1 16,-1 0 3-16,5-3-1 0,1 0 4 0,0-3-2 15,0 0 2-15,9 2-3 0,1-3 0 0,2-1 0 16,2-1-2-16,2 0-2 0,3 0-1 15,-6 1 1-15,1 1 1 0,-1 1-5 0,0 0 0 16,0 2 2-16,-3 1-2 0,-1 1-2 0,1 2 0 0,-5 4-1 16,-1-1 2-16,-1 3-2 0,-3 5 2 0,-4 1 1 15,-1 2-2-15,-4 2-3 0,-1 2 4 0,-2 2-2 16,-3 0 3-16,2 4-3 0,-1-3 2 0,-1 1 0 16,2 0-2-16,1-1 4 0,3-2-1 15,0-5-2-15,4-2 2 0,3 1-1 0,1-1 0 0,2-2-2 16,1-5 7-16,6-2-3 0,-2 1 4 0,3-3 1 15,5-1 2-15,3 1-2 0,-1-2 1 0,4-2-2 16,0-2-1-16,1 1 4 0,-1-1-2 0,0-2-3 16,-2 1 0-16,0 0-5 0,-4-2 1 0,-3 2 0 15,0-1-14-15,-1 0-14 0,-5 1-15 0,3-1-30 16,-4 0-39-16,-4 1-69 0,5-1-89 0,-5 1-110 16,0 0-129-16,0 0-353 0,-11 7-932 0,4-2 412 15</inkml:trace>
  <inkml:trace contextRef="#ctx0" brushRef="#br0" timeOffset="210356.41">8468 9421 280 0,'0'0'339'16,"-12"3"-6"-16,7-2-9 0,1 0-4 0,-1 1 5 15,5-2-4-15,-10 1-4 0,3 1-5 0,2-1-6 16,5-1-4-16,-9 1-14 0,9-1-12 0,-5 2-10 16,5-2-13-16,-5 0-10 0,5 0-17 0,0 0-9 15,-4 1-14-15,4-1-10 0,0 0-13 0,0 0-9 16,0 0-9-16,0 0 7 0,13-7-29 0,-4 0 2 16,9 2-27-16,0-4 0 0,9-2-15 0,0-2-7 15,2 0-13-15,0 1-6 0,5 1-14 0,0-3 2 16,2 2-14-16,-4 0 3 0,-2 1-10 0,0-3-4 15,-6 4-3-15,-3 3-6 0,-2 1 2 0,0-2-7 16,-8 4 3-16,1-1-4 0,-3 3-7 0,-4 1-11 16,4-3 8-16,-4 2 0 0,-1 1-12 0,-4 1-12 15,8-2-14-15,-8 2-31 0,0 0-28 0,0 0-37 0,0 0-38 16,0 0-35-16,0 0-31 0,-21 3-35 16,11 1-24-16,-3 1-22 0,0-1-25 0,-1 3-22 15,-4 2-18-15,-1-3-5 0,0 4-6 0,-4-1 8 16,5 4 2-16,-6-2-192 0,0 0-612 0,4 0 271 15</inkml:trace>
  <inkml:trace contextRef="#ctx0" brushRef="#br0" timeOffset="211072.92">8614 9372 1727 0,'-20'10'-72'0,"5"0"33"16,-3-1 24-16,0 0 22 0,3-1 23 16,4-4 25-16,0 3 23 0,2-1 21 0,0-3 18 15,-2-1 14-15,4 4 14 0,2-5 18 0,0 1 13 0,1 0 29 16,4-2-11-16,-9 2 13 0,4-2 9 0,5 0 14 16,-4 2-8-16,4-2-6 0,-6 1-5 15,6-1-6-15,0 0-17 0,-3 2-9 0,3-2-14 0,0 0-13 16,0 0-10-16,0 0-11 0,0 0-13 0,0 0-7 15,13-9-8-15,0 3-13 0,2-2-4 0,4-2-11 16,4-2-10-16,4 1-3 0,1-2-8 0,3-1-5 16,2 0-7-16,-1 0-3 0,4 0-3 0,-2-1-6 15,-2 0 1-15,1-3-4 0,-2 3-1 0,-3 2-3 16,-2-1-1-16,0 3-2 0,-10 3-2 0,0-2-2 16,-4 5-3-16,0-1-1 0,-3 2-3 0,-2-1 2 15,-2 2 1-15,1 2-1 0,-3-3-2 0,0 1-4 16,-2 0-14-16,-1 3-14 0,0 0-30 0,0 0-31 15,0 0-32-15,-24 8-39 0,14-4-24 0,-1 0-32 16,-5 3-12-16,0-1-14 0,-1 3-13 0,-5 0-10 16,4-1 0-16,-8 4-3 0,1 1 4 0,-2-4 17 15,3 4 11-15,-1 1 31 0,5-6 20 0,-5 4 13 16,-1 1 21-16,-1 0 22 0,1-1 33 0,1 0 19 0,6-1 30 16,-4-1 29-16,4 0 23 0,2-1 23 15,3 0 21-15,0-4 20 0,5 0 18 0,0 1 12 16,-1-2 17-16,2-1 8 0,3-1 7 0,0 1 11 15,0 0 2-15,2-1 1 0,3-2-12 0,0 0 4 0,0 0-6 16,0 0-1-16,0 0-3 0,0 0-13 0,13-12-3 16,-4 7-11-16,4-2-13 0,3-2-7 15,4 1-10-15,6-5-5 0,1 1-4 0,2 0-12 0,3 1-6 16,-1-4-2-16,0 2-7 0,1-2-2 0,-4 2-3 16,0 0 0-16,-4 3-8 0,-2 0-5 0,-7 2-7 15,-2 3-8-15,0 1-6 0,-3 0-4 0,-5 1-3 16,2 0 1-16,-6 2-5 0,-1 1-6 0,0 0 0 15,0 0 0-15,-22 11-6 0,8 0-5 0,-5-3-2 16,-8 5-2-16,2 1-4 0,-6 2-6 0,1 1 2 16,-3 1-2-16,0 0-3 0,0-3 3 0,2 2 1 15,3 0 11-15,1-1-1 0,8-6 1 0,0 1 2 16,1-1 11-16,4-5 4 0,5-1 6 0,1 1 7 16,6-2-3-16,-1-2 8 0,3-1 1 0,0 0 4 15,0 0-1-15,28-11-4 0,-7 3-1 0,4-4 2 0,3-1-3 16,2 0 8-16,3 1-12 0,-1 0 0 15,0 1 6-15,-4-1-6 0,4 0 4 0,-5 4-2 16,-5 1 4-16,-4 2-6 0,3 0 4 0,-7-1-3 0,-1 4 7 16,-4-2-2-16,-3 3-5 0,2-2 8 0,-3 3-4 15,-5 0 10-15,0 0-16 0,0 0-28 16,0 0-44-16,0 0-71 0,-14 10-91 0,9-7-130 16,-4 0-333-16,1-1-755 0,2 1 334 0</inkml:trace>
  <inkml:trace contextRef="#ctx0" brushRef="#br0" timeOffset="-214224.37">21884 15533 72 0,'0'0'222'0,"0"0"4"0,0 0 2 15,-5-3-5-15,5 3 6 0,0 0-1 0,-3-2-4 16,3 2-2-16,0 0-4 0,-5-4-1 0,0 3-9 15,1-2-8-15,-1 0-6 0,1 2-1 0,-4 0-7 16,1-2-7-16,-1 3-18 0,-1-2-5 0,-1 0 0 16,1-1 0-16,1 0-8 0,-2 2-4 0,3 0 2 0,0-1 6 15,1 1-1-15,1-1 1 0,5 2-5 0,-10-1-4 16,10 1-10-16,-6-2-10 0,6 2-10 16,0 0 2-16,11-5-1 0,0 4-6 0,8-2-8 15,11 3-7-15,3-1-11 0,5 0-1 0,16 1-15 0,6 1-2 16,1-2-8-16,1 2 0 0,-1-4-9 0,3 4-3 15,1-2-5-15,0-1-8 0,-1 0-2 0,-6 2 1 16,3-1-7-16,-6 1-1 0,-4-1 1 16,-12 0-4-16,-4-2-4 0,1-1 7 0,-8 2-16 15,5-3 7-15,-15 2 2 0,3-1-4 0,-10 1 0 0,1 3 3 16,-6-3-5-16,-1 1 5 0,0-3-11 0,-1 1 5 16,0 2-5-16,-4-4-2 0,0 2-5 0,-2 0-7 15,0-2-4-15,-3-1-6 0,1 3-4 16,-2 0-3-16,-3-3 2 0,3 3-2 0,-1-3 5 0,-1 2 1 15,0-3 1-15,-1 2 3 0,0 0 6 0,0 0 0 16,-3 1-1-16,3-2 1 0,0 1 1 0,-1 1 3 16,0 0 4-16,2 3 8 0,-2-1 7 0,1-1 5 15,5 1 14-15,-6-1 3 0,1 1 8 0,4 2-4 16,-3-2 1-16,0 3 12 0,2-2 1 0,6 2-1 16,-7 0-5-16,7 0 0 0,-4-4-4 0,4 4-22 15,0 0 17-15,0 0 0 0,0 0 0 0,0 0-1 16,0 0 2-16,0 0-5 0,16 9-2 0,-8-7 0 15,2 2-3-15,0-2-7 0,3 2 1 0,6-2 1 16,-3 4-7-16,1-2 1 0,4 2-4 0,-2-2-1 16,0 4 0-16,-1-2-1 0,-1 2-3 0,-2-2 4 15,0 4-9-15,-3-3-1 0,-3 1 0 0,1 1 1 16,-5 2-1-16,2 0 5 0,-5 4-2 0,1-2-3 16,-6 3 1-16,3-4 4 0,-5 6-9 0,0-1 4 15,-8-2 1-15,3 1-3 0,-5-2 7 0,1 2-1 16,1-3-2-16,-2 1-2 0,3 1 4 0,1-2-14 15,0-1 4-15,4-5-50 0,-1 3-43 0,0-2-72 16,3-3-76-16,3 3-113 0,-2-4-125 0,1-3-568 16,3-1-1138-16,0 0 503 0</inkml:trace>
  <inkml:trace contextRef="#ctx0" brushRef="#br0" timeOffset="-213073.23">23487 15283 144 0,'0'0'317'0,"0"0"12"0,0 0-11 16,-7 11 3-16,6-9-12 0,1-2-15 0,0 0-9 15,-2 5-15-15,2-5-6 0,-4 4-8 0,4-4-9 16,0 0 5-16,0 0 0 0,0 0 0 0,0 0-7 16,0 0-9-16,0 0-14 0,0 0-11 0,5-12-12 15,-3 7-5-15,5-3-4 0,-5 0-17 0,5-2 1 16,-2 1-19-16,0-2-6 0,0-1-16 0,3-5 7 16,-2 2-15-16,-1-1-7 0,0 2-2 0,2-3-11 15,-2 1-10-15,-2 0-4 0,1 4 6 16,-2-1-9-16,0 2-1 0,-1 0-5 0,2 1-9 0,-3 4-3 15,1 1 0-15,1-1-7 0,-4 2-10 0,4 1-12 16,-2 3-20-16,-2-6 18 0,2 6-2 0,0 0-5 16,0 0-7-16,0 0 0 0,0 0-3 0,0 18-1 15,0-9-1-15,0 1-2 0,0 1-7 0,0 0 1 16,-1 1-9-16,2 5-3 0,-1 0 0 0,2-1 0 16,-2 5 0-16,2-2 0 0,0 6 0 0,0 0 0 15,-1 2 0-15,4-2 0 0,0 4 0 0,-1-5 0 16,0 1 0-16,0 2 0 0,0-1 0 0,1-2 0 15,-4-5 0-15,4 2 0 0,-1-2 0 0,0-1 0 16,-3-2 0-16,3-1 0 0,-3 2 0 0,6-6 0 16,-6-1 0-16,2 0 0 0,-2-1 0 0,0-1-62 15,-1-1-42-15,0-3-18 0,0 2-24 0,0-3-20 16,0 2-18-16,0-2-21 0,0-3-26 0,0 5-35 16,0-5-29-16,0 0-15 0,-5 2-4 0,5-2-3 15,-5 3 4-15,5-3 10 0,-8 1 14 0,3 0 30 16,-4 2 24-16,4-2 25 0,-4 1 32 0,0 2 38 15,-1 0 21-15,-2-1 38 0,1 0 30 0,-2 2 32 16,2-1 27-16,-2-1 26 0,3 2 23 0,-1-2 15 16,-1 2 27-16,1-1 10 0,1-1 20 0,-1 0 14 15,3-1 14-15,-1 0 9 0,4 1 5 0,-1-1 0 16,-1 1 4-16,1-2-1 0,-1 0 1 0,5 0-4 16,2-1-10-16,-9 0-4 0,9 0-1 0,0 0-6 15,-8 3-4-15,8-3-3 0,0 0-4 0,0 0-14 0,0 0-9 16,0 0-5-16,0-6-6 0,0 6-8 15,0 0 7-15,4-7-22 0,0 4-2 0,2 1-7 16,-1-1-4-16,6 0-9 0,0 0-12 0,3-1-4 16,5 1-3-16,-2-1-2 0,6 2-9 0,5-4 2 0,1 2-2 15,-2-1-6-15,5 4 1 0,0-1-8 16,0 0-2-16,-2-1-2 0,-2-2 5 0,-1 3-5 16,-7 1 0-16,-1 1-1 0,-5-2 0 0,-1 1-5 15,-3 1 4-15,-1 0 3 0,-9 0 15 0,13-2 4 16,-9 2 7-16,-4 0-10 0,6 0-5 0,-6 0 3 15,0 0-7-15,0 0-2 0,4-8-33 0,-4 8-42 16,0-2-49-16,0 2-54 0,0 0-65 0,0 0-79 16,0 0-88-16,0 0-100 0,-8-5-116 0,8 5-342 15,0 0-1027-15,0 0 455 0</inkml:trace>
  <inkml:trace contextRef="#ctx0" brushRef="#br0" timeOffset="-208190.98">19150 16470 105 0,'2'-4'208'16,"-1"-4"0"-16,3 4-10 0,-2-3-7 0,5 0 0 15,-1-2 8-15,-2 5-7 0,1-4 3 0,-1 1 7 16,1 3-10-16,-1-3 6 0,1 1 0 0,1 2 2 15,-4 0 1-15,0 1-4 0,1-1-6 0,-1 0-5 16,-2 4-9-16,0 0-9 0,0-3-7 0,0 3-15 16,0 0-11-16,0 0-13 0,-20 7-10 0,10-3-7 15,-1 2-8-15,-3-1-8 0,0 4-3 0,-2-1-11 16,0 2-1-16,0-1-11 0,3 0-1 0,3-1-10 16,1-1 1-16,-2 1-5 0,1-2-5 0,5-2-11 15,-2 2 0-15,3-2 1 0,1 0-5 0,-1 1-2 16,5 0-1-16,2 0-1 0,0-1 0 0,3 2 23 15,1 0-12-15,1 0 1 0,5 0-5 0,0 0 0 16,4 1-3-16,-2 2-3 0,2-1-4 0,-2 1-5 16,0 0 4-16,-1 1-8 0,-4-3 0 0,1 2 2 15,-1 1-4-15,-2-2-2 0,-3 2 3 0,-3 2-5 16,0-1-1-16,-4 0 2 0,-5 0 1 0,-1 3-5 16,-6 0 4-16,1 1 1 0,-7 3 7 0,2-6 11 15,1-1 6-15,-2-2 9 0,-1 2 0 0,3-5 2 16,-1 0 5-16,5 0 7 0,4-3 2 0,-3-1 6 15,5 0-1-15,1 0-5 0,2-2-7 0,4 0-5 16,0 0-7-16,0 0-3 0,0 0-3 0,10-11 0 16,-1 6-5-16,1 3-2 0,3-1-5 0,-3-1-7 15,3 3-1-15,0 1-1 0,1 2 0 0,-1 1-8 16,-3 3-1-16,0 0 6 0,-1 3-1 0,-1 5 1 16,1 0-1-16,-6 3-3 0,1 2 0 0,-4 5-1 15,-2 2 0-15,-1 0-2 0,3-6 1 0,-4 5-7 16,1 0 8-16,1-5-3 0,1-2 2 0,0 1 0 15,3-2-1-15,0 0-2 0,1 0 6 0,1 0-8 16,1-6-4-16,3-2 6 0,2-1-23 0,2-2-28 16,-2-1-37-16,9-3-47 0,-1 1-61 0,-4-6-92 15,0 1-94-15,4-4-135 0,-1-4-348 0,-1-1-939 16,0 0 416-16</inkml:trace>
  <inkml:trace contextRef="#ctx0" brushRef="#br0" timeOffset="-207657.83">19544 16636 202 0,'-9'-4'459'0,"8"1"-5"0,-3-3-18 0,0 2-26 16,3 0-28-16,-2 2-32 0,1-3-29 15,2 5-26-15,0-7-31 0,1 2-13 0,0 2-17 0,-1-2-15 16,3-2-14-16,-3 2-13 0,1-1-18 15,3-3-5-15,-1 0-8 0,-1 0-8 0,2 0-7 0,-4-2-6 16,7 1-8-16,-4-1-5 0,0-2-6 0,1 5-2 16,-2-3 6-16,-1 0-3 0,1 6 12 0,-2-2-6 15,0-1-1-15,0 3 4 0,0 5-3 16,0-8-18-16,0 8-12 0,0 0-14 0,-2-5-11 16,2 5 5-16,0 0-11 0,0 0 20 0,-10 20-5 15,9-9-3-15,-2 6-6 0,2 0-2 0,-4 1-6 0,5 0-5 16,0 9 0-16,4-7-5 0,-4 6-17 15,2-2-38-15,-2-5 0 0,3 9 0 0,1-3 0 16,1-1 0-16,-4-5 0 0,0 1 0 0,3-1 0 16,-1 0 0-16,-1 0 0 0,0-3 0 0,1-1 0 15,-1 2 0-15,-4-5-44 0,-1 0-126 0,1-1-42 16,0 0-31-16,-2-3-33 0,-1 1-25 0,-3-2-13 0,3 1-3 16,-4-3 10-16,5-3 23 0,-5 2 23 15,0-1 27-15,2 0 26 0,0-2 31 0,2-1 39 0,-3 1 43 16,8-1 39-16,0 0 36 0,-15 0 30 15,15 0 44-15,-5-4 22 0,5 4 22 0,-4-3 15 16,4 3 19-16,0-7 11 0,0 7 5 0,1-6 0 0,-1 6 1 16,12-9-4-16,-2 5-10 0,0 0-13 0,2-2-12 15,2 1-7-15,0 1-15 0,8-3-8 16,-2 4-40-16,1-1-64 0,-1 1-70 0,0-3-79 16,2 6-112-16,0-4-109 0,-2 3-151 0,0-4-275 15,0 2-886-15,0 0 392 0</inkml:trace>
  <inkml:trace contextRef="#ctx0" brushRef="#br0" timeOffset="-207140.72">20189 16543 476 0,'-3'-9'478'0,"0"-2"-5"0,2 1-3 0,1 1-24 16,0 0-22-16,0 1-34 0,-3 2-31 0,7-2-31 15,-1 3-31-15,2 0-26 0,0 0-29 0,0 1-23 16,5-1-23-16,-1 3-26 0,3 1-12 0,0 1-14 16,2 1-17-16,-1 1-11 0,6 1-11 0,-2 4-14 15,-2 2-6-15,-1 2-15 0,-5-3-7 0,0 3-11 16,-1 3-5-16,-3 0-3 0,-1 3-8 0,-5-1-2 15,-3-1 3-15,-3 0-8 0,-3 1-3 16,-4-1 0-16,1 1-3 0,-8 0-1 0,5-3 6 0,1-3 13 16,1 1 11-16,2-4 3 0,2-1 14 0,0 1 4 15,2-3 8-15,3-1 2 0,0 0-2 0,2-1 2 16,1 0-11-16,2-2-14 0,0 0-6 0,0 0-1 16,15-7-8-16,-5 3-4 0,3 0-8 15,4 0 10-15,1 0-11 0,2 0-3 0,1 3-2 16,-1 0-8-16,-1 0 6 0,0 1-7 0,1 2-4 0,-6 2-11 15,1-1 1-15,-5 2 5 0,2 1 0 0,-3 2-13 16,-4-2 1-16,0 2-1 0,-1 1 8 0,-3 1-4 16,-1 0 6-16,-5 1-5 0,0-1 1 15,-7 1 2-15,-2 2-4 0,1-1 4 0,-2 0-6 16,-8 3 3-16,-4-5-16 0,-1 3-16 0,0-2-25 16,-3 1-35-16,3-2-46 0,0-3-57 0,0-1-69 0,1 0-102 15,8-1-90-15,-3-1-137 0,4-1-329 0,-5-5-1001 16,6 2 443-16</inkml:trace>
  <inkml:trace contextRef="#ctx0" brushRef="#br0" timeOffset="-206957.69">19970 16886 25 0,'-8'-2'460'0,"0"2"19"15,3 3 5-15,0 0-1 0,-1 1-10 0,-2 3-19 16,0 1-27-16,-1 2-28 0,3 1-32 0,-2 0-34 15,1 4-34-15,0 2-31 0,-5 1-25 0,1 4-27 16,-3-1-26-16,1 1-66 0,-1-1-76 0,-1 3-85 16,1-2-90-16,3-5-118 0,-1-2-145 0,3 0-440 15,-2-2-897-15,4-3 398 0</inkml:trace>
  <inkml:trace contextRef="#ctx0" brushRef="#br0" timeOffset="-206341.35">20676 16400 129 0,'-1'-7'414'0,"0"1"-17"16,1-1-20-16,2 1-22 0,-2 0-23 0,5 0-31 16,0 0-25-16,1 0-29 0,-1 3-20 0,4 0-19 15,3 1-13-15,1-1-32 0,1 1-8 16,4 2-20-16,0 2-14 0,0 2-11 0,1 2-7 16,0 1-19-16,-2 2 0 0,-2 0-7 0,-4 3-10 15,-2-3-5-15,-1 2 4 0,-1 3 5 0,-5 3 9 0,-2 0 8 16,-4-1 5-16,1 1 27 0,-7 0 5 0,-2-3-5 15,-6 5 1-15,3-4-3 0,-2-2-6 0,3-2-8 16,-4 0-9-16,4-2-4 0,4-1-7 16,2-3-15-16,-1 1-6 0,4-2-6 0,3 1-2 15,0-3-9-15,4 3-4 0,-2-5 0 0,7 6-8 16,2-3 0-16,4 0-7 0,-1 1-3 0,0-3 1 0,6 3-5 16,0-1-1-16,-1 2-5 0,-7-2-4 0,3 2 0 15,-6-3-10-15,0 1 2 0,0 2-1 0,-4 0 0 16,-1 0 3-16,-3 3-1 0,-3 0-1 15,-3 1 2-15,-1 0-1 0,-1-1 2 0,-2 6 7 16,2-6-1-16,0 2 0 0,0-2 1 0,0 4-3 16,1-3-1-16,4 1 3 0,2 0-3 0,3-1 0 15,0 2-4-15,3 0 1 0,4 0-5 0,3 1 6 16,1-1 2-16,1 1-8 0,1 0 3 0,1-1 3 16,0 1-4-16,-4-5 1 0,-2 3 0 0,1-2-2 15,-3 0 2-15,-1-1 1 0,-3 2-4 0,-3-1 5 16,-1 0 1-16,-5 1 0 0,-1-1-5 0,-9 1 8 15,-1 0 2-15,-10 4-12 0,-1-3-49 0,-1 0-58 0,-6 1-86 16,-2-4-116-16,0 5-157 0,-1-5-495 16,-11 6-1042-16,11-3 461 0</inkml:trace>
  <inkml:trace contextRef="#ctx0" brushRef="#br0" timeOffset="-205107.43">8337 14109 40 0,'5'-4'101'0,"0"1"-6"0,6-2-12 16,3 0-13-16,1-2-3 0,4 2-18 0,3-1-17 15,-3 1-29-15,4 0-56 0,-1-1-29 0,6-1-87 16,-1 3 39-16</inkml:trace>
  <inkml:trace contextRef="#ctx0" brushRef="#br0" timeOffset="-204524.5">8425 14090 180 0,'-19'3'248'0,"8"-2"-11"0,-1 1-13 0,7-1-18 16,-3 0-15-16,4-1-13 0,4 0-16 0,0 0-15 15,0 0-11-15,4-11-11 0,2 7-8 0,3-2-11 0,1-3-5 16,5-2-7-16,4 3-12 0,-1-2-2 16,8-4-8-16,-2 1-7 0,-5 2-8 0,0 1-1 15,-1 2-6-15,0 1-5 0,-1-3 6 0,-2 2-4 16,-4 4-4-16,-3 1 6 0,-4-1-6 0,1 1 5 15,-5 3-5-15,0-2-4 0,0 2-7 0,0 0 5 16,-18 5-6-16,4 0-1 0,-4 0-3 0,-2 0 2 16,-7 3-2-16,2 0 5 0,5-1 5 0,-8 1-6 15,1-1 5-15,7-1-3 0,3 0-3 0,-2-2 0 16,6 0 5-16,-1 0-11 0,4-3 6 0,4 1-3 0,-2 0-2 16,4-1 12-16,4-1-5 0,0 0-17 15,0 0 2-15,0 0-3 0,15-12-2 0,2 5 5 16,-7-1-9-16,8 0 2 0,1 0-7 0,8-3 6 15,-9 3-3-15,0-1 2 0,0 3-3 0,-4 1 0 0,-1-1 2 16,-2 1 4-16,-3 3-8 0,-2 0-2 0,-1-1 2 16,-2 2 0-16,-3 1 3 0,0 0-9 0,0 0 3 15,0 0 11-15,-13 7-5 0,4-1 6 0,-3-1-3 16,-3 2 14-16,-2-1-1 0,0 0-3 0,-1 1 4 16,0-1 4-16,0 0-2 0,7-1 2 0,3-1-12 15,-1-2 7-15,4 0-2 0,0 0-7 0,5-2-5 16,0 0 5-16,0 0 6 0,0 0-7 15,0 0-4-15,25-6-1 0,-13 3 15 0,2 1-19 0,1-3 4 16,2 0-1-16,1 2 9 0,-5-2-13 0,-2 2 1 16,-1-1 0-16,-1 0 6 0,-4 2-7 0,-1 1 5 15,-4 1-6-15,-1-4 4 0,1 4 4 16,0 0 3-16,-24 4-4 0,10-1-5 0,-3 3-2 0,-1-1-9 16,0 0-51-16,0 2-65 0,4 0-97 0,0 5-145 15,7-5-271-15,0 0-688 0,6-1 305 0</inkml:trace>
  <inkml:trace contextRef="#ctx0" brushRef="#br0" timeOffset="-203074.25">21948 16744 248 0,'-13'-4'386'0,"4"2"-6"0,3-2-3 0,-1 2-14 16,1 0-26-16,2 1-29 0,-1-1-19 0,5 2-10 15,0 0-11-15,0 0-9 0,9-7-14 0,1 6-13 16,10-3-23-16,8 2-17 0,9-5-26 0,18 3-10 16,6-3-15-16,-5-1-12 0,5 0-14 0,2-1-14 15,-3 2-10-15,4 0-9 0,-4 0-4 0,-4-1-10 16,-3 1-24-16,-18 2-21 0,-4-4-21 0,-1 3-15 16,-14 0-7-16,2 3-22 0,-9-3 8 15,-2-2-3-15,-4 3 1 0,-4-3 2 0,-4 2 7 0,-4 0 3 16,-9-2 0-16,-11 1 6 0,1-2 6 0,-3 3 28 15,-1 0 14-15,3 1 21 0,5 3 14 0,5-2 11 16,5 3 8-16,4 0-7 0,1 0-8 0,5 0-6 16,4 1 4-16,0 0-2 0,0 0-2 0,24 3-8 15,-2-1-3-15,9 0-1 0,5 2-4 0,-2 4-6 16,1-2-5-16,-1 1-1 0,0 0-5 16,-1 1-3-16,-4 2-2 0,1 2-4 0,-4-1 0 0,-10 0 1 15,0 1-4-15,-9-1 15 0,-1-3 7 0,-3 5 0 16,-5-1-1-16,-7 3-2 0,-1 1-2 0,-5 0-2 15,-3 2-5-15,4-4-5 0,-8 3-8 0,6-3-32 16,-1 0-29-16,0-3-42 0,8-3-45 16,-1-2-67-16,5 2-85 0,1-3-66 0,4-1-97 15,0-3-421-15,0-1-940 0,0 0 416 0</inkml:trace>
  <inkml:trace contextRef="#ctx0" brushRef="#br0" timeOffset="-202657.62">23292 16422 43 0,'-3'-9'504'0,"0"4"-12"15,-2-3 0-15,2 0-16 0,1 2-28 0,-1-1-38 16,3 2-44-16,3 0-36 0,2 1-28 0,4-2-43 16,2 3-17-16,2 2-22 0,1 1-26 0,7 0-17 15,-1 3-17-15,-6 1-17 0,5 1-18 0,-6 2-23 16,1-1-22-16,-5 2-18 0,0 1-6 0,-3 0-4 15,-3 3-4-15,-3-1-11 0,-3 6 0 0,-5-7-4 16,-3 4 2-16,-3-1-8 0,-4-1 2 0,-1 4 9 16,1-5 8-16,0 0 4 0,4-4 6 0,0 2-10 15,4-3-1-15,1-1 1 0,3 0-3 0,2-1-7 16,3-2-3-16,1-2 3 0,6 6-5 0,5-4 0 16,2 0-4-16,5 1-8 0,6 1-3 0,-3-3 5 15,6 1-11-15,-4 2 6 0,3 0-3 0,1 3-6 16,-7 0-4-16,-1-2-6 0,-3-1 1 0,-2 3 2 15,-1-2-5-15,-6 2 4 0,4 1-1 0,-10-2 1 16,1 1 0-16,-4 1-4 0,-3 2 8 0,-9 2-1 16,1 0 3-16,-6-2 2 0,3 0-4 0,-5 0 7 15,-3 2-3-15,-3 0-4 0,9-2-4 0,-2-5-7 16,-6 5-33-16,9-3-47 0,-2-2-57 0,6-1-81 16,-2-2-105-16,4-1-141 0,3-1-421 0,8 0-968 15,-10-4 428-15</inkml:trace>
  <inkml:trace contextRef="#ctx0" brushRef="#br0" timeOffset="-202156.77">24605 14747 181 0,'-4'-6'323'0,"0"4"-12"0,2-3-11 16,-3 4-8-16,1-1-12 0,4 2-16 15,-10 1-17-15,4 3-4 0,0 3-13 0,-3 4-1 16,4 1-7-16,-3 4 0 0,-1 10-7 0,-1 5-5 0,4 2-1 16,-1 3-5-16,2 10-11 0,4 1 21 0,-3-1-8 15,5-9-12-15,3 16-14 0,1 2-3 0,3 1-7 16,7 26-4-16,-8-22-9 0,7 20-2 0,2 2-5 16,-1 0-5-16,4 0-6 0,-9-23-9 0,5 25-7 15,3 1-5-15,-7 0-20 0,1-2 10 0,-7 2-12 16,5-3-13-16,-2-2-6 0,-4-19-32 0,5 26 36 15,2-6 4-15,1 1-3 0,-4 2-12 0,-6-23-2 16,8 21-6-16,-6 0 0 0,-1-25-16 0,2-2 4 16,1 2-18-16,-1-3 0 0,3 0 0 0,1-7-1 15,1-2-8-15,-1-14 4 0,1-1-19 0,-5-2-13 16,8-6-36-16,-5-5-31 0,-2-6-35 0,-4 0-62 16,0-5-64-16,1-2-103 0,-3-4-136 0,0 0-165 15,0 0-368-15,-5-21-1087 0,-6-3 481 0</inkml:trace>
  <inkml:trace contextRef="#ctx0" brushRef="#br0" timeOffset="-201340.44">25448 14862 122 0,'-1'-5'325'0,"-3"0"1"0,-1-2-25 0,-3 2-12 16,-2 1-12-16,-3 1-23 0,-4 2-12 0,-4-1-17 16,-1 4-16-16,-6 0-9 0,-2 1-3 0,3 4-11 15,6-4-4-15,0 2-8 0,0 1-8 0,3-1-12 16,2 1-14-16,3-2-11 0,0 2-4 0,5-1 9 16,3 1-11-16,1-2-2 0,3 3-8 0,1-2-4 15,4 2-6-15,1 2-10 0,4-2-8 0,0 0-6 16,0-1-9-16,5 3-7 0,1 0-7 0,-2 1-4 15,2-1-8-15,-3-2-2 0,3 4-5 0,-3 0-7 16,-2 2 0-16,1 0-9 0,-3-3 2 0,-4 7 0 16,-1-5-4-16,-1 5 0 0,-4-2-9 0,2 3 8 15,-7-1-3-15,-4 0 0 0,-5-2 0 0,1 5 3 16,-4-3 7-16,2-3 5 0,-1-3 9 0,-1-1 7 16,4-1-3-16,-2 0 8 0,4-3-1 0,2-4 3 15,2 1 4-15,5-1-1 0,-4-1-1 0,5-1-5 16,3 0-8-16,0 0-2 0,0 0-4 0,9-8-4 15,0 3-5-15,3 1-2 0,5 0-5 0,2 2 2 16,-1-1-5-16,1 1-2 0,-1 4-3 0,-1 1 0 16,2 1-13-16,-9 0 11 0,0 4-4 0,-1-1 0 15,-2 4 4-15,-2 3-6 0,-4 4 1 0,-1 7-3 16,-2-6 4-16,-4 8-3 0,-1-1 2 0,-3 1-3 16,-1-1 0-16,5-8 1 0,-6 7-3 0,5-1 1 15,3-5 2-15,3 1 0 0,1-2-23 0,3 1-4 16,5-5 3-16,4 2 1 0,0-7-21 0,7 3-18 15,5 3-29-15,3-7-42 0,2-7-43 0,0 2-47 0,5-5-55 16,-12 1-62-16,7-7-90 0,-10 1-389 16,-3-3-883-16,2-2 390 0</inkml:trace>
  <inkml:trace contextRef="#ctx0" brushRef="#br0" timeOffset="-201106.77">25746 15013 301 0,'0'-10'415'16,"1"-3"5"-16,2 3 8 0,-3 5-2 0,1-2-18 15,-1 2-37-15,0 3-28 0,0 2-20 0,0 0-10 16,0 0-11-16,0 0-17 0,-4 12-17 0,3 0-20 16,-1 6-16-16,0 1-21 0,-3 4-20 0,3 4-20 15,-3-2-16-15,1 3-11 0,1 0-19 0,-1 1-8 16,2 0-27-16,0 0-56 0,0 0-47 0,-1 2-67 15,3-4-66-15,0 0-70 0,0-3-75 0,2-5-75 0,1-4-88 16,1-2-339-16,0-5-859 0,1 0 381 16</inkml:trace>
  <inkml:trace contextRef="#ctx0" brushRef="#br0" timeOffset="-200924.29">26013 15331 3 0,'12'-11'365'0,"-6"2"16"0,3 2 18 0,-4-2 5 0,2 4 6 16,-5 1-5-16,2 1-21 0,-1-1-18 15,-3 4-6-15,0 0-8 0,0 0-14 0,0 0-26 16,-3 14-21-16,-1-5-32 0,0 3-25 0,-1 5-21 16,0-1-21-16,-4 9-18 0,4-6-22 0,0-2-45 15,-3 1-48-15,4 0-59 0,-6 6-64 0,5-9-66 0,0 1-70 16,1-4-75-16,0-1-69 0,2-5-67 16,-1-1-379-16,2-2-855 0,1-3 379 0</inkml:trace>
  <inkml:trace contextRef="#ctx0" brushRef="#br0" timeOffset="-200474.41">26310 15084 2333 0,'10'-35'234'0,"-2"5"17"0,-6 0 25 15,1 4 23-15,-2 10-14 0,-1-1-7 0,-3 5-4 16,2 1-15-16,0 2-18 0,0 2-20 0,-2 4-16 16,-1 1-13-16,4 2-16 0,0 0-11 0,-12 9-17 15,8 2-16-15,2 2-12 0,0 4-10 0,-3 1-7 0,2 1-11 16,0 5-14-16,1 2-8 0,-2-6-6 15,2-1-7-15,0 1-21 0,0-2-15 0,-1-2-12 16,1-3-15-16,-1-1-8 0,3-1-7 0,0-1-9 16,-1-3 1-16,1 0-3 0,-1-2 4 0,2 2 2 0,0-3 2 15,2-3 2-15,3 1 4 0,2 1 2 16,2 0-2-16,0-3 1 0,8 0-23 0,0 0-28 16,2-2-37-16,2 1-31 0,6-3-31 0,-6 3-28 15,0-3-13-15,-2 1-6 0,-3-1 7 0,-3 1 21 16,-4-2 11-16,0 0 27 0,0 0 11 0,-3-1 25 0,-3 0 30 15,0-1 32-15,-3 0 32 0,0-2 33 0,-1 0 28 16,-1-1 24-16,0 1 33 0,-3-4 20 16,0 5 20-16,-1-3 15 0,0 3 11 0,-3-2 12 15,4 2 3-15,-3-1-1 0,4 4 15 0,-1-1-11 16,3 2-13-16,-3-1-21 0,0 4-14 0,4 1-7 0,0 0-2 16,-6 9 0-16,1-1-8 0,1 3-12 15,0 5-5-15,0 1-8 0,0 2-18 0,3 1 2 16,-3 6-13-16,2 1-11 0,3 0-20 0,0 2-35 15,2-4-43-15,-2-6-47 0,0 6-53 0,3-1-77 0,1-8-82 16,-1 0-87-16,-1-1-95 0,-1-4-481 0,2-5-1046 16,0-1 463-16</inkml:trace>
  <inkml:trace contextRef="#ctx0" brushRef="#br0" timeOffset="-199957.83">26746 14968 2466 0,'-2'-25'209'15,"0"5"53"-15,-3 1-6 0,2 2-22 16,0-1 20-16,2-1 3 0,1 3-23 0,0 0-17 16,4 6-31-16,4-1-9 0,-2 1-13 0,3 2-16 15,3 2-12-15,2 2-15 0,2-2-11 0,5 2-11 0,0 6-11 16,0 0-10-16,3 7-7 0,-5-2-3 0,-1 1-12 16,-1 3-8-16,-6 2-2 0,2 2-6 0,-4-1-6 15,-3 1-3-15,-3 2-7 0,-4 0-3 16,-2-5-1-16,-5 5-3 0,-3-1-1 0,-4 3-4 15,-6-2 2-15,2-1 6 0,-4 2 8 0,1-3 7 0,4-4 1 16,1 2 3-16,1-1-4 0,0-1-2 0,3-1-3 16,3-1-1-16,2 0-4 0,1-1-3 0,4 0-3 15,1 2 0-15,4-1-1 0,0 1-3 16,6-2 1-16,0 1-2 0,3-2-14 0,-1 1-14 16,4 1-9-16,4 0-7 0,-5-4-4 0,4 5-8 0,-2-2-6 15,-5-2 6-15,2 0-3 0,-6 0 6 0,3-2 6 16,-4 0 2-16,-2 1 4 0,-3 0 1 15,-2 2 7-15,-3 0 8 0,-2 1 16 0,-2 1 8 0,-3-1 11 16,2-1 1-16,-3 3 1 0,2-2-2 16,-1 3-2-16,5-3-1 0,-3 3-3 0,7-1-2 0,-4 0-1 15,6 3 1-15,1-1-2 0,3-1-1 0,2 1-2 16,0-1-1-16,5 4 1 0,-1-1-2 0,1 0 0 16,0 1-1-16,0 0-5 0,-2 1 1 15,-4-4-3-15,1 3-1 0,-5-4 3 0,-1 5-1 16,-4-4 1-16,-8 0 3 0,0 0 0 0,-4 0 0 0,-5 1 0 15,-5 2 2-15,1-5-1 0,-1 0 0 0,1-4-25 16,5 0-43-16,-1-2-61 0,6-1-60 0,3-2-82 16,-1 2-78-16,3-3-89 0,0-2-426 15,6 0-926-15,5 2 410 0</inkml:trace>
  <inkml:trace contextRef="#ctx0" brushRef="#br0" timeOffset="-198936.75">27291 15152 242 0,'-5'-2'406'0,"-3"-3"7"15,3 1 5-15,-1 2 1 0,-2 0-6 0,3-1-13 16,1 1-11-16,0-1-23 0,1 1-27 0,3 2-31 15,0-4-26-15,0 4 7 0,16-4-21 0,7 0-23 16,9 0-24-16,5 0-19 0,18 2-25 0,3 0-14 16,4-3-27-16,1 2-3 0,1 2-19 0,1-1-3 15,-1 0-23-15,-6-2-11 0,-2 2-25 0,1-2-18 16,-17 0-18-16,-7 2-14 0,0-3-7 0,-5 2-4 16,-7-2 1-16,-8 2-3 0,-2-3 2 0,-1 1-2 15,-8 1 3-15,0-2-1 0,-6-1 1 0,-1-1 2 16,-11-2 0-16,0 1 4 0,-5-1 9 0,-4-1 8 15,-3-1 14-15,9 4 11 0,-1 0 6 0,3 3 7 16,4 0 2-16,3 2 1 0,1-1-4 0,4 2-4 16,1 2-8-16,4 0-4 0,0 0 1 0,0 0-1 15,15 5 4-15,-2-2-7 0,3 3 0 0,0 2-4 16,7-2-1-16,-5 3-20 0,3-2 12 0,-1 2-5 0,-1-1 3 16,-2 1-5-16,-2 0 1 0,-4-1 5 15,-1 0-7-15,-3 1-7 0,-3 1 5 0,2 0 21 16,-6-1 16-16,0 2-4 0,-5 0 11 0,0 0-7 15,-6-1-1-15,-2 4-8 0,-2-2 5 0,-1-2-8 16,1 1-6-16,0-1 0 0,3-1-8 0,4 1-32 0,-4-3-40 16,3 1-51-16,1-2-54 0,2-1-58 15,2 1-64-15,0-2-75 0,4-1-62 0,0-3-59 16,9 4-80-16,2-7-336 0,8 0-962 0,2 1 426 16</inkml:trace>
  <inkml:trace contextRef="#ctx0" brushRef="#br0" timeOffset="-198741.06">28528 14855 167 0,'0'-10'437'0,"0"1"15"0,0-1-16 15,0 0 3-15,-1 1 4 0,2 1-22 0,3-1-33 0,1 1-29 16,0 2-35-16,3 2-29 0,4 0-30 0,4-1-29 16,3 3-23-16,-1-1-18 0,5 3-33 15,4 1-59-15,-8 1-55 0,-1-2-62 0,0 2-81 16,-5-3-90-16,-3 2-81 0,-1-1-83 0,-3 1-85 15,0-1-240-15,-6 0-729 0,0 0 322 0</inkml:trace>
  <inkml:trace contextRef="#ctx0" brushRef="#br0" timeOffset="-198374.33">28546 14784 253 0,'-11'0'296'0,"-1"1"0"0,3 0 5 16,3 2 3-16,-2-2 10 0,3 0 10 0,1 1-12 0,-1 2-3 15,0 0-11-15,2 0-7 0,1 3-8 0,1-1-9 16,-3 4-19-16,3-1-22 0,1 1-18 0,-3 1-14 15,3-1-19-15,-1-1-17 0,-3 4-16 0,3-1-12 16,-4 1-17-16,-2-3-10 0,3 2-14 0,-2 3-6 16,0-5-9-16,2 1-10 0,-3-2-9 0,2-1-4 15,4-2-5-15,-3-1-4 0,0-1-5 0,3 0-4 16,0 1-5-16,-2-3-2 0,3-2-2 0,5 6-5 16,0-5 0-16,2-1-3 0,-7 0-2 15,14 0-6-15,-2 0 5 0,0-1-6 0,1 1 2 0,1-1-5 16,0 2-2-16,0-1 1 0,3 1-8 0,-3-1-3 15,-1 4 10-15,-1-1-3 0,1 3 2 0,-4-1-5 16,2 1 2-16,-2 3 2 0,2 1 4 0,-4-1-1 16,1 1 7-16,-3 2-2 0,-1-1 4 0,1 0 5 15,-2 0 3-15,-2 0 7 0,-1 0-1 0,-1-1 11 16,-2-1-7-16,1 1 0 0,-2-3 17 0,1-1-9 16,-5 1 6-16,-2-1-9 0,1-1 1 0,-4-1-1 15,2-2-3-15,-2-1-12 0,-6-2-43 0,0 2-72 16,-2-1-89-16,0 0-123 0,-9-2-176 0,10 1-556 15,-11 1-1117-15,0 0 494 0</inkml:trace>
  <inkml:trace contextRef="#ctx0" brushRef="#br0" timeOffset="-197341.17">25441 16148 233 0,'-2'-3'301'0,"-1"-3"-11"16,-1 2-11-16,0 2-19 0,-2-1-9 0,1 3-7 15,-2-2-14-15,-2 3-14 0,1-1-20 0,-3 1-2 16,-1 4-13-16,1-2 1 0,-2 2-12 0,2 0-2 15,-3-2-2-15,3 1-16 0,-1 4-8 0,1-3-12 16,0-1-11-16,3 0-6 0,-1 0-13 0,3-1-9 16,1 2-8-16,1-2-5 0,1 3-2 0,2-3-6 15,4 2-2-15,-2 1-1 0,5-1-4 0,2-1-5 16,2 3-4-16,4-3-9 0,2 0-3 0,4 2-2 16,-1 1-4-16,-1 3-7 0,1-1-4 0,2 1-2 15,-5-2-1-15,2 4-3 0,-4 0-1 0,2-2-4 16,-5 3 1-16,-3-2-1 0,-2 0-4 0,-3-3-1 15,-3 2 4-15,-3 2 12 0,-3-5 7 0,-2 3 4 16,-3-1 17-16,-5 1 4 0,0-3 11 0,-5 0 2 16,-4 2 3-16,3-4 20 0,1-2 5 0,2 2-7 15,1-3-7-15,-1 2 6 0,5-4-2 0,4 1-1 16,4-1-8-16,2 0-12 0,4 0-2 0,-8 0-8 16,8 0-5-16,0 0-6 0,0 0-1 0,28 0-8 15,-9 2-6-15,0 2 0 0,10 1-5 0,-4 4-7 16,2 1 1-16,4 1-2 0,-6 2-1 0,1 1-2 15,-6 2-4-15,-4-3-2 0,0 1-3 0,-7 3-1 16,0 0-1-16,-8 0 3 0,2 2 0 0,-6-2 0 16,-3 2-1-16,0-1 0 0,-8 5-8 0,1-7 8 15,-4 3-4-15,1 1-2 0,0-5 2 0,5-2 6 16,-1-1 4-16,3-5 3 0,2 1 3 0,1-2-9 16,3-1 4-16,3 0-3 0,-2-3 1 0,2-2 0 15,7 5-3-15,-1-3 7 0,7 1-5 0,4-4 1 16,3 2-1-16,2-1-3 0,8-4-25 0,-12 4-25 15,14-1-38-15,-10-1-40 0,5-2-56 0,-8 2-57 16,3 1-62-16,-5-2-66 0,-4 3-57 0,1-2-84 16,-5-1-341-16,2-1-912 0,-5-1 404 0</inkml:trace>
  <inkml:trace contextRef="#ctx0" brushRef="#br0" timeOffset="-196940.25">26018 16271 272 0,'0'0'474'0,"-1"-8"-7"0,-3 6-5 16,4-1-15-16,-4-1-13 0,4 4-22 0,-5-4-21 15,4 1-31-15,1 3-27 0,-8-2-26 0,8 2-16 16,0 0-14-16,-5 10-17 0,1-3-5 0,-1 2-21 0,0 3-11 16,0 1-14-16,1 4-17 0,4 7-18 15,-4 1-15-15,3 0-16 0,-1-4-24 0,2 7-3 16,2-1-6-16,-2-3-9 0,1-4-9 0,2-1-15 15,-2 2-2-15,-1-2-12 0,0-1-4 0,2-1-5 16,-2-4-7-16,2-3-27 0,-2 2-31 0,0 0-32 0,0-5-44 16,-2 0-51-16,0-1-53 0,2 0-65 15,0-2-90-15,0-4-108 0,-4 3-125 0,4-3-355 16,0 0-1013-16,0 0 448 0</inkml:trace>
  <inkml:trace contextRef="#ctx0" brushRef="#br0" timeOffset="-196723.27">26265 16548 197 0,'0'0'380'0,"0"0"-4"0,4-2 8 0,-4 2 10 15,0 0 7-15,1 8-5 0,2-3-2 0,-6 2-7 16,2 3-19-16,-2 1-8 0,-2-2-16 0,1 3-19 16,-3 4-32-16,0-2-26 0,-2 3-28 0,3 0-21 15,-4-2-18-15,0 2-25 0,0-1-16 0,-1 1-45 16,2-4-54-16,-2 2-55 0,2 0-65 0,2-7-60 15,2-1-77-15,3 2-87 0,0-5-87 0,0 0-127 16,2-4-320-16,0 0-886 0,0 0 392 0</inkml:trace>
  <inkml:trace contextRef="#ctx0" brushRef="#br0" timeOffset="-196540.14">26592 16307 371 0,'0'-7'471'16,"-2"0"-11"-16,4 1-20 0,-2 0-27 0,5 2-33 0,-2-1-34 16,3 2-29-16,3-3-32 0,10 4-32 0,-6 0-27 15,1-1-24-15,3 3-61 0,1 0-57 0,-2-1-65 16,-2 0-69-16,-1 3-65 0,0 0-63 0,-2-2-52 16,-4-2-69-16,-1 5-291 0,-6-3-638 15,8 2 282-15</inkml:trace>
  <inkml:trace contextRef="#ctx0" brushRef="#br0" timeOffset="-196157.57">26617 16280 26 0,'-11'0'282'0,"0"0"23"16,-1-1 10-16,3 1 12 0,-1-3 4 0,10 3 17 15,-15-1-10-15,7 3-11 0,0-2-8 16,-2 3-2-16,4 2-14 0,-2 0-13 0,2 2-16 16,-1-2-20-16,0 4-18 0,0-1-27 0,1 2-17 15,-3-2-28-15,4 3-10 0,-3-2-17 0,4 1-10 0,-1-1-15 16,1 1-13-16,4-1-9 0,0-2-12 0,0-1-4 15,3-1-4-15,-2 3-7 0,3-4-12 0,0-1 2 16,1-1-8-16,3 1-3 0,-1-2-3 16,5-1-7-16,-1 2-3 0,1-1-2 0,-1 0-2 15,0-1-8-15,1 0 5 0,0 0-5 0,1 0-2 16,-2 1-2-16,-1 0-2 0,4 2 1 0,-3 1-4 16,3 1-1-16,-3 1-6 0,2 2 5 0,-3-1-3 0,-1 3 0 15,3 0-5-15,-1 2 7 0,-2 1-3 16,3 0 1-16,-7-3-3 0,-3 1 4 0,-2-1-5 15,0 1 7-15,-2-1 1 0,-5-2 10 0,1 2 10 16,-2-3 3-16,-2 1 5 0,-3-2-2 0,-2 2-1 16,-6-5 0-16,2 1-6 0,1-1-3 0,-1 0 2 15,6-1-6-15,-4-2-2 0,0-2-19 0,0 0-40 0,6 1-54 16,-1-1-50-16,5-3-74 0,2 2-111 16,1-3-106-16,1-3-133 0,7 0-287 0,1-3-926 15,4-2 410-15</inkml:trace>
  <inkml:trace contextRef="#ctx0" brushRef="#br0" timeOffset="-195607.83">26977 16159 2837 0,'-4'-11'246'15,"0"2"25"-15,0 0-27 0,3-3-9 0,1 3-44 0,1-2-23 16,2 0-7-16,-1 1-19 0,5 2-20 0,-2 0-4 15,3 2-13-15,2-1-7 0,1 2-6 0,2-1-16 16,-3 3-7-16,3 1-9 0,-1 2-2 0,-1 2-7 16,-1 1-5-16,3 0-3 0,-4 2-6 0,-4 4 2 15,4 0-13-15,-4 1 2 0,3 4-2 16,-7 2-3-16,-1 1-4 0,-2-1-5 0,-2 1 3 0,-5 0-4 16,-4 7 1-16,3-9 1 0,-7 6 12 0,-1 0 7 15,4-7 10-15,0 1 3 0,-2-2-2 0,3 0 0 16,0-1-4-16,3-3-4 0,2 0-2 0,3 0-1 15,0-2-4-15,5-1 1 0,1 1-5 16,6-3 2-16,-1 2-5 0,4-1-3 0,2 1 0 16,6-1-1-16,-2-2-5 0,2 1 4 0,1 0-6 15,-1-3 0-15,0 0 0 0,-5 0-2 0,2-1-1 0,-2 0-11 16,-2 1 10-16,-3-1-5 0,-8 0 2 0,7 4-4 16,-7-4 1-16,0 0-1 0,-11 9 3 15,0-5 0-15,-2 1 4 0,3 3 13 0,-3-3 4 16,-5 3 1-16,5 0-13 0,1 3 10 0,3-3-3 15,-1 2-2-15,4 1 1 0,1-1-4 0,3 1-2 16,0 0 2-16,2 0-2 0,4 0-1 0,-4 0-3 16,9 4 0-16,-4-4-1 0,5 2 3 0,-2 0-5 0,1-1-1 15,1 0-4-15,2 2 4 0,-6-4 1 16,2 1-1-16,1-4-4 0,-5 1 1 0,2 0 0 16,-3-1-7-16,-2-2 8 0,-1 1 2 0,-4-1 4 15,4-5 2-15,-5 8 0 0,0-5-5 0,-3 3 3 16,-1-3-8-16,0-2 7 0,0 0-5 0,-1 2-30 15,-3-1-46-15,1-1-47 0,12-1-66 0,-12 0-101 0,12 0-126 16,-15-3-533-16,10-1-1023 0,5 4 453 16</inkml:trace>
  <inkml:trace contextRef="#ctx0" brushRef="#br0" timeOffset="-194907.83">27684 16404 222 0,'-9'-4'491'0,"-3"-2"-3"0,4 3-2 0,3-2-10 0,-1 2-14 15,0 0-16-15,2-1-23 0,0 1-32 0,3-1-30 16,1 4-29-16,2-7-40 0,5 3-18 0,3 1-14 16,7-1-27-16,2 2-25 0,11-2-16 0,-2 1-21 15,6 0-13-15,1 3-25 0,1-2-16 16,-1 2-1-16,2 0-6 0,2 0-19 0,-4 0 0 0,-1 0-20 15,1 0 0-15,-4-1-5 0,-1 2-11 0,-7-1 1 16,-4-3-9-16,-2 2-9 0,-5 0 1 0,-1 0-3 16,-3 0-7-16,-2 0-2 0,-2-2-4 15,1-1 0-15,-1 1-7 0,-2 0-7 0,-2 0-16 16,0 3-11-16,-3-8-18 0,0 4-19 0,-2 1-12 16,0 0-12-16,0-2-14 0,-2 0-5 0,1 0-1 0,-4 1 10 15,1-1 3-15,-3 0 7 0,2-1 4 0,5 1 10 16,-7-2 3-16,-5-1 7 0,6 1 9 0,-3 0 9 15,3 1 18-15,-1 1 18 0,0-2 16 16,-4 1 16-16,5 2 11 0,2-1 11 0,1 2 4 16,3 1 2-16,0 1-6 0,0-3-7 0,1 2 6 15,4 2 0-15,0 0-5 0,0 0-3 0,0 0-10 0,0 0 6 16,0 0-8-16,23 8-2 0,-10-4-7 16,1 1 0-16,4-1 2 0,3 2-5 0,-4 2-3 15,0 0-4-15,0-2-1 0,-4 0-1 0,0 0-1 16,-3 3-1-16,-1-1-5 0,-2 0 3 0,0 1-3 15,-2-1-1-15,-5 4 0 0,3-3-3 0,-6 1 5 0,1 1 9 16,-6 0 6-16,-2 1 3 0,2-3 7 0,-5 5-1 16,-4-1-4-16,1-1 0 0,-2 0-2 15,4 0-8-15,-2 0 1 0,2 2-1 0,2-3-41 0,-2 1-48 16,4-1-61-16,2-4-66 0,2 4-105 16,2-3-68-16,0 0-90 0,4-1-120 0,1-1-319 15,6-1-976-15,0-1 432 0</inkml:trace>
  <inkml:trace contextRef="#ctx0" brushRef="#br0" timeOffset="-194756.6">28364 16549 225 0,'0'0'504'16,"0"0"-6"-16,0 0-5 0,0 0 7 0,0 0-19 16,0 0-35-16,0 0-46 0,0 0-40 0,0 0-45 15,0 0-73-15,2 3-89 0,-2-3-120 0,0 0-166 16,4 3-223-16,-4-3-338 0,0 0-752 0,0 0 334 15</inkml:trace>
  <inkml:trace contextRef="#ctx0" brushRef="#br0" timeOffset="-192941.11">28773 15997 281 0,'2'-3'381'0,"-2"-4"4"0,0 7 16 0,-2-6-2 0,2 6-6 15,-2-3-10-15,2 3-19 0,-4-2-21 0,4 2-22 16,0 0-6-16,0 0-7 0,-19 7-5 0,8 1-11 16,-5 1-9-16,1 5-11 0,0-1-10 0,-4 8-9 15,-2-1-15-15,3 5-15 0,0 0-17 0,3 3-15 16,2-1-20-16,4-1-17 0,5 0-12 0,-1 2-12 15,5-2-11-15,4 0-16 0,1 0-8 0,4-2-13 16,6-2-5-16,2 1-2 0,2-4-11 0,8-2-6 16,-3-4-5-16,3 0-8 0,1-6-19 0,3-2-26 15,-3 1 0-15,4-5 0 0,-2-2 0 0,-2-2 0 16,-7-4 0-16,-3 1 0 0,1-3 0 0,0-2 0 16,2-7 0-16,-7 4 0 0,-2-1 0 0,-5-2 0 15,2-1 0-15,-4-7 0 0,-5 0 0 0,-1 0 0 16,-3-3 0-16,0 2 0 0,-10-5 0 0,4 2 0 15,-6 4 0-15,5-1 0 0,-5 2 0 0,0 2 0 16,-4 3 0-16,6 5 0 0,-3 2 0 0,-1 0 0 16,3 4 0-16,-2-1 0 0,-1 4-143 0,8 4-166 15,5-1-89-15,-5 1-87 0,2-5-93 0,8 6-469 16,0 0-1134-16,0 0 503 0</inkml:trace>
  <inkml:trace contextRef="#ctx0" brushRef="#br0" timeOffset="-192773.62">29525 16088 3653 0,'0'0'271'0,"-7"3"-59"16,7-3-52-16,-9 0-62 0,2 2-35 0,3-1-29 16,2 2-43-16,-5-1-77 0,1 1-84 15,2 1-130-15,-2 3-355 0,2-2-709 0,-3 2 314 16</inkml:trace>
  <inkml:trace contextRef="#ctx0" brushRef="#br0" timeOffset="-189491.06">11347 10812 154 0,'-10'0'393'0,"10"0"-1"0,-5-2-4 15,5 2-9-15,-6-2-13 0,6 2-10 0,0 0-16 0,0 0-23 16,-3-4-22-16,3 4-18 0,0 0-21 16,0 0-19-16,0 0-24 0,6-8-22 0,2 5-18 15,2-3-16-15,8 1-18 0,0-3-11 0,7-1-17 0,-3 1-3 16,6 2-17-16,0-4-9 0,2 1-12 0,0 3-24 16,-3-1-26-16,0-1-26 0,-8 5-31 15,0-1-49-15,-1-1-46 0,0 1-46 0,-9 3-43 16,1 0-40-16,-6 2-19 0,-4-1-28 0,0 0-36 0,0 0-294 15,-14 7-691-15,3-1 305 0</inkml:trace>
  <inkml:trace contextRef="#ctx0" brushRef="#br0" timeOffset="-189291.06">11390 10842 5 0,'-24'11'217'0,"6"-3"14"0,4-1 3 0,4-1 5 16,0-1 5-16,2-3 1 0,2 0 0 0,-1 1-4 16,5 2-9-16,-1-4-9 0,3-1 0 0,-5 2-6 15,5-2-6-15,0 0 1 0,0 0-13 0,19 4-13 16,-10-5-14-16,5 0-15 0,-1-2-17 0,5 1-15 15,1 1-12-15,0 0-15 0,0-2-6 0,1 2-9 16,1-1-16-16,-4 1-13 0,2 0-1 0,0 1-21 16,-6-2-6-16,2 2-15 0,-4 0-15 0,-2 0-13 15,-3-1-26-15,1-1-24 0,-1 1-20 0,-6 1-23 16,7-1-53-16,-7 1-78 0,0 0-72 0,0 0-318 16,0 0-683-16,0 0 303 0</inkml:trace>
  <inkml:trace contextRef="#ctx0" brushRef="#br0" timeOffset="-187740.25">13337 9531 67 0,'8'-3'73'0,"0"2"2"0,-3-1 0 15,1-1-11-15,-1 0-6 0,1-1 1 0,-1-1-8 0,1 1 2 16,2-1-15-16,-4-4-9 0,4 1 0 16,-3-2 0-16,1 3-12 0,-1-5 1 0,2 3-8 15,-2-2-4-15,-4-2-2 0,3 4-7 0,1-3 0 16,-1-4-6-16,-3 5-2 0,2-2 1 0,-2 0-9 15,-1 1-3-15,-1-6-3 0,2 5-9 0,-5-3 8 16,3 6 1-16,1-7-4 0,-4 5 6 0,-1 0 4 16,1 1-5-16,-1-5 11 0,1 6 0 0,-1 0 13 15,1-2 16-15,-2 2 8 0,2 2 10 0,-1-2 0 0,1 3 1 16,-1-1-7-16,-2 1-3 0,4 0 7 0,-1 2-18 16,-2 1 14-16,0 1-2 0,1-1-6 15,0 1 8-15,-4 2-12 0,4 1-1 0,-3-1 2 16,8 1-3-16,-12 1-6 0,2 1 5 0,1 2-5 0,-2 3-1 15,1-2 7-15,1 5-10 0,0-4-2 0,-2 4 0 16,2-3 10-16,-3 5-10 0,1-1 3 0,3-1-1 16,0 1-1-16,2 3 0 0,-3 0 5 0,4-3-3 15,1 2-1-15,0 3 1 0,-1-5 2 0,3 5 1 16,-2 2 3-16,1-6-1 0,3 4-2 0,-1-1-5 16,2 1-6-16,4-1 2 0,-5-3 1 0,0 5 7 15,4-1-13-15,-3 1 11 0,3-7 6 0,0 7-13 16,0-4-2-16,0 0 2 0,1-3 4 0,1 2-8 15,3 3 14-15,-5-5-7 0,4 1 3 0,-2 0 0 16,3-3-3-16,-1 1-1 0,-2-1-1 0,4 0-3 16,-2-2 1-16,-2-2-1 0,3 2-5 0,0-2 0 15,2-3-4-15,-2 2-1 0,1-3-6 0,0 3-4 16,0-6 10-16,0 3-4 0,1-1-5 0,0-1 3 16,-1-2 9-16,-2 1-3 0,-2-5 4 0,2 2 0 15,2-2-3-15,-6 1 13 0,4-3-5 0,-2 1-5 16,-2-1-1-16,1-2-7 0,-1-1-11 0,-3-2-24 15,2-1-59-15,-2-1-120 0,-1-2 53 0</inkml:trace>
  <inkml:trace contextRef="#ctx0" brushRef="#br0" timeOffset="-184107.64">25806 16990 192 0,'-4'-3'427'0,"4"3"0"0,-5-3-6 16,5 3-15-16,0 0-19 0,-5-1-21 0,5 1-28 16,0 0-21-16,-5-4-31 0,5 4-28 0,0 0-24 15,0 0-19-15,0 0-18 0,15-1-25 0,-4 1-10 16,3-2-20-16,-3-1-30 0,10 3-42 0,-5-3-50 15,6 1-65-15,1-1-74 0,-2-2-99 0,5 1-98 16,-3 3-427-16,4-3-802 0,-9 0 354 0</inkml:trace>
  <inkml:trace contextRef="#ctx0" brushRef="#br0" timeOffset="-183840.25">26741 16838 2919 0,'-11'-3'326'0,"6"1"-71"0,-5-3-16 0,5 4-50 16,-3-3 16-16,8 4 7 0,-9-4-7 0,5 3-14 15,4 1-19-15,-6-1-12 0,6 1-14 0,-5-2-17 16,5 2-10-16,0 0-21 0,0 0-3 0,0 0-9 15,0 0-25-15,0 0-40 0,0 0-61 0,27 7-82 16,-16-7-109-16,3 0-128 0,-2-2-487 0,6 4-917 16,1-1 405-16</inkml:trace>
  <inkml:trace contextRef="#ctx0" brushRef="#br0" timeOffset="-182457.65">27710 16882 158 0,'4'-5'378'0,"-4"-1"-4"15,2 0-2-15,0 0-12 0,-2 1-24 0,4 0 7 16,-4 1-21-16,1 0-15 0,-2 0-15 16,1 4-24-16,-4-4-20 0,4 4-10 0,-8-3-17 0,3 3-15 15,5 0-9-15,-19 4-11 0,1-1-11 0,3 2-9 16,-3 1-11-16,0 4-9 0,2-3-9 0,-2 2-10 15,-3 1-9-15,2-1-13 0,5 0-9 0,-3 1-6 16,8-3-10-16,3-1-8 0,-2-1-7 16,2 1-5-16,2-2-5 0,2 0-6 0,0 2-2 0,6-1-5 15,-2 0-9-15,4 2-3 0,4-2 5 0,0 2-9 16,9 1 2-16,-2 0-9 0,2 0-1 0,2 1-1 16,-3-2-2-16,2 1-2 0,-2 1 0 15,-2 0 0-15,2 0-3 0,-5 1-3 0,1 1 1 16,-5-1-6-16,0-1 4 0,-4 2 0 0,-1 0 1 0,1 2-4 15,-6-2-13-15,-3 1 1 0,-4 4 0 0,-1-1 1 16,-5 0-1-16,2 0 2 0,-10 2 1 0,-2-4 3 16,1 0 0-16,-3 2 6 0,2-5 8 15,8-1 11-15,-4-5 8 0,2 0 4 0,5 1 10 16,4-1 5-16,-3-3-8 0,5 2-5 0,3-2 0 16,-2 1-7-16,3-1-4 0,3-1-2 0,0 0-2 0,0 0 2 15,0 0-5-15,16 1-6 0,-5 0-2 0,2-1-1 16,0 3 10-16,6-2-17 0,-9 3-6 15,7 0 0-15,-2 1-9 0,-2 0 2 0,-3 1 3 0,-1 1-1 16,1 2-5-16,-3 0-1 0,-1 2 5 16,-2-1 1-16,-3 3 1 0,1-1-2 0,-2 5 2 15,-4-2 0-15,-1 4-1 0,-3-2 6 0,0-1-3 16,1 0 8-16,0-1-10 0,1 2 4 0,-1-2 0 0,1-2 1 16,4-3 2-16,-1-2-1 0,3 3-3 15,0-4 2-15,1 0-6 0,3 3 6 0,2-6 4 16,2 2-3-16,2-1 2 0,3-2-1 0,5-2-6 15,0-1-16-15,0 1-21 0,2-2-29 0,1-2-38 16,-1 1-53-16,8-4-72 0,0-4-85 0,-10 7-100 16,1-5-138-16,6-4-306 0,-6 3-935 0,-4 1 414 15</inkml:trace>
  <inkml:trace contextRef="#ctx0" brushRef="#br0" timeOffset="-177889.83">1414 13420 323 0,'0'-6'363'16,"-1"1"-21"-16,2-1-15 0,-1 0-20 0,-1 0-18 0,1 6-23 15,0-8-23-15,0 8-29 0,1-5-25 0,-1 5-7 16,3-3-11-16,-3 3-7 0,0 0-2 16,0 0-17-16,16 9-2 0,-8-3-7 0,-2 2-11 15,2 1-13-15,1 4-6 0,1 1-7 0,-3-1-12 16,-2 2 1-16,5 0-6 0,-5-3-3 0,-1-2-6 16,0 1 8-16,1 0-4 0,-2-3-1 0,-1-3 2 15,1 1 5-15,2 0 17 0,-2-4 22 0,3 0 21 16,-6-2 7-16,16-10-10 0,0-1-6 0,4-8-10 15,-1-4-4-15,3-3-13 0,2-4-13 0,8-8-7 16,4-5-6-16,-5 1-2 0,2-1-18 0,3 2-6 16,-3-2-8-16,1 5-1 0,0 2-7 0,-10 8-6 15,1 4-19-15,-2 0-19 0,2 4-26 0,-5 3-24 0,-5 3-30 16,-2 6-45-16,-2 0-43 0,-4 4-42 16,0 1-21-16,-1 3-22 0,-6 0-29 0,0 0-36 15,5 13-54-15,-6-4-65 0,-3 2-287 0,-4 7-789 16,3 0 349-16</inkml:trace>
  <inkml:trace contextRef="#ctx0" brushRef="#br0" timeOffset="-173707.45">8433 9453 97 0,'0'0'215'16,"0"0"-1"-16,-4-3-1 0,4 3 3 0,0 0-5 16,0 0-4-16,0 0-3 0,-5-3 1 0,5 3-6 15,0 0 0-15,0 0-1 0,0 0-4 0,0 0-10 16,0 0 5-16,0 0 4 0,-5-1-4 0,5 1-2 16,0 0-6-16,0 0-6 0,0 0-5 0,0 0-7 15,0 0-10-15,0 0-9 0,9-7-12 0,-3 5-15 16,6-3-9-16,6-2-7 0,0 0-11 0,9-1-10 15,-1-2-6-15,4 0-10 0,-1-1-5 0,3 2-8 16,-4-1-5-16,4 2-3 0,-4-2-7 0,0 2 0 16,-6 0-6-16,-1 3-1 0,0 0-5 0,-7-1 0 0,-1 1-1 15,-4 3-4-15,0 0 1 0,-4 1-5 0,0-1 3 16,-5 2-1-16,0 0-3 0,0 0 3 16,0 0-6-16,-15 7-2 0,-2 2 0 0,1-1-2 0,-10 3 1 15,2 0-4-15,-6 3 2 0,0-1-1 0,-1 0 0 16,-1 2 0-16,-1-2 0 0,2 1-2 0,2 0-2 15,1 0 10-15,2-1-10 0,2-2 1 0,5-1 1 16,7-6 5-16,3 1 5 0,-1-1-1 0,5-1-1 16,-2 0-1-16,5-2 4 0,2-1 6 0,0 0 1 15,0 0 1-15,14-7-1 0,4-1-4 0,1 0-23 16,7-3 6-16,1 2-6 0,3-3 4 0,1-3-1 16,2 3-3-16,-1 1 5 0,0-2-1 0,0 1 1 15,2 3-2-15,-4-2 2 0,-5 1-2 0,1 0 0 16,-7 3 3-16,-1 3-2 0,-7 0 2 0,1 1-1 15,-7 0 1-15,4 2 1 0,-5-2 4 0,0 0-2 16,-4 3 2-16,0 0-2 0,0 0 0 0,-21 10-3 16,8-6 5-16,-7 4 1 0,-9 2-4 0,-2 1 2 15,-2 1-1-15,-2 0 3 0,-2 2 0 0,-10 4 0 16,11-4 7-16,3-1 4 0,2 0 7 0,2-2 4 16,2 1 3-16,9-6 2 0,0 1 2 0,5-2 1 15,6-1-1-15,0-1-8 0,2-2 2 0,4 0-3 16,1-1-4-16,0 0-1 0,0 0 0 0,28-11-3 15,-1-1 1-15,3 0-3 0,4 0-7 0,11-9 4 0,-10 7-5 16,15-3 3-16,-14 6-2 0,12-6-4 16,-13 5 0-16,2 3 0 0,-5-4-4 0,0 2 3 15,-9 0-3-15,-5 4 2 0,-4 3 1 0,-2 0 0 0,-5 1 0 16,-1 1 0-16,-3-1-1 0,-3 3-2 16,0 0 0-16,0 0 0 0,-23 8 2 0,4-2-2 15,-7 6-1-15,-2-3 0 0,-4 3 3 0,0 0-5 16,0 1 2-16,0-2 1 0,3 1-2 0,2-2-1 0,4-3 4 15,9-2-4-15,4-1-8 0,1-1-15 0,1 1-18 16,4-2-11-16,4-2-14 0,4 3-42 0,-4-3-65 16,27-3-81-16,0-4-78 0,5-1-98 0,7-1-420 15,15-5-923-15,1 0 408 0</inkml:trace>
  <inkml:trace contextRef="#ctx0" brushRef="#br0" timeOffset="-172773.98">13214 9829 140 0,'0'0'384'0,"-9"-1"-2"16,5-1-1-16,4 2 3 0,-9-2-5 0,7-1-17 15,2 3-17-15,-7-1-26 0,7 1-22 0,0 0-32 16,-3-2-22-16,3 2-24 0,0 0-23 0,0 0-18 15,0 0-15-15,0 0-14 0,16 0-16 0,-3-1-13 16,0 1-10-16,5-2-11 0,3 1-10 0,1 0-9 16,0 2-6-16,1-2-7 0,6 1-8 0,-10-2-6 15,3 2-6-15,-4 0-7 0,-5-1 9 0,0 1-24 16,-2-1-5-16,-6 1-2 0,2 0 1 0,-7 0-2 0,0 0-1 16,0 0 3-16,0 0-4 0,-23 6 3 15,2-3-7-15,-6 3 4 0,4-4 6 0,-5 4 1 16,-1-1 6-16,1-2-1 0,7 0 7 0,-7 0 12 15,8 0 2-15,3 1 8 0,3-3 4 0,1 0 0 0,0-1 2 16,4 2 0-16,4-1-1 0,0-1-8 0,5 0-3 16,0 0-4-16,0 0-7 0,0 0-7 0,0 0 0 15,13-9-3-15,2 5-3 0,2-2-7 0,2 3 3 16,-1-2-5-16,4 0-1 0,-1 1-3 0,-1 0-4 16,0 0 1-16,-1 1-3 0,-6 1-3 0,2 0-5 15,-2-1 1-15,-4 0-5 0,-5 2 5 0,6 1-4 16,-6-3 0-16,-4 3-1 0,0 0-1 0,0 0 4 15,0 0-1-15,0 0-1 0,-24 6 3 0,8-3 0 16,-4-1-2-16,-2 0 0 0,2-1 1 0,2 2 2 16,-1-2 3-16,6 2 5 0,0-3-5 0,2 1 7 15,3 0-6-15,3 0 0 0,-4-1-3 0,9 0-1 16,0 0-23-16,-3-3-24 0,3 3-41 0,14-9-64 16,3 2-83-16,2 2-87 0,2-1-103 0,-3 2-138 15,12-2-295-15,-8-1-929 0,-2 2 411 0</inkml:trace>
  <inkml:trace contextRef="#ctx0" brushRef="#br0" timeOffset="-171307.8">7569 16083 2032 0,'0'0'164'0,"0"0"-82"0,-10-4 12 0,10 4 27 16,-4-3-16-16,4 3 14 0,-4-2 2 0,4 2-13 16,0 0-16-16,0 0-11 0,0 0 0 0,8-8-5 15,-2 5-3-15,2 1-5 0,2-2-2 0,4 1-11 16,4-2-2-16,0-1-1 0,0 0-1 0,4 1-17 15,-2 0 2-15,1-1 0 0,-1 0-10 0,3 2 2 16,-5-4-1-16,-7 6-5 0,1 1-3 0,-2-2-6 16,-2 1 14-16,-3 0-8 0,-3 0 3 0,-2 2-6 15,0 0-3-15,0 0 0 0,0 0 0 0,-26 3-2 16,9-1 2-16,-3 2-2 0,-6 2-7 0,-2 2 1 16,9-3-1-16,-3-1 3 0,-5 3 5 0,7-4 15 15,-1 3 5-15,2-1 4 0,0-1 4 0,1-1 8 16,5 2 4-16,4-3 6 0,2 1 0 0,1-2-7 15,3 0-5-15,3-1 1 0,-7 2-5 0,7-2-1 16,0 0 0-16,0 0-3 0,0 0 5 0,14-13-12 16,-3 12-7-16,0-2-2 0,7-2 2 0,1 0-12 15,-2-2 9-15,4 1-6 0,0 0-2 0,7-1 3 16,-9-3-5-16,8 4 2 0,-5 0-5 0,-3-1-5 16,0 4-1-16,-4-4-7 0,-2 5-1 0,-1-1 0 15,-6 2 3-15,-1 0 2 0,-1 0 1 0,-4 1-1 16,0 0 0-16,0 0-4 0,-19 6 2 0,6-1 0 15,-2-2-4-15,-2 2-5 0,-2 2 8 0,-1 0 4 16,2 0-2-16,0-1 3 0,5-3 5 0,0 2-18 16,3-3-39-16,4 0-47 0,2 0-29 0,4-2-40 15,0 0-59-15,0 0-94 0,32 0-345 0,-2-4-720 16,6-1 319-16</inkml:trace>
  <inkml:trace contextRef="#ctx0" brushRef="#br0" timeOffset="-169857.83">12147 17247 343 0,'0'0'380'0,"-6"1"6"0,6-1-13 16,-8-3-16-16,8 3-23 0,-5-1-20 0,5 1-33 15,0 0-11-15,-4-2-16 0,4 2-11 0,0 0-25 16,0 0-15-16,0 0-20 0,6-6-21 0,1 3-12 16,-1-3-17-16,8 3-10 0,3-2-12 0,2-2-10 0,0 1-12 15,0-1-9-15,0-1-4 0,1 1-14 0,-2 3-12 16,3 0-17-16,-7-2-8 0,0 1-10 16,-6 2-3-16,2-3-6 0,-3 4-5 0,-2 1-6 15,-5 1 1-15,0 0-4 0,0 0-5 0,0 0 8 16,0 0-3-16,-22 12 4 0,3-6-10 0,0 0 7 15,-8 4 5-15,6-2-6 0,-5 1 4 0,-1-1 2 16,6-2 6-16,0 0 8 0,0 0 4 0,3 0 7 16,7-2 6-16,-1-1 15 0,3 1 11 0,3-2 3 15,2 1 4-15,-2-3-1 0,6 0 0 0,0 0-1 16,0 0-7-16,-2-8-7 0,10 4-4 0,2 0 0 16,3-3-5-16,6-4-4 0,7 0-5 0,-1 2-4 15,5-1 0-15,2-1-3 0,-3 0-2 0,1 1-1 16,0 1-3-16,-3 0-4 0,0 5-14 0,-7-3-2 15,0 3-6-15,-4-1-5 0,-4 3-2 0,-1 1 1 16,-5-2 1-16,0 3 4 0,-6 0 2 0,3 4-3 16,-3-4 3-16,-9 6 1 0,-3-4 6 0,0 3 1 15,-8 1 0-15,2 2 4 0,-4-2 9 0,-5 4 6 16,3 0 0-16,3-3 4 0,-3 1-3 0,3 1-2 16,3-3 10-16,0-3 19 0,7 1 11 0,1-2-8 15,4-1-8-15,2 1-2 0,4-2-5 0,0 0-22 16,12-12-30-16,8 2-51 0,11-2-73 0,21-7-77 15,-3-1-122-15,11 4-146 0,2-5-371 0,24-11-930 16,-22 12 411-16</inkml:trace>
  <inkml:trace contextRef="#ctx0" brushRef="#br0" timeOffset="-168623.42">15270 14915 38 0,'-4'-2'359'0,"-7"0"-7"16,5-1 7-16,2 2-11 0,4 1 7 0,-8-3-12 16,4 0-4-16,2 1-8 0,2 2-18 0,-7-6-14 15,5 4-24-15,2 2-12 0,-1-4-26 0,1 4-24 16,5-10-20-16,0 6-18 0,4 0-16 0,1-2-17 16,6 0-12-16,4 2-14 0,0-2-13 0,8 0-8 15,3 1-11-15,-2-1 20 0,3 4-9 0,-1 0-11 16,0-1-10-16,-1-1-7 0,-3 4-6 0,-9-1-10 15,1 1-3-15,0 1-19 0,-10-1-3 0,-1 0-4 16,-3 2-5-16,-1-1 2 0,-4-1-1 0,0 4-4 16,0-4 0-16,-13 4-1 0,0 0 1 0,-6 2-4 15,-5 2-1-15,-5-1-8 0,2 2 9 0,-3 0-2 0,1 0 0 16,-4-2 0-16,2-1-2 0,3 3 7 16,0-2 8-16,6-3 4 0,3 0 2 0,1 1 2 15,4-2 6-15,1-1 6 0,3 2 6 0,1-3-1 16,4-1 1-16,5 0-4 0,-8 0-1 0,8 0-6 15,0 0-6-15,0 0 3 0,17-9-5 0,-5 6-5 16,7-3-6-16,1-1 4 0,8 0-4 0,5 0-5 16,-1 1-4-16,-1 0-8 0,-2-1-2 0,2 3-6 15,-4 1-3-15,-7 2-1 0,1-4-5 0,-7 4-3 16,-1 0-1-16,-2-1-1 0,-5 0 5 0,2 2 1 0,-8 0 2 16,4-2-6-16,-4 2 8 0,0 0 2 0,-27 6 1 15,7-3 4-15,-5 4-5 0,-5-5 0 16,-6 4 5-16,4 1-1 0,-4-3 1 0,0 1 4 15,-3 1 9-15,7-1 9 0,2-2 6 0,2 4 5 0,9-5 4 16,6-1 0-16,4 2-3 0,2-2-3 16,-1-1 0-16,4 0-2 0,4 0-1 0,0 0-4 15,13-5-4-15,1 3-1 0,17-2-1 0,-3-1 0 0,2-1-3 16,5 3-2-16,2-2-10 0,0 1-6 0,-2 2-7 16,-2-3-18-16,3 0-9 0,-6 3-22 0,0 0-29 15,-11 2-38-15,-3-1-48 0,-4-1-68 0,-2 1-89 16,-2 1-107-16,-8 0-492 0,0-3-1012 15,0 3 448-15</inkml:trace>
  <inkml:trace contextRef="#ctx0" brushRef="#br0" timeOffset="-160824.55">27926 17162 148 0,'0'0'420'0,"-1"-8"0"0,-1 5-15 0,0-2 17 15,0 2-8-15,4-3-13 0,-4 0-13 0,-1 1-18 16,2 0-16-16,1 0-19 0,0-2-17 0,0 2-22 16,0 0-17-16,-3-3-18 0,3 3-11 0,0-4-18 15,3 2-13-15,-2-2-11 0,2-1-16 0,-1 0-9 16,0 0-12-16,1-1-4 0,-3 0-6 0,4-1-7 15,-4 1 7-15,2 1-10 0,0-6-5 0,-1 7-4 16,3-2-4-16,-4 1 0 0,0 0-2 0,0 3-125 16,0 0-11-16,-1 1 0 0,2 1 0 0,-1 5 0 15,-1-7 0-15,1 7 0 0,1-7 0 0,-1 7 0 16,0 0 0-16,0 0 0 0,0 0 0 0,0 0 0 16,-1 23 0-16,1-5 0 0,-4 7 0 0,4 0 0 15,0 4 0-15,1 0 0 0,-2 0 0 0,1 0 0 16,-2 4 0-16,2-3 0 0,0 2 0 0,2 0 0 15,-4-3 0-15,4 3 0 0,-1-6 0 0,2-1 0 16,-2 0 0-16,1-7 0 0,0-1 0 0,-1-1 0 16,2 0 0-16,-1-7 0 0,1 2-186 0,-3-5-371 15,1 2-143-15,-1-5-425 0,0-3-1219 0,0 0 539 16</inkml:trace>
  <inkml:trace contextRef="#ctx0" brushRef="#br0" timeOffset="-160574.68">28275 17286 3421 0,'0'0'252'0,"2"-2"37"0,-2 2 16 0,0 0-50 16,0 0-9-16,0 0-1 0,4 7 2 0,-2-2-9 16,-1 1-23-16,-1 1 4 0,0 0-5 0,0 4-15 15,2 1-3-15,-4 0-16 0,1-1-20 16,0 1-16-16,-2 1-9 0,-3 3-20 0,1-7-13 0,-4 5-35 15,1-2-40-15,-2-1-50 0,0-1-50 0,-3 1-63 16,0-1-75-16,4-4-71 0,-4 1-75 0,4-1-66 16,4-4-82-16,-1 1-406 0,6-3-986 0,0 0 437 15</inkml:trace>
  <inkml:trace contextRef="#ctx0" brushRef="#br0" timeOffset="-160190.79">28587 17086 3121 0,'9'-16'333'16,"-5"0"-6"-16,1 1 0 0,-4 5-4 0,-1 0-2 16,3 3-2-16,-2 1-8 0,-2 1-13 0,1 5-39 15,-3-7-3-15,3 7 4 0,-1-1-5 16,1 1-3-16,-8 9-1 0,2 2-10 0,1-1-12 16,-5 7-20-16,1 0-7 0,-1 11-105 0,1-2-97 15,0 1 0-15,0 0 0 0,4 2 0 0,-1 0 0 0,1-4 0 16,1 3 0-16,3-3 0 0,0-6 0 0,3-1 0 15,0-1 0-15,2-2 0 0,-2-1 0 16,5 0 0-16,0-3 0 0,3-5 0 0,-3 3 0 16,3-5 0-16,1 1 0 0,2-3 0 0,0 0 0 15,-3-4 0-15,2-3 0 0,2 1 0 0,-4-1 0 16,-1-4 0-16,2 2 0 0,-3-5 0 0,-1 2 0 0,0-5 0 16,-5 3 0-16,1-5 0 0,-3 5 0 15,-3 1 0-15,-1 0 0 0,-3 2 0 0,-2 2 0 16,-2 1 0-16,1 2 0 0,-6 4 0 0,-3 4 0 15,0-1 0-15,-2 5 0 0,-3 5 0 0,5-3 0 16,2 2-123-16,4-2-149 0,6 0-73 0,-1 0-78 16,3 1-71-16,5-5-92 0,0 2-406 0,5-4-1073 15,4 2 474-15</inkml:trace>
  <inkml:trace contextRef="#ctx0" brushRef="#br0" timeOffset="-159640.54">28877 16936 400 0,'-7'-13'554'0,"2"2"-5"15,1 1-5-15,0-1-12 0,4 3-27 0,-3 1-31 16,3 7-48-16,3-11-35 0,-3 11-43 0,6-6-34 16,-6 6-26-16,17-5-33 0,-4 5-17 0,-1-1-30 15,6 3-20-15,1 5-18 0,-2-3-19 0,0 4-16 16,-1 0-16-16,-2-2-20 0,-1 3-17 0,-3-1-12 15,3 1-9-15,-4 0-8 0,0 0 1 0,-4 0-9 16,-1 1-9-16,-4-2 1 0,-3 2-6 0,-2 1 0 16,-5 3-5-16,-3 1 7 0,-2-1 13 15,-6 3 4-15,-3 1 1 0,3-1 7 0,-4 1 2 0,3 0-2 16,6-3-6-16,4-3-14 0,0 2-8 0,0-1 7 16,6 3-6-16,2-6-6 0,1 1-1 0,3-1-2 15,7 0-8-15,-1-1 11 0,11 2-18 0,-5-1-11 16,8-6-5-16,-1 1-11 0,0 2-3 15,3-3-1-15,-4-3-5 0,3 0 4 0,-3 1 8 0,-8-1-3 16,2 0-4-16,-4 0 10 0,-8-1 1 16,0 0 2-16,16 2 11 0,-16-2 3 0,4 5 11 15,-4-5 10-15,-4 8 1 0,4-8 15 0,-14 14 5 0,5-7-4 16,3 1-3-16,-2 1 2 0,3 0-7 0,-4 1-6 16,5 1-8-16,-1-1-19 0,3 2 0 15,2-1 0-15,3 3 0 0,1 1 0 0,5 1 0 16,0-3 0-16,4 0 0 0,-3 3 0 0,4-4 0 15,-2-1 0-15,-1-1 0 0,-3-3 0 0,0 0 0 16,1 0 0-16,-2 0 0 0,-4-2 0 0,-1-1 0 0,-2-4 0 16,-5 11 0-16,-4-7 0 0,-2 2 0 15,-2-2 0-15,-9-1 0 0,3 3 0 0,-9-4 0 0,7 2 0 16,2-2 0-16,3-2 0 0,2-2 0 16,3 4 0-16,0-4-128 0,2-1-178 0,4 0-106 15,5 3-123-15,2-13-133 0,7 2-356 0,3 2-1109 16,7-8 491-16</inkml:trace>
  <inkml:trace contextRef="#ctx0" brushRef="#br0" timeOffset="-159174.3">29482 17215 405 0,'-4'-6'619'0,"1"2"1"15,3 4-25-15,-2-7-24 0,2 7-18 0,0 0-31 16,0 0-41-16,6-10-46 0,4 8-40 0,3 2-36 15,9 0-32-15,6 1-41 0,4-2-46 0,1 2-48 16,6 0-49-16,0-2-52 0,3 0-43 0,-5 1-40 16,0 0-51-16,-1 0-34 0,-5 0-34 0,-11-3-21 15,2 1-21-15,-8 0 2 0,0-3 6 0,-6 3 10 16,-3-2 14-16,-2-1 17 0,-3 5 10 0,-6-14 5 16,0 6 30-16,-4 1 28 0,-4-3 26 0,-7 2 26 15,2 1 26-15,1-1 22 0,-11-1 26 0,-1 2 23 16,5-2 17-16,3 6 14 0,3-3 15 0,1 3 5 15,5 0 1-15,2-1-4 0,2 3-14 0,1 0-8 16,8 1-3-16,0 0-16 0,0 0-2 0,0 0-8 16,0 0-19-16,0 0 3 0,39 4-15 0,-16-1-12 15,3 1-9-15,4-1-13 0,0 0-2 0,2 0-16 16,-1 2-13-16,-3-4-6 0,-1 1-8 0,-6 2 0 16,-1-3-5-16,-3 2 10 0,-5-2-9 15,0 1 1-15,-2 3-7 0,-5-1 5 0,-2-1 16 0,-3-3-1 16,2 11 0-16,-6-4-7 0,-1 2-8 0,-3 1 0 15,0-1 0-15,-3 4 0 0,-2 1 0 0,2-2 0 16,0 4 0-16,-1-3 0 0,1 1 0 0,-1 0 0 16,3 0 0-16,0 1 0 0,4-3 0 0,-4-2 0 15,7 3-60-15,-5-3-232 0,2-3-115 16,1 1-130-16,-1-1-613 0,0-1-1244 0,5-6 550 16</inkml:trace>
  <inkml:trace contextRef="#ctx0" brushRef="#br0" timeOffset="-159006.79">30176 17338 5624 0,'-7'-5'595'0,"-3"-2"-92"0,1 3-52 0,3-1-154 16,-1 2-98-16,1 1-70 0,6 2-69 15,-8-3-80-15,7 2-77 0,1 1-82 0,0 0-119 0,0 0-160 16,-8-1-201-16,8 1-366 0,0 0-1110 15,0 0 491-15</inkml:trace>
  <inkml:trace contextRef="#ctx0" brushRef="#br0" timeOffset="-155823.22">30316 16787 481 0,'7'-13'576'15,"-5"2"-10"-15,3 0-10 0,-2-1-3 0,-2 1-10 16,0 1-14-16,3-1-28 0,-4 1-26 0,0 0-25 15,0 5-32-15,0 0-42 0,0 1-37 0,0 4-39 16,0 0-29-16,0 0-25 0,0 0-7 0,-4 12-11 16,3 0-13-16,-3 5-22 0,-3 2-57 15,3 8-136-15,0 3 0 0,-2 1 0 0,3 3 0 0,-3 1 0 16,0-3 0-16,3 1 0 0,-5 2 0 0,4-7 0 16,-3 3 0-16,1-4 0 0,-1 0 0 0,-1-4 0 15,6-2 0-15,-1-4 0 0,-1 0 0 0,2-6 0 16,0 0 0-16,2-6 0 0,-2 3 0 15,3-3 0-15,-2-1 0 0,1-4 0 0,0 0 0 0,0 0 0 16,0 0 0-16,4 4 0 0,-4-4 0 0,0 0 0 16,10-10 0-16,-4 6 0 0,6 0 0 0,-3-1 0 15,2 0 0-15,7-2 0 0,-5 3 0 0,3 2 0 16,-3 1 0-16,4-1 0 0,-7 2 0 0,9-2 0 16,-6 4 0-16,0-1 0 0,-3 0 0 15,-2 0 0-15,3 1 0 0,-6 0 0 0,-5-2-178 16,8 2-6-16,-8-2 19 0,6 3 14 0,-6-3 19 0,0 0 7 15,0 0 18-15,0 0 11 0,0 0 22 0,0-10 27 16,0 4 24-16,0-3 18 0,-1 0 18 0,1-4 16 16,1 0 22-16,1-3 13 0,0-2 13 15,2 2 27-15,-1 0 22 0,0 1 15 0,1 3 3 0,-1 0 8 16,-1 1 13-16,0 2-1 0,0 2-107 16,0 0-57-16,-2 7 0 0,1-6 0 0,-1 6 0 15,0 0 0-15,0 0 0 0,0 18 0 0,0-7 0 0,-1 6 0 16,-1 7 0-16,-2 1 0 0,4 3 0 15,-2-1 0-15,-3 1 0 0,3 0 0 0,2-2 0 16,-5 2 0-16,0-2 0 0,5-6 0 0,0 1 0 16,-4-3 0-16,1-2 0 0,-1 0 0 0,4-6-8 15,-3 0-503-15,1-3-83 0,-2-1-586 0,0-4-1278 16,4-2 566-16</inkml:trace>
  <inkml:trace contextRef="#ctx0" brushRef="#br0" timeOffset="-154790.51">29514 14840 360 0,'4'-3'359'0,"-4"3"-3"0,0 0-3 16,2-1-19-16,-2 1-16 0,0 0-14 0,0 0-9 16,0 0-16-16,-9 16-5 0,4-6-9 0,0 1-9 0,-3 6-18 15,-2 8-6-15,1 1-6 0,1 4-7 0,-2 2-8 16,1 2-7-16,0 16-8 0,-3-3-6 15,5 5-13-15,-1-3-17 0,7 6 6 0,-3 0-11 0,4 2-6 16,-4-1-4-16,3 2-47 0,0 1-6 0,1-3-7 16,1 1-1-16,4-4-8 0,-5-1-9 0,4-2-8 15,5-4-6-15,-4-10-7 0,0-1-6 0,-3-2-2 16,1-1-5-16,1-2-1 0,0-4-5 0,1 1-3 16,-3-7 2-16,0-2-4 0,-2-5-1 15,4 0 0-15,-3-2-8 0,-1-4 3 0,0 1-2 16,4-2-1-16,-3-2 3 0,0 0 0 0,3-1 2 0,3 0 0 15,-1-1-4-15,4 0-4 0,8-1 1 0,4-2 8 16,9 1 5-16,-1-3-13 0,11 2-8 0,14-4 4 16,5 3 4-16,0-1-5 0,4 4-4 0,28-1 5 15,-29 2-10-15,3 3 10 0,-2-1-1 16,28 5-7-16,-28-3 3 0,-4 2-5 0,2 0 5 0,-2-1 0 16,-3 0-3-16,-2 0 3 0,-5 2-2 0,-12-2-2 15,-3 0 9-15,-5-2 3 0,1 1 1 0,-3-5 1 16,-8 3-7-16,-3-2 3 0,-4-1 0 0,-1-1-8 15,-2 0 3-15,-4 0 20 0,1-1 0 16,0 0 13-16,-7 1-5 0,9-1-1 0,-4-1-4 0,-1 0-2 16,-4 2-5-16,7-4 7 0,-4 3-7 0,-3 1-5 15,9 0 3-15,-9 0-8 0,9 3-4 0,-5-2-3 16,-4-1 3-16,10 1-3 0,-5 1 3 0,1 1-1 16,-3 0-3-16,1 1 0 0,1-1 4 15,-1 2-1-15,1 0-8 0,0 0 7 0,2 5-4 16,-1-2 2-16,2 3-1 0,-2-1 3 0,1 2 3 0,0 2 0 15,4 2-7-15,-1 2 3 0,1 3-1 0,-3-4-12 16,1 2 11-16,2 4-1 0,-2 1-3 0,1-2 9 16,-2 3-4-16,-3-7 8 0,4 7 0 0,0 0 0 15,-6 1 7-15,-1 2 0 0,-4 0 0 0,0 4 9 16,1 1-3-16,-3 13-5 0,-1-13 9 16,0-1-26-16,-1 14 0 0,2 3 0 0,-4-5 0 0,-1 3 0 15,2-1 0-15,-1 0 0 0,-5 0 0 0,6-10 0 16,-1 0 0-16,-1 10 0 0,0-11 0 0,3 1 0 15,2-3 0-15,-1 2 0 0,2-4 0 16,3-3 0-16,0 0 0 0,5 0 0 0,-2-8 0 16,2-2 0-16,0-3 0 0,0-4 0 0,0-1 0 15,-1-2 0-15,-1-2-88 0,0-2-27 0,3-1-29 0,-1-1-42 16,0 0-47-16,4-6-60 0,-3 1-82 0,2-5-106 16,1-7-565-16,-2-1-1134 0,-2-1 502 15</inkml:trace>
  <inkml:trace contextRef="#ctx0" brushRef="#br0" timeOffset="-154107.72">30141 14883 162 0,'4'-10'426'0,"-3"6"3"16,2-2-5-16,-2 0-7 0,2 2-15 0,-3-1-21 16,0 5-20-16,-7-5-27 0,2 5-18 0,5 0-10 0,-22 10-10 15,8 0-13-15,-1 4-9 0,-7 7-17 0,3 3-18 16,0 3-7-16,4 3-10 0,-1 3-20 16,3-1-16-16,3 4-20 0,4-3-11 0,0 13-23 15,4-12-8-15,4-2-20 0,5 2-6 0,2-2-13 0,3 2-40 16,2-3-39-16,2-4-44 0,4 0-53 0,1-5-78 15,2-3-65-15,-2-1-70 0,2-3-76 0,-8-4-90 16,-1-4-427-16,4-1-971 0,-5-5 430 16</inkml:trace>
  <inkml:trace contextRef="#ctx0" brushRef="#br0" timeOffset="-153790.79">30490 14905 25 0,'5'-12'393'0,"-2"3"1"0,-1-2 7 0,0 7 7 15,0-4-11-15,1 2-18 0,-3 1-23 0,2 2-26 16,-2 3-25-16,0-4-19 0,0 4-9 16,0 0-7-16,0 0-4 0,-5 12-11 0,1-1-11 15,3-1-12-15,-1 1-14 0,-2 3-12 0,1 2-11 16,2 1-19-16,-2 1-2 0,-1 2-18 0,1-2-2 0,0 0-15 15,2 1-3-15,1-1-15 0,0 3-15 0,-5-3-15 16,5 0-4-16,0 0-11 0,0-1-9 16,2-1-8-16,-2 2-8 0,3-1-10 0,-6-6-37 15,3 2-34-15,4-1-35 0,-1 0-44 0,-3 0-50 16,3-1-59-16,-1-1-64 0,0-1-65 0,0 1-67 0,-1-3-76 16,-2-2-404-16,2 1-968 0,3-1 429 15</inkml:trace>
  <inkml:trace contextRef="#ctx0" brushRef="#br0" timeOffset="-153590.52">30762 15257 242 0,'0'-5'416'0,"4"0"13"0,-4 1 3 16,4 1 1-16,-4 3-3 0,1-5-22 0,-1 5-25 16,0 0-14-16,0 0-16 0,0 0-22 0,0 0-24 15,-9 12-23-15,5-7-19 0,-1 5-27 0,0 0-24 16,-2 1-26-16,0 1-14 0,-1 2-25 0,-2 1-34 0,3-3-51 15,-4 1-49-15,-4 0-60 0,2 0-69 0,4-4-69 16,-5 3-71-16,3 0-80 0,-1-5-86 16,1-2-396-16,3 0-882 0,2-1 391 0</inkml:trace>
  <inkml:trace contextRef="#ctx0" brushRef="#br0" timeOffset="-153007.28">30991 14877 287 0,'-4'-4'434'15,"0"1"12"-15,3-1 5 0,-3 0-7 0,0 0-15 16,3 1-11-16,-3 0-17 0,4 3-26 0,-5-7-25 15,5 5-32-15,0 2-29 0,2-7-28 0,1 5-16 16,5 1-25-16,-2-2-22 0,7 2-24 0,1 0-18 16,-2-1-12-16,2 1-17 0,3-2-13 0,0-1-11 15,-4 2-14-15,1-2-4 0,-2 2-9 0,-1 1-12 16,-3 0 0-16,-1-2-4 0,1 2-9 0,-3 1-5 16,-5 0-1-16,12-1-3 0,-12 1-5 0,6-2-3 15,-6 2 4-15,0 0-7 0,3 4-1 0,-3-4-6 16,-3 7 4-16,1-1 11 0,-4 4 6 0,1 1-1 15,-2 4 5-15,0 1 7 0,1 1 1 0,-3 9-3 16,0-2 1-16,0 0-4 0,3 1-12 0,1 1-8 16,-2 0 1-16,5-2 4 0,0-3 3 0,1 3-2 15,0-4-14-15,-2-2-2 0,2 1-7 0,2-1-13 16,2 1-15-16,-2-8-49 0,0 2-26 0,1-2-37 16,-1 0-44-16,0-1-55 0,2-5-54 0,-1 2-47 15,0-1-35-15,0-3-58 0,-1-2-63 0,-1-1-418 16,0 0-974-16,0 0 430 0</inkml:trace>
  <inkml:trace contextRef="#ctx0" brushRef="#br0" timeOffset="-152690.88">31369 14797 247 0,'-5'-12'404'15,"7"1"13"-15,-4-1 12 0,2 0 4 0,-2 1-4 16,1 4-5-16,-1-2-11 0,-2 4-17 0,4 0-27 15,0 1-32-15,0 4-34 0,0-5-30 0,0 5-24 16,0 0-16-16,0 0-13 0,0 0-17 0,14 16-19 16,-7-5-23-16,0 5-10 0,2 1-17 0,2 8-13 15,-2-2-12-15,1 8-13 0,-4-3-7 0,4 3-4 16,-1 1-7-16,-2 0-14 0,-3 0-4 0,-1 0-8 16,0 0 1-16,-6-1-7 0,3-2-10 0,-5 0 1 15,0-1-1-15,-5 0-7 0,2 0 1 0,-6-5-3 16,4-1-9-16,-8-2 5 0,1 4-5 0,4-10-4 15,-2-2-1-15,-2 1-13 0,2-1-25 0,-1-1-18 16,2-1-30-16,2-2-35 0,3-2-37 0,2 0-44 16,0-2-53-16,3-3-66 0,4-1-64 0,0 0-72 15,0 0-76-15,0 0-326 0,13-10-916 0,-1 2 405 16</inkml:trace>
  <inkml:trace contextRef="#ctx0" brushRef="#br0" timeOffset="-151274.43">32130 15133 217 0,'0'0'417'16,"-5"-3"-4"-16,5 3 1 0,0 0-5 0,0 0-9 16,-7 0-7-16,7 0-12 0,0 0-9 0,-4-2-18 15,4 2-11-15,0 0-18 0,0 0-16 0,0 0-8 16,0 0-12-16,0 0-30 0,0 0-26 0,32 2-27 15,-15-2-18-15,2 2-24 0,3-1-9 0,5 0-23 16,3 0-9-16,2 2-5 0,0-2-30 0,0 4-4 16,-2-4-17-16,-5-1-15 0,-2 1-8 0,-4-1-21 15,-1 0-4-15,-4-1-6 0,-5-1-14 0,0 0-5 16,-4 0 0-16,0-2-7 0,-5-1-1 0,0 1 0 16,-1-2-1-16,-12-2-3 0,3 0 5 0,-3-1-2 15,-6 2 7-15,0-1-4 0,-5 0 4 0,3 2 0 16,-4-3 3-16,6 4-1 0,1 0 1 0,1 1 7 15,4 0 2-15,3 2 5 0,0-1 7 0,2 1 4 16,4 1-1-16,-1-1 13 0,5 2 2 16,-7-3 0-16,7 3-7 0,0 0-2 0,12-3 6 0,-3 2-9 15,5 1 1-15,-1-1-13 0,9-1 7 0,-4 2-5 16,0-3-5-16,2 6 4 0,-3-3-2 0,-2 0-1 16,-2-3 1-16,-2 6 1 0,1-2-4 0,-4-1-4 15,-1 1 8-15,-2-1-5 0,-5 0 1 0,9 1 4 16,-8 0 4-16,-1-1 6 0,4 8 6 15,-8-2 3-15,3 0 3 0,-3 2-1 0,-2 0 6 0,-2 3-4 16,1-1-3-16,-2 4 0 0,-3 0-9 0,3 1 6 16,2 1-5-16,-1-2-5 0,0 2 10 0,1 1-10 15,1-1-7-15,1 2-8 0,2-2-21 0,-2-1-30 16,1-4-43-16,1 5-55 0,0-6-55 0,3-1-59 16,0-2-67-16,2-2-78 0,-2 0-75 15,2-1-82-15,-2 2-345 0,0-6-983 0,16 0 435 0</inkml:trace>
  <inkml:trace contextRef="#ctx0" brushRef="#br0" timeOffset="-150606.83">32901 14846 295 0,'0'0'394'0,"13"-18"7"0,-13 18 1 0,0 0-5 15,9-13-20-15,-9 13-27 0,0 0-36 0,0 0-17 16,0 0-14-16,0 0-15 0,0 0-9 16,0 0-16-16,0 0-19 0,0 0-19 0,0 0-18 15,0 0-22-15,0 0-9 0,0 0-19 0,0 0-10 16,-49 38-12-16,41-33-10 0,-2 3-8 0,-2-3-12 16,2-1-8-16,0 1-3 0,-2-1-8 0,2-2 0 15,2 0 7-15,1-2 7 0,0 1 11 0,7-1-2 16,-9-2-7-16,7-2-2 0,-1 0-9 0,3 0-9 15,0-2 2-15,3-1-13 0,2 0-2 0,1-2-5 16,-6 9-2-16,0 0-8 0,23-25-3 0,-14 19-4 16,-9 6-3-16,22-12 1 0,-22 12-6 0,22-9-2 15,-22 9-5-15,0 0 4 0,32-1-7 0,-32 1 0 16,0 0-2-16,30 12-2 0,-30-12 1 0,14 17-4 16,-3-9 1-16,-11-8 3 0,11 23-1 0,-10-13-4 15,3 4 0-15,-4-14 0 0,3 27-1 0,-3-27-7 16,-4 27 4-16,0-15-4 0,4-12-1 0,-8 22 4 15,-2-12-3-15,10-10 1 0,-18 19 2 0,9-10-1 16,9-9 8-16,-23 12-1 0,11-6-6 0,1-4 3 16,2 2-2-16,2-1 3 0,-2-1-4 0,4 3 11 15,0-5 7-15,1 2 3 0,4-2 3 0,0 0-1 16,0 0 0-16,0 0-7 0,0 0 2 0,0 0-4 16,0 0-6-16,0 0 8 0,0 0-10 0,0 0 5 15,64 1-3-15,-64-1 0 0,26 7-2 0,-13 1 7 16,-13-8-11-16,26 17 2 0,-13-6-2 0,-3 1-2 15,-1 3 1-15,-3 0 1 0,1 0-1 0,-4 1 3 16,2-1-5-16,-5-15 3 0,-2 31-1 0,-1-15 3 16,-2 1-3-16,-1-1 4 0,-2-6-10 0,-1 5 9 15,-1-2 6-15,-3-1 0 0,-2 0-4 0,-2-2 6 16,0-4 10-16,-2-1 12 0,-2 2 4 0,-1-5 2 16,2 0 12-16,-1-2 3 0,2-1 3 0,1-1-5 15,0-2-5-15,5 0-7 0,3 2 3 0,0 0-13 16,2-1 5-16,4-1-12 0,3-3-34 0,-1 2-48 15,4-2-63-15,3-3-69 0,4 2-77 0,5-2-97 16,3-3-131-16,7-2-567 0,3 3-1154 0,-8 3 510 16</inkml:trace>
  <inkml:trace contextRef="#ctx0" brushRef="#br0" timeOffset="-150456.82">33174 15259 2945 0,'0'0'249'0,"0"0"-87"16,0 0-8-16,23 12 52 0,-23-12 59 0,0 0-29 15,0 0-38-15,0 0-42 0,0 0-42 0,0 0-7 16,0 0-31-16,0 0-56 0,0 0-78 0,0 0-96 0,0 0-116 16,-23 25-124-16,23-25-275 0,-22 9-725 15,22-9 321-15</inkml:trace>
  <inkml:trace contextRef="#ctx0" brushRef="#br0" timeOffset="-149607.42">31742 15177 43 0,'-5'-2'276'0,"5"2"-7"16,-7-7-7-16,2 3-9 0,1 1 1 0,0-1-4 16,4 4-5-16,-8-5-3 0,8 5-11 0,-6-6 13 15,6 6-3-15,-3-3-2 0,3 3-7 0,0 0-14 16,-1-5-10-16,1 5-10 0,0 0-9 0,13-4-11 16,-4 4-10-16,4 1-17 0,7 1-14 0,7 0-16 15,6 0-9-15,4 3-11 0,3-1-11 0,11 2-9 16,0-1-11-16,1 0-3 0,-16-2-9 0,5-3-1 15,-2 3-8-15,-1-1-8 0,-4-2-4 0,-2 1-2 16,0-2-6-16,-5-1-1 0,-9-1-8 0,0-2-1 16,-9 3-4-16,-3-2-9 0,1 2-7 0,-1-4-1 15,-4 0-7-15,1 1 0 0,-4-1 6 0,-2 0-13 16,1 0 3-16,-5-2-2 0,4 4 4 0,-4-2 1 16,-1 0 0-16,1 0 1 0,-2 0 3 0,1 1 0 15,-2 0-2-15,2 0-1 0,-1 2 3 0,0-2 1 16,4 1 3-16,0 1 3 0,-2-1 7 0,1 0 8 15,2 0 14-15,-1 2 6 0,0 0 11 0,1 0 12 16,-2-4 15-16,4 5 11 0,-2-3 4 0,4 4 10 16,-7-3 2-16,7 3 5 0,-6-4 7 0,6 4-11 15,-2-6 1-15,2 6-6 0,0 0 1 0,-6-5-14 16,6 5-8-16,0 0-1 0,0 0-9 0,0 0-9 16,0 0-9-16,0 0-1 0,19 0-7 15,-19 0-6-15,16 5-4 0,-9-2-2 0,5 3 5 0,2-2-4 16,-5 1-8-16,6 3-4 0,-2-3-1 0,1 6-4 15,1-4 0-15,-4 3 3 0,0-3-6 0,-2 2-2 16,0 1-3-16,0 0-1 0,0-1 3 0,-3 2-6 16,1 0 6-16,-3 0-3 0,-1 1-1 15,-1 0 3-15,-4 6-1 0,-1-3 0 0,-5 1 3 16,-2-2-7-16,-2 1 0 0,-3-2 1 0,-2-2 2 16,2 2 4-16,-11 0-6 0,3 4 0 0,-1-4 3 0,7-2 0 15,-2-4-1-15,2 3-1 0,2-2-1 0,0-1-28 16,5-3-43-16,2 2-59 0,2-3-80 0,2 1-73 15,4 0-61-15,0-4-93 0,0 0-89 0,11 6-423 16,3-4-1026-16,0-2 454 0</inkml:trace>
  <inkml:trace contextRef="#ctx0" brushRef="#br0" timeOffset="-149474.32">32541 15440 95 0,'9'1'372'0,"-5"1"-27"0,-4-2 3 0,0 0-3 16,0 0-4-16,0 0-33 0,8 1-33 0,-8-1-46 15,0 0-80-15,1 2-112 0,-1-2-150 0,0 0-343 16,0 0-493-16,0 0 219 0</inkml:trace>
  <inkml:trace contextRef="#ctx0" brushRef="#br0" timeOffset="-60087.3">28408 2588 300 0,'-9'-3'294'0,"-4"-1"29"0,2 1-10 16,-2 1 0-16,4-2 5 0,-1 1-9 0,-1-2-10 16,2 1 6-16,0 1-15 0,2 0-12 0,2 1-11 15,0 1-10-15,0-2-15 0,5 3-11 0,-8-2-20 16,8 2-17-16,-5-2-17 0,5 2-20 0,-1-5-16 16,1 5-12-16,10-3-16 0,9-2-11 0,11 0-9 15,6 2-10-15,17-3-8 0,7 2-10 0,3 1-6 16,-2 0-6-16,-2 3-18 0,-2-2-19 0,2 2-17 15,-4-3-28-15,-15 3-35 0,10-2-44 0,-11 1-52 16,-3 2-67-16,-3-2-62 0,-1 3-56 0,3-3-78 16,-7 0-310-16,3-3-794 0,0 2 352 0</inkml:trace>
  <inkml:trace contextRef="#ctx0" brushRef="#br0" timeOffset="-59821.14">31053 2589 312 0,'0'0'479'0,"0"0"-20"0,-12-9-14 0,7 5-20 16,0 0-22-16,0 2-14 0,1-3-14 16,0 3-16-16,1-1-30 0,3 3-31 0,-1-6-30 15,4 3-23-15,3 0-28 0,9 0-25 0,7-3-21 0,10 5-19 16,6 0-11-16,17 2-22 0,-15-1-21 0,15 1-27 15,0-1-13-15,-3 3-23 0,-15-1-32 0,4-1-37 16,-4 1-39-16,-1 3-32 0,-5-3-48 16,-2 4-66-16,-10-2-55 0,-2 3-44 0,-8 2-50 15,-4 0-383-15,-8 2-811 0,-3 3 359 0</inkml:trace>
  <inkml:trace contextRef="#ctx0" brushRef="#br0" timeOffset="-59537.53">29042 3746 152 0,'-22'-6'385'0,"10"4"-4"0,1-3-7 0,1 4-23 0,3-1-29 16,1-1-26-16,2 3-30 0,4 0-16 16,0 0-19-16,0 0-17 0,29-4-19 0,0 5-23 15,4-1-11-15,27 3-22 0,-7-5-33 0,13 1-51 16,1 1-76-16,-2 3-76 0,-4 1-88 0,4-11-113 16,-2 1-278-16,0 3-622 0,1 2 276 0</inkml:trace>
  <inkml:trace contextRef="#ctx0" brushRef="#br0" timeOffset="-59320.27">31297 4012 291 0,'6'0'445'0,"-6"0"-21"0,10 0-10 16,-10 0-23-16,9 0-38 0,-4-2-36 0,2 0-31 15,5 2-31-15,6-3-19 0,1 3-29 16,12-2-20-16,0 1-32 0,5 1-46 0,2 0-60 16,14 0-73-16,-12 2-71 0,-2 1-77 0,1 2-87 0,-4-1-337 15,1 0-643-15,-4 2 284 0</inkml:trace>
  <inkml:trace contextRef="#ctx0" brushRef="#br0" timeOffset="-58836.89">28443 5489 34 0,'-3'-6'244'0,"3"0"-44"16,0 0-56-16,0 6-67 0,5-10-65 0,0 7-131 16,2 1-128-16,4-4 57 0</inkml:trace>
  <inkml:trace contextRef="#ctx0" brushRef="#br0" timeOffset="-58553.73">31248 5510 460 0,'8'0'457'0,"3"0"-28"15,2-2-19-15,0 1-43 0,4 0-32 16,0-2-36-16,4 3-21 0,0-1-34 0,-1-1-23 0,6 0-30 16,4-1-39-16,-2 1-48 0,3 1-76 0,-3-5-92 15,-9 6-103-15,10-2-123 0,-13 1-286 0,-4 2-624 16,2 1 276-16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55:51.960"/>
    </inkml:context>
    <inkml:brush xml:id="br0">
      <inkml:brushProperty name="width" value="0.05292" units="cm"/>
      <inkml:brushProperty name="height" value="0.05292" units="cm"/>
      <inkml:brushProperty name="color" value="#FF0000"/>
    </inkml:brush>
  </inkml:definitions>
  <inkml:trace contextRef="#ctx0" brushRef="#br0">18189 8919 53 0,'-19'-5'187'0,"8"1"-1"15,-9-2-7-15,6 0 1 0,0 1-2 0,-2 0-1 16,2-1 6-16,2 2-6 0,0-1-4 0,0 0 1 16,2 1-3-16,0 0 3 0,3 1 11 0,-2 0-19 15,5 2 1-15,-2-2-15 0,6 3-6 0,-4-2-19 16,4 2-10-16,-6-2-8 0,6 2-13 0,0 0-6 16,0 0 9-16,0 0-10 0,0 0 2 0,24 4-11 15,-11-1 1-15,10-1-5 0,7 1-8 0,6 1-6 16,1 1-6-16,16 0-3 0,2-3-4 0,-1 0-2 15,5 2-11-15,1-1 6 0,3-3-11 0,-2 0 0 16,2-2-6-16,-3 4-5 0,-2-2 5 0,-1 3-3 16,-2-6-9-16,-4 2 6 0,-12-2 0 0,-4 0-4 15,-3 0-6-15,0-1 1 0,-5-1 2 0,-12 2-6 16,-2 2 5-16,-1-2 0 0,-1 2 1 0,-6-1 1 16,0 1-12-16,-2-1-15 0,-3 2-28 0,3-5-14 15,-3 5-35-15,0 0-22 0,-20-3-33 0,5 2-29 16,1 1-33-16,-8 0-31 0,1 0-39 0,-5 0-48 15,-7 0-190-15,3 1-558 0,-2 2 246 0</inkml:trace>
  <inkml:trace contextRef="#ctx0" brushRef="#br0" timeOffset="317.4">18198 8964 4 0,'-19'1'263'16,"1"-1"1"-16,0 4-3 0,5-4-3 0,3 1 4 0,1-1-12 15,2 1-16-15,1-1-19 0,6 0-22 16,-7 0-10-16,7 0-21 0,0 0-14 0,0 0-14 16,0 0-5-16,19-2-17 0,1 0-11 0,11 2-14 15,1-2-5-15,5 1-10 0,4-1-10 0,9-3-2 0,4 4 1 16,1-1-5-16,0-1 1 0,-1 2 11 0,0-2-4 16,2 3 2-16,-16-2 8 0,12-3-7 15,-11 3 20-15,-4 2 1 0,2-2 7 0,-6 0 2 0,-2 0 3 16,-8 1 8-16,-4-2 0 0,-2 3 7 0,-4-2 7 15,-2 0-2-15,-1 0-2 0,-3 1-9 0,1-1-5 16,-4 1-13-16,1 0-8 0,-5 1-7 0,8-3-8 16,-8 3-8-16,6-1-7 0,-6 1-22 0,0 0-41 15,0 0-46-15,5-2-63 0,-5 2-70 0,9 0-60 16,-9 0-72-16,14 2-81 0,-6-2-354 0,1 0-819 16,4 0 362-16</inkml:trace>
  <inkml:trace contextRef="#ctx0" brushRef="#br0" timeOffset="2933.01">20814 8865 68 0,'0'0'95'0,"0"0"-2"16,0 0-11-16,0 0-3 0,0 0-7 0,-6-2-1 15,6 2-15-15,0 0 15 0,0 0-4 0,-4-2 1 0,4 2 6 16,0 0-5-16,-5-3 0 0,5 3-3 0,0 0 5 16,-1-4-6-16,1 4 7 0,-3-3-10 15,2 0 4-15,1 3 7 0,-3-5 4 0,3 5 6 0,-1-4 10 16,1 4 4-16,-2-6 0 0,2 1-5 0,0 2 5 15,0-3 2-15,0 2 5 0,0 4 0 0,-2-5 5 16,2 1-1-16,0 4-1 0,-4-5-7 0,4 5-7 16,-1-4-9-16,1 4-12 0,0 0-2 0,0 0-9 15,0 0-6-15,0 0-5 0,0 0-2 0,0 0-1 16,-9 13-3-16,9-8-2 0,0-1 9 0,-1 4-15 16,1-3-8-16,0 2 2 0,1-2-4 0,-1 2 13 15,4-1-18-15,-3 1 4 0,3 0-4 0,1-2 3 16,-1 0 2-16,1 0 3 0,-1-1 7 0,6 2-9 15,-1-4 1-15,0 0-1 0,4-1-3 0,-3-1 4 16,3-1 3-16,2 0 10 0,-2-2-14 0,5-2 21 16,-3-3-17-16,3 3 7 0,-1-4-4 0,-1 0 0 15,-4 2-5-15,3-4 10 0,-2-1-4 0,2 0 0 16,-4 6 6-16,-1-3 2 0,-4 3-1 0,3 0-4 16,-2 3-1-16,-4-1-8 0,4 3-3 0,-7 1 0 15,7 1 0-15,-3 3-6 0,0-1 0 0,0 3-4 16,0 5 1-16,-2-5 5 0,2 4-11 0,1-2 2 15,-1 3-2-15,1-3-6 0,0 1 6 0,2-1 5 16,0 0-10-16,2-2 3 0,0 1-4 0,3-2 1 16,-1 0 0-16,2-1 0 0,1-1-4 0,-4-2 3 15,4-2 4-15,-1 1-4 0,0-3 2 0,0 0-4 16,0 0 8-16,0-2-4 0,-2 1 2 0,0-2 5 16,6-1-1-16,-3-1-3 0,1-1 0 0,-2 2-1 15,-3 1-4-15,1 1 3 0,-2 0 2 0,-1 3 0 16,0 1-3-16,-3 0 3 0,0 1-10 0,-5 0 8 0,13 4-7 15,-8-1 5-15,-1 1-2 0,1-1 0 0,3 2 1 16,1 0-1-16,0 0-2 0,0 0-5 0,1 1 7 16,1-3 17-16,0 2 0 0,1-4 5 15,0 1 5-15,1-1 0 0,1-2 0 0,0 1 2 0,2-3 8 16,-3 0 3-16,6 0 0 0,-7-2-1 0,2 1-3 16,-4 0 2-16,3-2-2 0,0 0 1 0,0-4-9 15,2 2 1-15,-5-1 1 0,-1 3 0 0,0 0 3 16,-1-2-4-16,-3 4-4 0,0-2-1 0,-1 3-1 15,1 0-6-15,-3 0-7 0,-2 3 3 0,5-3-3 16,-5 3-3-16,6-1-2 0,-6 1 2 0,0 0-3 16,0 0-2-16,0 0 1 0,7 4 0 0,-7-4-2 15,4 3 3-15,-3 0-4 0,-1-3 4 0,5 3-2 16,-5-3 2-16,4 4-7 0,-4-4 5 0,3 2-4 16,-3-2 1-16,2 2-1 0,-2-2 2 0,0 0 0 15,4 2 1-15,-4-2-1 0,0 0-2 0,0 0 2 16,0 0-2-16,0 0 3 0,0 0-1 0,0 0-7 15,0 0-9-15,5-5-8 0,-5 5-15 0,0 0-12 16,4-6-21-16,-4 6-23 0,2-5-43 0,-2 5-33 16,2-3-40-16,-2 3-66 0,0 0-84 0,0 0-102 15,-6-4-267-15,6 4-786 0,0 0 348 0</inkml:trace>
  <inkml:trace contextRef="#ctx0" brushRef="#br0" timeOffset="4315.59">25459 8665 43 0,'-3'-4'304'0,"3"1"-8"0,-1-2-5 0,1 5-8 15,0-6-4-15,0 6-15 0,1-6-4 0,2 1-5 16,-3 5-12-16,0-5-8 0,0 5-6 16,0-3-19-16,0 3-17 0,0-5-22 0,0 5-6 0,0 0-7 15,0 0-8-15,3 10-8 0,-3-5-9 0,-1 2-11 16,2-1-12-16,-1 0-7 0,0 2-9 0,2 1-9 15,-1 0 2-15,0-2-17 0,1 3-10 0,-1-3 0 16,3 1-6-16,-2-1-7 0,2-1-3 0,1-2 0 16,0 2 0-16,4-2 6 0,0-1-3 0,1-2 0 15,-1-1-1-15,4 0-22 0,6-3 0 0,-2 0-1 16,2-2 1-16,0-2 0 0,9-3-2 0,-3-1 4 16,-6 1 2-16,6-2-4 0,-9 1-2 0,9-3-5 15,-6 4 9-15,-2 1-6 0,-2-1 5 0,-2 0-3 16,-3 4 4-16,-3 2-6 0,-1 1 3 0,1 0-8 15,-4 1 1-15,4 0-5 0,-7 2 3 0,0 0-3 16,7 5-2-16,-5-1 1 0,0 1 4 0,1-2-6 16,-1 2 1-16,1 0-5 0,2 0 2 0,0-2-3 0,1 5 4 15,4-5 2-15,-3 2-6 0,5 0 4 16,-2-3-3-16,3 0 2 0,-1-2-2 0,1 0 3 16,1 0-2-16,-1-1 0 0,6-2 2 0,-6-1-1 15,1 2 8-15,4-2-3 0,-1-1-2 0,-1-2-1 0,2 0 3 16,-1-3-2-16,-1 3 0 0,0-1 0 0,0 0-2 15,-5 2 0-15,1 0 0 0,-3 1 4 0,0 1 1 16,-4 1-5-16,3 0 3 0,-4 2-8 0,-4 1 5 16,6-2-1-16,-6 2-2 0,8 8 5 0,-8-3-2 15,1 0-3-15,2 3 1 0,-3-2-1 0,1 1 3 16,-1-1-3-16,3 0 0 0,-1 0 11 0,2 0 11 16,0-2 1-16,0-1 4 0,-2 1 2 0,5-2 5 15,-1 1 2-15,0-3 5 0,2 0-4 0,-8 0-2 16,14-3-4-16,-6 0-6 0,-1 0 1 0,2-1-4 15,-2 1-1-15,3-2 4 0,-4 0-10 0,3 1-2 16,0-1-1-16,-4 0 2 0,-1 0-7 0,1-1-3 16,-1 2-26-16,-3-2-37 0,3 3-49 0,-2-1-67 15,0 2-78-15,-2 2-72 0,0 0-59 0,0 0-81 16,0 0-403-16,0 0-935 0,-8 8 413 0</inkml:trace>
  <inkml:trace contextRef="#ctx0" brushRef="#br0" timeOffset="6699.55">25958 7792 119 0,'-9'-9'188'0,"-1"2"-11"0,0-2-8 0,1 1-7 16,-1-1-9-16,1 1-14 0,0 1-3 15,-1-1-3-15,2 1-9 0,-1-5-5 0,0 8 1 16,0-6-10-16,0 4-8 0,-1-2-5 0,-3 0-4 0,3 4-7 16,-8-6-2-16,5 3-6 0,-1 2-7 0,0-1-6 15,-5-1-5-15,2 1-1 0,-3 0 2 16,2 2-1-16,-2 0 0 0,-1 0 1 0,1-1 1 16,-2 3-5-16,-6-3 1 0,6 3 1 0,-6 3-4 0,7-2-3 15,-5 2 1-15,3 1-3 0,-4 2 2 0,6 0-4 16,-2 0 8-16,3 3-4 0,-2 1-5 0,4 0-3 15,-6 6-1-15,2 2-5 0,2 2 3 16,6-4 1-16,-5 6-6 0,0-2 0 0,1 3 0 0,5-4 0 16,-4 4-3-16,4 0 1 0,3-3-1 0,0 0 10 15,1 5-8-15,0-5 1 0,1 5 0 0,2-4-5 16,-4 5 2-16,1 0-1 0,1 1 6 0,-2-2-3 16,4-3 7-16,-1-1-6 0,2 0-9 0,-2 6 15 15,0-3-14-15,1 3 0 0,2-5 9 0,1-1-9 16,1 2-2-16,-2-4 4 0,3 10-3 0,-1-9-2 15,1 2 0-15,0 6-6 0,2-7 7 0,0 1-8 16,1 0 3-16,1-3 3 0,0 4-2 0,2-3-1 16,-2 2 0-16,2-2-2 0,1 2 9 0,1-2-7 15,0 1-7-15,2-1 2 0,-2-3-5 0,5 8 3 16,-3-6-1-16,0 2-3 0,3-2-1 0,-1-2 0 16,0 0 3-16,1 0 3 0,1 0-4 0,2 0-6 15,-2-4 7-15,4 1 3 0,-2 1-8 0,3-3 7 16,0 0 1-16,1-1 3 0,6 3-5 0,-4-6 1 15,5 5-1-15,-5-6-1 0,-3 3-7 0,9 0 5 0,-5-1-2 16,3-1-1-16,-3-1 3 0,-1-1-3 0,7 1-6 16,-2 0 4-16,-4-3 4 0,6 2-7 15,-10-3 4-15,4 0-4 0,0-1 4 0,6 0-3 0,-8-1 0 16,3-1-2-16,-2-2 12 0,-1-1 11 0,3 0-6 16,4-2 5-16,0-1 6 0,0 0 2 0,-2-3-2 15,1 0 1-15,-1-2 2 0,-2-1 5 16,0 1 2-16,-1-1-1 0,1-3 0 0,-4 1 0 0,2-2 1 15,-2-1 3-15,0-2 0 0,-2 0-4 0,-2-2-3 16,0 2 1-16,3-3-1 0,-6 1-6 0,2-1 0 16,-3 0-5-16,2-5 1 0,-3 3-2 0,-1 1-1 15,-4-1-4-15,3 2-2 0,-2-1-2 0,3 0 0 16,-5 0-1-16,3 1-1 0,-4 3-1 0,0 3 2 16,-2-1-4-16,2-6 0 0,-6 5-2 0,2 1 2 15,-2-1-2-15,-2 2-1 0,-1 0 2 0,-2 2-1 16,3-2 0-16,-5 2-3 0,-2-4 2 0,3 4-2 15,-2 0 0-15,-1 0-1 0,1 2-1 0,-2-1-1 16,0 5 3-16,3-2-3 0,-3-2 2 0,1 4-4 16,1 1 1-16,1 2-5 0,-4-4-31 0,0 3-29 15,-3-3-51-15,1 4-52 0,-3-3-64 0,-1 5-66 16,-8-4-80-16,0 0-123 0,1 4-267 0,1-4-832 16,-1-2 368-16</inkml:trace>
  <inkml:trace contextRef="#ctx0" brushRef="#br0" timeOffset="27933.01">12220 9807 68 0,'0'0'103'16,"0"0"-7"-16,0 0-10 0,0 0-6 0,0 0-9 16,0 0 2-16,0 0-9 0,-4-3-4 0,4 3-4 15,0 0-11-15,0 0 0 0,0 0-11 0,0 0 2 16,0 0-8-16,0 0-3 0,0 0 8 0,0 0-8 15,0 0 3-15,0 0 2 0,0 0-1 0,0 0-1 16,0 0 2-16,0 0-7 0,0 0-1 0,0 0-3 16,0 0-3-16,0 0 3 0,0 0 5 0,0 0-17 15,0 0 3-15,0 0-2 0,0 0 5 0,0 0 2 16,0 0-6-16,0 0-2 0,0 0-1 0,0 0 2 16,0 0-4-16,0 0 6 0,0 0-1 0,0 0 0 15,0 0 0-15,0 0 1 0,0 0 2 0,0 0-2 16,0 0 1-16,0 0-6 0,0 0 6 0,0 0-2 15,0 0-2-15,0 0-2 0,0 0 2 0,0 0 2 16,0 0 3-16,0 0-10 0,0 0 5 0,0 0-5 0,0 0 1 16,0 0 5-16,0 0-2 0,0 0-8 15,0 0 5-15,0 0-6 0,0 0 8 0,0 0-1 16,0 0 6-16,0 0-5 0,0 0 5 0,0 0-5 16,0 0 4-16,0 0 2 0,0 0-6 0,0 0 4 0,0 0-2 15,0 0 3-15,0 0-3 0,0 0-1 16,0 0-6-16,0 0 6 0,0 0 4 0,0 0-4 15,0 0 2-15,0 0-3 0,0 0 4 0,0 0 1 16,0 0 2-16,0 0 7 0,0 0-8 0,0 0 2 0,0 0 3 16,0 0 0-16,0 0-5 0,0 0 3 0,0 0-1 15,0 0 3-15,0 0-4 0,0 0 4 16,0 0-3-16,0 0 1 0,0 0-1 0,0 0 1 0,0 0 3 16,0 0-6-16,0 0 4 0,0 0 1 0,0 0-2 15,0 0-1-15,0 0-2 0,0 0 5 0,0 0-5 16,0 0 3-16,0 0 0 0,0 0-1 0,0 0-1 15,0 0 0-15,0 0-2 0,0 0-1 0,0 0 1 16,0 0 6-16,0 0 1 0,0 0-2 0,0 0 2 16,0 0 1-16,0 0-2 0,13 0-3 0,-13 0 1 15,0 0-1-15,0 0-5 0,7 3 0 0,-7-3-3 16,9 2 2-16,-4-1 2 0,1-1-3 0,-1 1-1 16,1-1-3-16,-6 0 2 0,15 2-3 0,-7-1 1 15,-1 0 3-15,1 1 0 0,0-2-6 0,2-2 2 16,-1 5 0-16,0-2-1 0,0 0 0 0,-1-1 7 15,3-1-5-15,-2 1 2 0,-2 1-4 0,-1 0 3 16,3 0-3-16,-3-1 3 0,-6 0-4 0,11 0 2 16,-6 0 3-16,-5 0-2 0,11 2-1 0,-6-4-1 0,-5 2 2 15,9 0-4-15,-4-1 3 0,-5 1-3 16,0 0 5-16,12 0-3 0,-12 0-2 0,6-1 1 16,-6 1 3-16,0 0-4 0,5 0 5 0,-5 0-3 15,0 0-2-15,0 0 2 0,0 0 1 0,0 0-2 0,0 0-1 16,0 0 2-16,7-1 1 0,-7 1-3 0,0 0 3 15,0 0 0-15,0 0-1 0,0 0 0 16,0 0-1-16,0 0-1 0,0 0 2 0,0 0 2 0,0 0-1 16,0 0 2-16,0 0-3 0,0 0-2 0,0 0 3 15,-23-1-2-15,23 1 0 0,-13 0 3 0,5 0-2 16,2 1-1-16,-3-1 2 0,1 0 0 0,-1 1 2 16,-2-2-5-16,1 2 1 0,-2-1 2 0,1 0 1 15,-1 0-1-15,3 0 2 0,-2 0-1 0,3 0 5 16,-1-1 3-16,1 1-1 0,0-1 4 0,1 1 4 15,-2 0 4-15,0 0 6 0,9 0-2 0,-11 0 5 16,4 0-1-16,7 0 0 0,-9 0 1 0,9 0 3 16,-11-1 3-16,11 1 0 0,-8 0-2 0,8 0 1 15,0 0-4-15,-6 0 1 0,6 0-5 0,0 0 0 16,0 0 1-16,0 0-3 0,0 0-3 0,0 0-1 16,-7-2 1-16,7 2-6 0,0 0-2 0,0 0 1 15,0 0 4-15,0 0-10 0,0 0 5 0,0 0-5 16,0 0 0-16,0 0-1 0,18-1 0 0,-18 1 0 0,16 1 3 15,-6-1-10-15,1 0 3 0,3 0-3 16,1 0-5-16,2 2-4 0,0-2-5 0,-3 0-1 16,4 0-3-16,0-2-6 0,0 2-2 0,-7 0-4 15,2-1 2-15,-2 2-2 0,2-1 1 0,-5 0-1 0,3-1 5 16,-3 0-1-16,0-1 10 0,-3 2 1 0,1-1 0 16,-6 1 2-16,9 0 5 0,-9 0 3 15,4-1 4-15,-4 1 0 0,0 0 1 0,0 0 2 0,0 0-1 16,-19-1 4-16,10 1 0 0,-3-1 0 0,-2 1 1 15,2 0 1-15,-7-1 10 0,0 2-1 0,-2 1-4 16,3-2 2-16,-1 1 1 0,2-1-1 0,4 0 2 16,-2 0 5-16,4 1-2 0,0-1 0 0,-1 2-6 15,4-2 0-15,1 2 1 0,2-2-3 0,5 0-2 16,-11-1-1-16,11 1-3 0,-5 3 0 0,5-3 0 16,0 0 1-16,0 0 5 0,0 0-6 0,0 0 0 15,0 0 1-15,15 3-2 0,-7-2-3 0,2-2 0 16,-1 1 2-16,4 1-5 0,-2-2-4 0,3 1-6 15,-1 0-2-15,1 0-8 0,-1 0 0 0,5 0 0 16,-4-1-2-16,-1 0-4 0,1 2-1 0,-3-1 2 16,2 0 1-16,-3 0 1 0,-2 0 0 0,1-1 4 15,-3 1 3-15,-6 0 1 0,8 0 3 0,-8 0 3 16,8-1 1-16,-8 1 1 0,0 0 0 0,0 0 8 16,0 0 0-16,0 0 3 0,0 0-3 0,0 0 2 0,-21-2 3 15,10 1-1-15,-2 1 4 0,-1 0 2 16,-3 1 6-16,1-1 1 0,-4 0 2 0,1 0 6 15,6-1-5-15,-1 1 3 0,-2-1 2 0,4 2 4 0,1 0 1 16,4-1-3-16,-2 0-3 0,3 2-5 0,6-2-1 16,-8 0 2-16,8 0-4 0,0 0-2 0,0 0 0 15,0 0 2-15,0 0 0 0,28 1-9 16,-15-1 0-16,1 0-3 0,-1-1-6 0,9-1 0 0,-3 4-9 16,0-4-4-16,0 4-5 0,-1-2 3 0,0 1-8 15,-4-1 2-15,0-1 1 0,-1-1 2 0,2 2-1 16,-5-1 4-16,0 0 3 0,0 1 0 0,-3 0 2 15,-7 0 1-15,12 0 5 0,-12 0 11 0,5-3-10 16,-5 3 10-16,0 0 0 0,0 0-4 0,0 0 5 16,0 0 2-16,-18-1 3 0,9 1-4 0,-4-1 2 15,2 0 2-15,-3 1-1 0,2-1 4 0,-3 1-3 16,2 0 1-16,0 0 3 0,-1 1 2 0,1-1-1 16,2 0 1-16,1 0 0 0,1 0 2 0,0 0-2 15,5 1-6-15,4-1-1 0,-10 0-5 0,6 2 2 16,4-2-2-16,0 0 4 0,0 0-1 0,0 0-3 15,0 0 3-15,0 0-5 0,0 0 3 0,18 0-2 16,-8-1 1-16,2 0-5 0,-2 0-3 0,5 0-5 16,-4-1-3-16,1 1-2 0,1 0-1 0,5-1 4 0,-9 3-3 15,1-3-1-15,0 2 2 0,-3 0 4 16,-1 0-2-16,-6 0 5 0,9-2 1 0,-4 1 1 16,-5 1 1-16,0 0-3 0,0 0 3 0,0 0 8 0,0 0-2 15,0 0 1-15,-26 0 4 0,15 1 3 0,-2 1-1 16,-2-2-1-16,-2 2 3 0,0 0 2 0,-2 1 4 15,6-2 4-15,1-1-2 0,-2 0-2 0,5 1 5 16,0-1-1-16,1 1-9 0,2 0 0 0,6-1-5 16,-4 1-1-16,4-1-11 0,0 0-18 0,0 0-42 15,18 2-56-15,-5-4-74 0,6 0-101 0,-1-3-165 16,4 1-497-16,6-1 221 0</inkml:trace>
  <inkml:trace contextRef="#ctx0" brushRef="#br0" timeOffset="30983.01">19115 8897 22 0,'-8'-3'332'0,"8"3"-11"16,0 0-5-16,-4-3-2 0,4 3-15 0,0 0-19 15,0 0-9-15,-2-2-18 0,2 2-14 0,0 0 0 16,0 0-28-16,0 0-9 0,0 0-9 0,0 0-15 16,0 0-6-16,10-4-10 0,-4 2-12 0,7 2-17 15,5-1-12-15,4 0-8 0,8 0-17 0,7 2-6 16,0-2-9-16,4 1-15 0,-2 0-21 0,16-1-20 16,-20 1-37-16,5 0-43 0,-7 1-52 0,-2 0-49 15,-12 4-69-15,0-2-79 0,-7 1-374 0,-5-1-734 16,-4 0 325-16</inkml:trace>
  <inkml:trace contextRef="#ctx0" brushRef="#br0" timeOffset="32665.6">25659 8773 79 0,'-13'-3'332'0,"1"1"-9"0,0 1-15 16,2-1-5-16,-3 0-14 0,4 2-14 0,4-2-27 15,0 1-9-15,5 1-16 0,-9-1-10 0,9 1-4 16,0 0 3-16,0 0-4 0,0 0-9 16,0 0-17-16,23-5-9 0,-4 4-16 0,-1-2-10 0,4-1-11 15,6-1-9-15,4 0-13 0,1 0-11 0,4 0-12 16,-1 2-9-16,0-5-6 0,-2 5-10 0,-2-1-5 16,0 1-5-16,-4-2-8 0,-7 0-3 0,-1 3-3 15,-1-1-2-15,-6 1-6 0,1-1 3 0,-2 1 0 16,-6 1 6-16,-1 0 2 0,-1-1-2 0,-4 2-10 15,0 0-3-15,0 0 3 0,-17-5-4 0,0 2-5 16,-13 1 0-16,1 1 0 0,-6 1-3 0,-1 0-2 16,-1 0 0-16,-1 1 5 0,-13 1-1 0,11-1 4 15,3 2 3-15,2-1 2 0,0-1 8 0,4 0 4 16,3 2 2-16,5-2 1 0,13 1-4 0,-2-2-2 16,6 0-4-16,-3 0 4 0,7 2 1 0,2-2-1 15,0 0-3-15,21 2-5 0,7-2-3 0,9 1 0 16,16-3-4-16,-1 2-7 0,7-1 1 0,1-1-4 15,-2 0-2-15,-3 0-4 0,2 0-5 0,-7 0-1 0,-11 0-4 16,-3 1-3-16,-2-2 2 0,-4 1-2 0,-2 0 1 16,-11 2 5-16,-7-2 0 0,-1 1 0 15,-2 0-4-15,-6-1 7 0,-1 2-10 0,0 0 0 16,-21-4 0-16,1 1 2 0,-11 1-2 0,-3 1 5 0,-6 2-3 16,-11 0 4-16,-5 3-6 0,2 2 6 0,2-5-2 15,-3 2 1-15,16 1-2 0,1 1 2 0,2 0-2 16,4 1-2-16,4-1 2 0,1-1-1 15,11 0-1-15,3-1 4 0,4-1-4 0,4 1-2 0,4 0 4 16,1-3 3-16,11 6-3 0,4-3 4 0,12-2-3 16,8 0-1-16,4 0 5 0,16-3-5 0,0 1 3 15,-1-2-3-15,1-1 3 0,-4-2 0 16,-14 4-2-16,2-2 3 0,-4-1-3 0,-3 1 2 0,-4-1-1 16,-6 1 1-16,-3 0 3 0,-5 0-3 0,-1 1 4 15,-8 0 0-15,2-1-5 0,-7 2 0 0,-3-3 1 16,-5 1-2-16,-7-1 1 0,-8 2-2 0,-5-2 1 15,-8 0-2-15,-1 3 10 0,-3 0-8 0,-11 1-3 16,-5 2 3-16,18 1 1 0,-15 3-2 0,16-3-2 16,3 2 3-16,-1-2 1 0,3 3-4 0,5 0-1 15,10-2 4-15,4 0-2 0,2-1-4 0,3 2 5 16,4-1-1-16,3 1 2 0,2-1 2 0,8 0 2 16,6 0-3-16,14 0 1 0,3 1-1 0,8-2 0 15,14-2 2-15,-1-1-3 0,-1 0-1 0,-12 1 2 16,9-2-1-16,-7 2 0 0,-5-1 4 0,-2-1-4 15,1 0-1-15,-3 0 2 0,-5 0 0 0,-8 0-2 16,-6 1 6-16,-1 0-1 0,-5 0 0 0,0-1-3 16,-6-1 1-16,-2 3-2 0,-2-6 3 0,-6 5-6 0,-5 0 4 15,-6-4 1-15,-12 1-3 0,-1 2 1 16,-4-1 0-16,-4 1-4 0,-13 2 12 0,1 2-11 16,-2-1 3-16,3 1 2 0,10 3-4 0,-9-2-2 15,13 1 10-15,5-3-7 0,2 2 1 0,10 1-2 0,1 0-1 16,8-3-1-16,3 0 0 0,0 2 2 0,5-1-2 15,3-2 4-15,0 0 0 0,13 5-2 0,4-3 3 16,11 2 0-16,4-3 0 0,4-2-1 16,1 0-3-16,1-2 4 0,0 1 0 0,-1 1 0 0,1-1-1 15,-4-1-1-15,-3 0 1 0,-4 1 0 0,-7 0 2 16,-1-1-1-16,-7 0-1 0,-3 2 1 0,0 0 4 16,-3-1 0-16,-1 1 1 0,-1 0-4 0,0-2 9 15,-4 3-7-15,0 0-1 0,3-3 4 0,-3 3-8 16,0 0-3-16,0 0 11 0,-13-5-10 0,13 5 3 15,-9 1-5-15,9-1 1 0,-13 1 2 0,8 2 2 16,0-2 0-16,5-1-5 0,-9 2 0 0,4 1 0 16,1-2-8-16,-1 0-1 0,5-1-3 0,-4 4-2 15,4-4-4-15,-5 3-4 0,5-3-2 0,-4 3-3 16,4-3-7-16,-4 2-1 0,4-2-8 0,0 0-5 16,-2 2-5-16,2-2-7 0,0 0-1 0,0 0-8 15,0 0 0-15,-3 4-6 0,3-4-2 0,0 0-15 16,0 0-8-16,0 0 0 0,0 0-3 0,0 0 5 15,0 0-1-15,0 0-2 0,0 0-5 0,0 0-7 16,0 0-10-16,-5 2-20 0,5-2-24 0,0 0-39 16,0 0-42-16,0 0-36 0,0 0-53 0,0 0-222 15,-14-4-611-15,14 4 270 0</inkml:trace>
  <inkml:trace contextRef="#ctx0" brushRef="#br0" timeOffset="38066.36">24734 8227 67 0,'1'-2'307'0,"1"-3"-7"16,0 1-8-16,-2 1-10 0,5-2-10 0,-1 1 2 15,-1 1-19-15,-1-1-16 0,1 0-14 0,-1 2-24 16,-2 2-7-16,4-3-19 0,-4 3-20 0,5-2-5 15,-5 2-13-15,0 0-2 0,7 6-8 0,-6-1-12 16,1 1-2-16,0 1-11 0,-1 1-4 0,0 2-16 16,0 2 0-16,-1-2-1 0,-1 1-14 0,2 1 6 15,1 0-14-15,-1-1-5 0,-1-2 3 0,1 0 9 16,1 0 19-16,0 0 14 0,2-1 16 0,3-5 16 16,0 1 12-16,6-2 3 0,7-4 1 0,7-4-1 0,6-1 0 15,2-3 12-15,1-6-14 0,14-3-11 0,-2-1 6 16,-1-2-28-16,-2-1-11 0,1-3-9 15,-2 2 0-15,-1-2-16 0,-11 6-7 0,10-7-8 16,-14 9-4-16,-1 0-3 0,-5 0-21 0,-4 7-19 0,-3 0-25 16,-5 6-22-16,-1-4-51 0,-5 6-65 0,1 3-48 15,-2-1-64-15,-3 1-53 0,0 0-54 16,-12 16-75-16,1-4-465 0,-5 2-983 0,4 0 435 16</inkml:trace>
  <inkml:trace contextRef="#ctx0" brushRef="#br0" timeOffset="40149.87">27889 8605 288 0,'-11'-5'349'0,"3"1"-6"16,-1-1-4-16,2 0-1 0,2 1-10 0,-1 1-12 15,1 0-21-15,3 1-20 0,2 2-13 0,-3-2-17 16,3 2 0-16,0 0-14 0,5-7-5 0,4 7-10 16,3 0-4-16,4-2-13 0,3 0-11 0,3 1-12 15,9-2-15-15,2 2-10 0,2-1-13 0,-5-1-11 16,6-1-11-16,-1 2-11 0,0 0-8 0,1-2-13 16,-1 3-2-16,-3-2-12 0,0-4-7 0,-4 5-7 15,-8-2-6-15,-1 0-6 0,-1 1 0 0,-3 2-4 0,-2-3-5 16,-4 1-6-16,-1 2-4 0,-2-3-15 15,-2 2-19-15,1 1-22 0,-5 1-17 0,0-4-23 16,0 4-12-16,0 0-28 0,-15-2-27 0,2 0-28 16,3 3-31-16,-4 2-19 0,-3-1-16 0,-2 1-13 0,-1 3-11 15,-2-4-12-15,0 5-19 0,3 0 0 16,-8 2-2-16,0-1 16 0,-1 0 11 0,-2 0 33 16,3 1 20-16,0 0 23 0,0-2 28 0,0 0 28 0,7-2 19 15,-1 2 29-15,2-2 23 0,-3 1 27 0,5-1 27 16,5-3 23-16,-1 1 17 0,0-1 21 0,3 3 24 15,3-4 25-15,2-1 13 0,5 0 6 0,-10-1-1 16,10 1 12-16,-1-5 6 0,1 5 6 0,3-6 3 16,-3 6 10-16,9-8-5 0,1 1-5 0,0 2 10 15,4-1 4-15,4-3-5 0,1 4-4 0,3 0-6 16,9-2-8-16,-1 3-5 0,2-3-7 0,5 3-6 16,-5 2-13-16,1-2-12 0,3 1-9 0,3 1-6 15,-3 1-10-15,-3 1-5 0,1-1-5 0,-1 1-8 16,-1 0-6-16,-2 1-2 0,-12 0-5 0,1-1-2 15,-6 0-10-15,-1 1-1 0,-4-2-5 0,0 1-5 16,-2 0-18-16,-1 1-6 0,-5-1-6 0,0 0-13 16,0 0-8-16,0 0-12 0,0 0-22 0,0 0-6 15,-24 1-22-15,10-1-25 0,-3 3-20 0,-3-3-14 16,-8 2-6-16,-2-1-11 0,1 2-2 0,-4-1 5 16,3 2 5-16,0-1 12 0,-4 1 11 0,1 1 10 15,1-3 11-15,0 1 15 0,0 1 13 0,0-1 15 16,9-1 17-16,3-1 16 0,1 2 18 0,5-1 11 15,2-2 20-15,-1 0 14 0,6 2 16 0,0-1 20 16,2-1 4-16,5 0 6 0,0 0 13 0,0 0 3 0,0 0 6 16,0 0 3-16,22-10 8 0,-12 8-3 15,9-1 8-15,-1-1-8 0,3 0 2 0,7 0-8 16,-1 2 7-16,-7-1-7 0,8 1 4 0,4 0-9 0,-1-2 8 16,0 1-5-16,-2 3-7 0,0-1-3 15,-1 0-3-15,-1 0-7 0,-4 0 1 0,-2 1-7 0,-2 0-4 16,-1 0-7-16,-5-1-3 0,-3 1-1 15,1-2-2-15,-4 2 1 0,-1-1-4 0,-1 1 0 0,-5 0-4 16,7-1-3-16,-7 1-3 0,0 0-6 0,3-2-1 16,-3 2-4-16,0 0 0 0,0 0-4 0,0 0-4 15,0 0-1-15,0 0 1 0,0 0-5 16,0 0-1-16,0 0 1 0,0 0-4 0,0 0-1 0,0 0-7 16,0 0-3-16,0 0 0 0,0 0-5 0,0 0-12 15,-19 3 0-15,17 0-13 0,2-3-9 0,-7 2-8 16,7-2-11-16,-9 2-21 0,4 1-22 0,0-3-31 15,1 2-29-15,-2 1-32 0,1 0-40 0,-4 0-41 16,0 1-50-16,1-1-44 0,-6-2-294 0,5 2-723 16,-4-2 321-16</inkml:trace>
  <inkml:trace contextRef="#ctx0" brushRef="#br0" timeOffset="40565.85">27939 8687 309 0,'5'-2'338'0,"9"-2"0"0,-5 0-22 0,5-1-21 0,16 1-27 16,-8 1-21-16,7 1-18 0,5-1-16 15,2 4-12-15,5-1-21 0,10 4-18 0,2-1-15 16,-14 1-18-16,12 2-3 0,-11-2-18 0,-3-1-6 0,-3 0-10 16,0-2-12-16,-7 2 5 0,-9-2 13 0,1-2 10 15,-8 2 6-15,2 0 18 0,-7 0 10 0,2-1-2 16,-8 0-5-16,5-3-12 0,-5 3-3 15,0-5-2-15,0 5-6 0,-5-6-8 0,1 2-7 0,0 1-8 16,0-2-7-16,2 1-9 0,-2 3-8 0,-1-2-7 16,5 3-9-16,-4-3-20 0,4 3-30 0,0 0-33 15,0 0-54-15,0 0-69 0,0 0-82 16,0 0-91-16,0 0-116 0,13 9-331 0,-12-7-841 0,-1-2 372 16</inkml:trace>
  <inkml:trace contextRef="#ctx0" brushRef="#br0" timeOffset="55732.99">2766 12905 41 0,'0'0'110'0,"0"0"-15"16,0 0-3-16,0 0-8 0,0 0-12 0,0 0-11 16,0 0-5-16,4 7-17 0,-4-7-5 0,0 0-18 15,0 0-12-15,1 4-27 0,-1-4-91 0,0 0-123 16,0 0 55-16</inkml:trace>
  <inkml:trace contextRef="#ctx0" brushRef="#br0" timeOffset="56349.31">2885 12871 156 0,'0'0'155'16,"0"0"-18"-16,0 0-10 0,0 0-10 0,0 0-17 0,0 0-24 16,0 0-31-16,0 0-25 0,0 0-44 0,0 0-128 15,1-8-164-15,-1 8 73 0</inkml:trace>
  <inkml:trace contextRef="#ctx0" brushRef="#br0" timeOffset="56899.27">6315 10974 89 0,'0'0'207'0,"0"0"-13"0,0 0-15 16,0 0-15-16,0 0-18 0,0 0-19 0,-11-2-12 15,11 2-8-15,0 0-29 0,0 0-15 0,0 0-31 16,0 0-36-16,0 0-50 0,-13 2-80 0,13-2-85 16,-9 1-236-16,4 0 105 0</inkml:trace>
  <inkml:trace contextRef="#ctx0" brushRef="#br0" timeOffset="59133">3873 11791 65 0,'0'0'156'0,"-9"1"-19"15,9-1-10-15,0 0-14 0,0 0-13 0,0 0-7 16,0 0-11-16,0 0-7 0,0 0-11 0,0 0-9 16,0 0 2-16,0 0-15 0,0 0-7 0,0 0 5 15,0 0-3-15,-5 1-8 0,5-1 8 0,0 0 7 16,0 0-11-16,0 0-7 0,0 0-4 0,0 0 4 15,-4 3-4-15,4-3 5 0,0 0-9 0,0 0 1 16,0 0 1-16,0 0 3 0,0 0-15 0,0 0 10 16,-1 4-3-16,1-4 0 0,0 0-2 0,0 0 1 15,0 0-8-15,0 0 6 0,0 0-5 0,0 0 2 16,0 0-3-16,0 0-3 0,0 0 4 0,0 0-2 16,-4 2-1-16,4-2-2 0,-2 2-5 0,2-2-3 15,0 0-5-15,0 0 2 0,0 0-13 0,0 0-1 16,0 0-16-16,0 0-10 0,0 0-34 0,0 0-31 15,-3 4-122-15,3-4-253 0,0 0 112 0</inkml:trace>
  <inkml:trace contextRef="#ctx0" brushRef="#br0" timeOffset="61032.96">6802 9050 92 0,'0'0'232'15,"-1"-4"-10"-15,1 4-7 0,0-5-11 0,0 5-6 16,0 0-13-16,3-2-15 0,-3 2-12 0,0 0-10 15,0 0-13-15,1-5-14 0,-1 5-11 0,1-4-11 16,-1 4-14-16,0 0-7 0,0 0-6 0,0 0-12 16,0 0-3-16,0 0-7 0,0 0-3 0,0 0-6 15,7 10-5-15,-6-6-2 0,-1 0-3 0,2 1-6 16,-2 1 1-16,2-1-1 0,-1 0-5 0,0-2-3 16,2 1-1-16,-2 1-2 0,0-2 3 0,1 3 6 15,-2-6 12-15,3 3 7 0,-3-3 2 0,9-7-7 16,-1 0 8-16,0-1-17 0,-1-2 2 0,5-3-7 15,1-3 6-15,7-4-10 0,-2-2-15 0,0-1-23 16,1 1-30-16,1-4-42 0,-2 0-68 0,3 0-83 16,-2-3-232-16,-2 0-512 0,-1 1 226 0</inkml:trace>
  <inkml:trace contextRef="#ctx0" brushRef="#br0" timeOffset="65699.78">6411 10447 230 0,'0'0'221'0,"0"0"-14"0,0 0-14 16,-2-3-9-16,2 3-13 0,0 0-12 0,0 0-12 0,0 0-7 16,0 0-8-16,0 0-6 0,0 0 4 15,0 0-13-15,0 0-4 0,0 0-5 0,0 0 3 16,0 0-7-16,0 0-3 0,0 0-10 0,-3-4 10 0,3 4-21 16,0 0-7-16,0 0 0 0,0 0-13 0,0 0-10 15,0 0-1-15,0 0-3 0,0 0-9 16,0 0-3-16,9-4-1 0,-5 3-8 0,2-1-1 15,1 1-4-15,3-2-3 0,-1 2-2 0,5-2-3 0,-4 0-11 16,4 1-11-16,-1 0-9 0,1-1-11 0,4 1-8 16,0 1-9-16,-7 0-12 0,0 1-18 0,1-1-8 15,-4 1-12-15,-3 0-9 0,-5 0-10 16,13 1 9-16,-13-1-3 0,4 1 1 0,-4-1 3 0,0 0 3 16,0 0 7-16,-17 9 3 0,11-6 12 0,-6-1 8 15,0 1 6-15,-1 0 16 0,-1 0 8 0,2 0 10 16,-2-1 13-16,-4 0 12 0,5 2 8 0,2-2 15 15,-2-1 6-15,-1 3 10 0,3-4 15 0,0 1 7 16,4 0 9-16,0 0 3 0,2-1 5 0,-1 1 6 16,6-1 0-16,-8 0-3 0,8 0 2 0,-6 3-1 15,6-3-6-15,0 0-7 0,0 0-9 0,0 0-3 16,0 0-1-16,0 0-9 0,0 0-7 0,16-10-3 16,-8 9-1-16,1-1-5 0,2-2-2 0,1 1-2 15,-1 2 0-15,6-2-5 0,1 0-6 0,-4 0-3 16,3 2 0-16,-6-2-6 0,2 2-3 0,-2-2-4 15,-4 1-1-15,1 2-1 0,0 0 2 0,-3-1-1 16,-5 1 3-16,8-1 1 0,-8 1-4 0,0 0 6 16,0 0-1-16,0 0-3 0,0 0 4 0,0 0-1 15,-21 7 2-15,14-6 0 0,1 1-4 0,-2-1 1 16,-1 0 3-16,0 2 1 0,0-1 1 0,3 0-4 0,-3-2 4 16,4 1 3-16,-3 1 6 0,3 0-2 15,5-2 1-15,-10 0 3 0,6 2 0 0,4-2-2 16,0 0 1-16,-8 0-3 0,8 0 1 0,0 0-2 15,0 0-1-15,0 0 0 0,0 0 2 0,0 0-2 0,0 0-5 16,13-7-10-16,-7 6-6 0,2-2-9 0,-3 2-6 16,2-2-14-16,-1 2-8 0,-1-1-16 15,3 1-16-15,-8 1-20 0,6 0-22 0,-6 0-14 16,7-3-18-16,-4 2-199 0,-3 1-386 0,0 0 171 0</inkml:trace>
  <inkml:trace contextRef="#ctx0" brushRef="#br0" timeOffset="78866">12218 9860 199 0,'0'0'267'0,"-10"-2"-9"16,10 2-9-16,-7 0-10 0,7 0-10 0,-4-2-11 15,4 2-10-15,0 0-9 0,-7-1-12 0,7 1-7 16,0 0-1-16,0 0-1 0,-5-1-5 0,5 1-3 15,0 0-3-15,0 0-2 0,0 0 0 0,0 0 0 16,0 0 0-16,0 0-5 0,0 0-6 0,0 0-4 16,0 0-13-16,0 0-2 0,0 0-7 0,0 0-5 15,0 0-9-15,0 0-6 0,0 0-2 0,0 0-8 16,0 0-3-16,0 0-5 0,0 0-8 0,18-5-4 16,-11 3-8-16,3 1-4 0,0 1-4 0,3 0-8 15,0-2-4-15,3 1-5 0,7-2-5 0,-4 2-4 16,13-2-3-16,-5 3-5 0,4 0 0 0,-3-3-4 15,0 2-1-15,1-2 1 0,2 1-7 0,-4 1-1 0,1-1-1 16,4 0-2-16,-10 1-1 0,-2 0-3 0,-2-1 2 16,0 1-3-16,-5-1-1 0,-1 1 1 0,0 0 0 15,-5-1-2-15,1 1-4 0,-4 1-4 0,0-1-13 16,-4 1-9-16,6-2-21 0,-6 2-20 0,0 0-24 16,0 0-32-16,0 0-30 0,0 0-31 0,0 0-25 15,-14-4-23-15,4 4-34 0,1 0-30 0,0 1-26 16,-3-2-31-16,0 2-51 0,-2-1-211 0,-4 0-662 15,0 2 293-15</inkml:trace>
  <inkml:trace contextRef="#ctx0" brushRef="#br0" timeOffset="79315.66">12267 9842 244 0,'-8'-2'274'16,"2"2"-5"-16,1-1-6 0,-3 0-13 0,8 1-15 15,-9-1-11-15,9 1-7 0,-5-1-17 0,5 1-9 16,-5-1-7-16,5 1-13 0,0 0-15 0,-3-4-8 16,3 4-10-16,0 0 6 0,0 0-25 0,0 0 1 0,0 0-12 15,0 0-6-15,0 0-10 0,0 0-2 16,11-6-10-16,-6 5-16 0,1 1-2 0,3-2-4 16,3 2 4-16,-1-1-12 0,7 1-7 0,1-1-5 0,2 1-2 15,-1-1 4-15,3 1-15 0,5-1 1 16,-1-2-2-16,1 3 4 0,-1-1-8 0,-4 0-1 0,5 1 4 15,-6-2-12-15,-3 0-2 0,0 1 7 0,-1 1-5 16,-5-1-3-16,-2 0 2 0,1-1 2 0,-4 1-2 16,-1 0 18-16,0 1 20 0,0-1 4 0,-3 0-5 15,-4 1-2-15,5-3-3 0,-5 3-5 0,0 0-5 16,4-5-2-16,-4 5-4 0,0 0-2 0,1-2-8 16,-1 2 4-16,0 0-2 0,0 0-4 0,0 0-2 15,0 0-2-15,0 0-1 0,2-4-1 0,-2 4-5 0,0 0 3 16,0 0 2-16,0 0-9 0,0 0-5 15,0 0 2-15,0 0-9 0,0 0 0 0,0 0 0 16,0 0-10-16,0 0 0 0,0 0-9 0,0 0-15 0,0 0-9 16,0 0-11-16,0 0-11 0,0 0-15 0,0 0-29 15,0 0-33-15,0 0-42 0,0 0-44 16,0 0-55-16,0 0-66 0,0 0-208 0,0 0-617 16,0 0 274-16</inkml:trace>
  <inkml:trace contextRef="#ctx0" brushRef="#br0" timeOffset="81916.14">12262 8800 216 0,'-1'-6'321'0,"2"-2"-16"16,0 1-11-16,3 1-3 0,-3-1-20 0,3 0-12 15,1 1-11-15,0 0 0 0,3-1-15 0,-3-1 10 16,0 5-22-16,2-2-5 0,-1 1-17 0,-1 1-8 15,0-1-8-15,2 2-13 0,-5 1-18 0,-2 1-13 16,9-3-14-16,-9 3-6 0,9 1-9 0,-5 2-5 16,-3 0-6-16,3 3 1 0,-1-1-3 0,-2 2-10 15,4 3-8-15,-4 1-5 0,3 0-4 0,-1 0-8 16,-2-1-6-16,0 2-6 0,2 0-6 0,-2-2-2 16,3 2-3-16,0-3-3 0,-2 1-2 0,1-4 1 15,2 1 11-15,-1-2-3 0,-2 0 12 0,3 0 10 16,1-4 6-16,0 1 11 0,5-2-1 0,0-2 2 15,-1-3 0-15,7-2-2 0,-3-3-4 0,2-1 2 16,8-4-11-16,3-2-2 0,-2-2-9 0,2-3-6 0,-1 0-1 16,4-1-2-16,-1 1-10 0,12-9 3 0,-13 6-15 15,13-7 0-15,-4 1-4 0,-8 9 0 16,2 1-1-16,-2 2-5 0,-2 1-1 0,-1 2-2 16,-3 0-1-16,-4 5-1 0,-2 2 0 0,-2 2-1 0,-2 2-5 15,-3-1 1-15,-1 0-15 0,-3 4-9 0,1-2-4 16,-3 1-10-16,3 3-11 0,-3-3-9 0,-4 3-10 15,0 0-9-15,8 4-19 0,-7-2-28 0,0 3-33 16,-1-5-49-16,-2 7-52 0,-2 1-51 0,-3 0-58 16,-4 0-69-16,-2 5-425 0,-5-3-927 0,0 1 410 15</inkml:trace>
  <inkml:trace contextRef="#ctx0" brushRef="#br0" timeOffset="82415.67">12390 8695 84 0,'0'-7'335'0,"-1"4"-11"0,1 3-24 0,0 0-6 0,-3-6-36 16,3 6-32-16,0 0-26 0,0 0-12 0,0 0-24 16,0 0-15-16,0 0-11 0,-5 13-14 15,5-6-12-15,-1-1-12 0,-1 3-10 0,0 0 1 16,-1 0-11-16,3 0-11 0,-4-1-2 0,4 0-11 16,0-1 1-16,3 0 10 0,-2-2-8 0,-1 0 13 15,0 0 2-15,3-1 0 0,-1 1 7 0,2-4 7 16,-4-1-5-16,10 0 2 0,2-2-3 0,-2-3 5 15,8-1 10-15,0 1-8 0,0-5 6 0,5-2-1 0,1-2-1 16,0 1-13-16,6-3 4 0,-1-1-6 0,-2 0-1 16,1-3-5-16,0 2-7 0,1-1-5 0,2 1-8 15,-3 1 0-15,-3 2-2 0,2 1-2 16,-5-1-4-16,-2 4-3 0,-4-1-2 0,-1 3-1 0,2 0-8 16,-7 4 1-16,-2 1-1 0,1-3-6 0,-4 6 0 15,-1-3-6-15,4 1 0 0,-5 0-7 0,1 2-2 16,-4 1-2-16,5-3 0 0,-5 3-7 0,0 0-11 15,0 0-17-15,0 0-11 0,7 7-16 0,-7-4-23 16,0-3-31-16,-3 7-44 0,2-2-32 0,-3-1-47 16,-1 6-54-16,-1-3-66 0,-2 3-380 0,0-2-792 15,-2 0 351-15</inkml:trace>
  <inkml:trace contextRef="#ctx0" brushRef="#br0" timeOffset="83949.64">25500 8674 205 0,'-6'-5'343'16,"2"4"-7"-16,1-2-6 0,3 3 4 15,-8-2 1-15,4-2-14 0,0 3-4 0,3-4-5 16,1 5-13-16,-4-2-9 0,4 2-12 0,0 0-8 0,-4-4-14 16,4 4-15-16,0 0-20 0,0 0-19 0,0-3-18 15,0 3-37-15,0 0-19 0,13-3-9 16,-8 1-12-16,9 1-8 0,-1-1-12 0,1 2-7 0,2 0-12 16,1-1-5-16,1 1-9 0,4 0 0 0,0 0-10 15,-3 0-2-15,3-1-5 0,1 2-3 0,-5-2-1 16,3 0-7-16,-2 1-3 0,-2-1-7 0,-3 1-8 15,0-3-6-15,-5 3-9 0,0-1-11 0,-4 1-15 16,3 0-11-16,-3-1-18 0,-5 1-26 0,8-3-26 16,-8 3-40-16,0 0-11 0,0 0-30 0,0 0-19 15,0 0-23-15,0 0-25 0,-30 3-23 0,16-2-19 16,-4-1-23-16,-1 3-26 0,-2-1-228 0,0 0-629 16,2 1 279-16</inkml:trace>
  <inkml:trace contextRef="#ctx0" brushRef="#br0" timeOffset="84149.04">25378 8694 112 0,'-13'1'156'0,"-1"1"0"0,4-2 5 16,-3 4 2-16,8-2 8 0,-3 0 5 0,3-2 7 16,0 1 3-16,5-1-6 0,-9 0 3 0,9 0-19 15,0 0-13-15,0 0-7 0,0 0-11 0,0 0-11 16,0 0-8-16,22-7-16 0,-12 5-2 0,4 1-16 16,-1-1-7-16,6 1-5 0,11-3-9 0,-2 2-4 15,1 0-7-15,0 0-3 0,2 0-5 0,1 3-10 16,-1-2-16-16,-2-1-22 0,3 1-20 0,-1-1-26 15,-3 2-33-15,-7-1-38 0,0-2-40 0,2-2-46 16,-4 2-237-16,2-1-484 0,-2-2 214 0</inkml:trace>
  <inkml:trace contextRef="#ctx0" brushRef="#br0" timeOffset="84316.18">25998 8674 1962 0,'0'0'138'15,"0"0"-35"-15,0 0 11 0,0 0 18 0,0 0-13 16,0 0-7-16,0 0-8 0,0 0-12 0,0 0-4 0,-16-9-7 16,16 9-9-16,0 0-11 0,-3-1-12 0,3 1-40 15,0 0-36-15,0 0-57 0,0 0-77 0,0 0-103 16,0 7-186-16,0-7-488 0,0 0 216 16</inkml:trace>
  <inkml:trace contextRef="#ctx0" brushRef="#br0" timeOffset="85982.97">12185 9833 271 0,'-6'-2'290'0,"6"2"-6"16,0 0-9-16,-6-3-13 0,6 3-17 0,0 0-12 15,-7-1-13-15,7 1-17 0,0 0-11 0,0 0-12 16,0 0-11-16,0 0-10 0,0 0-21 0,0 0-2 16,0 0-10-16,0 0-7 0,0 0-6 0,18-1-8 15,-12 1-13-15,-6 0-8 0,17-1-7 0,-4 1-4 16,0 0-13-16,2 0-6 0,4-1-12 0,2 2-2 16,0-4-4-16,1 1-9 0,6 2-10 0,-9-1-5 15,2-1-2-15,-3-1-15 0,-1 2-4 0,-5-2-3 16,-2 2-5-16,0-1-8 0,-4 2-3 0,0 0-9 15,-6 0-7-15,6-3-16 0,-6 3-9 0,0 0-5 16,0 0-3-16,0 0-4 0,0 0 2 0,-20-4-7 16,8 6-4-16,0-2-1 0,-7 4 4 0,0-3 3 0,-1 0 7 15,1 2 9-15,-3 0 7 0,3 0 12 16,-3 0 13-16,4-1 11 0,-1 2 19 0,3-2 12 16,3 2 16-16,0-3 12 0,2 2 14 0,0-2 5 15,5 1 6-15,1-1 3 0,0 1 3 0,5-2 7 0,-9 1 14 16,9-1-4-16,0 0 11 0,0 0 5 0,0 0-10 15,0 0-2-15,23 2-12 0,-10-3-9 0,4 1-5 16,4-2-4-16,-2 0-3 0,4 0-14 0,-4 3 1 16,2-3-2-16,-1 1-5 0,-1-2 6 0,-2 1-18 15,-1 0 7-15,1 1-10 0,-4 0 13 0,-2 1-15 16,-2-2 1-16,-1 2-3 0,-2-1 4 0,0 1-1 16,-6 0-12-16,7-3-30 0,-7 3-37 0,7-1-40 15,-7 1-49-15,0 0-61 0,0 0-74 0,0 0-90 16,0 0-190-16,-16-6-611 0,12 5 271 0</inkml:trace>
  <inkml:trace contextRef="#ctx0" brushRef="#br0" timeOffset="89549.42">24751 8238 87 0,'1'-5'276'16,"-1"0"-4"-16,1 2-9 0,-1-2-6 0,3 0-9 0,-2 0-13 16,0 3-7-16,1-3-11 0,-2 0-2 0,1 3-1 15,-1 2-20-15,1-5 0 0,-1 5-12 0,0-3 4 16,0 3-33-16,0 0-13 0,0 0-14 15,0 0-10-15,0 0-1 0,0 0-1 0,0 0 3 0,-4 9-10 16,4-3-10-16,-2 0 3 0,-1 0-4 0,2 0 4 16,-2 0-13-16,1 0-3 0,-1 1-3 0,-2 0-6 15,4-1-2-15,0 1-12 0,-1-2-5 0,1 1 3 16,1-1-8-16,0 0 4 0,-1 0 6 0,1-1 8 16,0-4 11-16,4 7 11 0,-3-5 6 0,-1-2-3 15,11 1 1-15,-4 0-4 0,3-3-3 0,4 0-2 16,4 0-9-16,1-6-1 0,0 4-7 0,8-4-5 15,1 3-3-15,0-4-9 0,-2-2-1 0,2 0-6 16,3 0-2-16,1-2-6 0,-2 0-1 0,2 0-5 16,0-2-3-16,0-1-3 0,0 3-5 0,-3-1 1 15,0 2-3-15,1 0-4 0,-6 0 3 0,3 1-6 16,-9 2 2-16,1 0-1 0,1 2 0 0,-1 0-6 16,-1 0 3-16,0 1-2 0,-6-2-1 0,1 5 2 15,1-2-5-15,-4 2 1 0,-3-1 0 0,1 3-3 16,0-2 2-16,-4 1-2 0,-1 0 0 0,3 2-3 15,-6 0-20-15,5-1-12 0,-5 1-14 0,0 0-16 16,0 0-13-16,0 0-23 0,4 3-26 0,-4-3-30 0,0 0-39 16,0 0-33-16,-5 8-36 0,-1-4-41 0,0-1-58 15,-2 0-56-15,-3-1-359 0,2 3-842 16,-1-1 372-16</inkml:trace>
  <inkml:trace contextRef="#ctx0" brushRef="#br0" timeOffset="89699.28">25549 8175 54 0</inkml:trace>
  <inkml:trace contextRef="#ctx0" brushRef="#br0" timeOffset="90265.61">24878 8083 140 0,'0'0'273'0,"0"0"-5"15,2-6-9-15,-2 6-14 0,2-3-11 0,-2 3-21 16,0 0-19-16,0 0-16 0,2-4-12 0,-2 4-12 15,0 0-5-15,0 0 1 0,0 0-4 0,0 0-12 0,2 13-13 16,-2-7-8-16,-2 0 5 0,0 0-12 0,2 4-13 16,-2-1 3-16,0 1-7 0,2-2-11 0,-1 2 17 15,1 0-27-15,-3-1-9 0,3 0 0 16,-1-2 3-16,2 1-4 0,-1 2 11 0,3-4-2 0,-2-2 9 16,-1 1 10-16,4 0 11 0,0-2 6 0,5 0 4 15,-1-2 10-15,3 2 3 0,2-5 0 0,6 1 0 16,0-2 2-16,2-2-4 0,6-2 0 0,-1 0-8 15,1-3-8-15,3 2-4 0,0-4-6 0,-3 1-6 16,-1-1-5-16,1-1-9 0,-1 3-11 0,3-3-2 16,-5 0-6-16,-4 4-4 0,-4-1-7 0,5 2-7 15,-5-2 5-15,0 2-8 0,-7 2-2 0,5 0-7 16,-4 1-2-16,-2 1 0 0,2-3-2 0,-5 5-4 16,2-1-10-16,-2 2-15 0,-1-1-12 0,-4 2-11 15,9-2-13-15,-7 1-16 0,-2 1-20 0,0 0-17 16,0 0-22-16,0 0-43 0,0 0-38 0,7 4-25 15,-7-4-43-15,0 0-54 0,-4 10-63 0,0-6-390 16,-1-2-840-16,5-2 373 0</inkml:trace>
  <inkml:trace contextRef="#ctx0" brushRef="#br0" timeOffset="90415.67">25553 8128 67 0,'-4'-14'307'0,"-2"11"-9"0,2-1-10 0,0-1-8 15,0 0-20-15,3 2-19 0,-3-1-26 0,4 0-28 16,0 4-41-16,-5-3-62 0,5 3-70 16,0 0-79-16,0 0-115 0,0 0-177 0,0 0-387 15,0 0 171-15</inkml:trace>
  <inkml:trace contextRef="#ctx0" brushRef="#br0" timeOffset="117165.89">16643 2535 2795 0,'-4'-7'197'16,"2"-1"-73"-16,-1 4-2 0,-1-2 28 0,0 1 48 15,2-1 27-15,0 1 4 0,1 2-9 16,-1-1-14-16,2 4-7 0,-5-6-10 0,3 3-14 15,2 3-12-15,0 0-8 0,0 0-1 0,0 0 1 0,-11 8-8 16,8-2-9-16,-1 0-13 0,0-1-1 0,3 5-7 16,-1-3-9-16,0 1-5 0,0-1-5 0,2 0-2 15,0-1-5-15,4-1 0 0,-1-1-6 16,5-2-2-16,5-1 3 0,7-4-15 0,10-3-5 16,2-6-5-16,5 1-13 0,13-10-1 0,3-2-7 0,-3-1 1 15,0 1-1-15,-3-2-8 0,1 1-4 0,-4 0-10 16,-13 8-21-16,0 0-23 0,-7 3-36 0,-5 4-44 15,-7 5-50-15,-3-3-66 0,-2 6-35 0,-3 2-58 16,-4-1-63-16,-8 16-74 0,-6 8-114 16,-6 1-284-16,-2 5-921 0,-7 14 409 0</inkml:trace>
  <inkml:trace contextRef="#ctx0" brushRef="#br0" timeOffset="117566.13">16538 4183 183 0,'-2'-13'505'0,"-1"1"8"15,-2 0-4-15,-1 1 11 0,2 1-22 0,-1 1-13 0,2 0-23 16,0 4-24-16,0-1-34 0,0 2-36 0,2-1-44 16,-2 2-46-16,3 3-16 0,0 0-26 15,0 0-24-15,0 0-26 0,0 0-12 0,0 0-16 16,13 12-17-16,-6-8-12 0,4 1-15 0,0-3-7 16,10 1-16-16,-1-3 0 0,11-4-4 0,7-2-6 0,-2-5-4 15,14-7-5-15,2-4-7 0,5 0-10 16,-1-5-11-16,-1 1 8 0,-1-4-11 0,-1-1 2 15,-2 1-13-15,-6 1-7 0,-14 9-3 0,-2 3-26 16,-3 5-31-16,-10 0-37 0,-2 5-41 0,-5 1-45 0,-1 4-43 16,-2 1-33-16,-2 6-36 0,-4 1-57 0,-4 5-43 15,-6 6-56-15,1 1-66 0,-10 8-398 16,2-2-967-16,-2 4 428 0</inkml:trace>
  <inkml:trace contextRef="#ctx0" brushRef="#br0" timeOffset="118048.93">16261 5570 469 0,'1'-3'465'16,"-1"3"-6"-16,0 0 1 0,0 0-5 0,8 0-9 16,-8 0-6-16,0 0-15 0,4 8-29 0,-4-3-22 15,1 0-35-15,4 0-19 0,-4 1-21 0,3 2-21 16,1-4-23-16,-1 2-17 0,1 1-18 0,8-1-12 0,2 1-16 16,6-5-19-16,7-2-27 0,4-2-4 0,6-4-7 15,-1 2-16-15,17-12-12 0,-2 4-13 16,-2-3-4-16,8 0-15 0,-6 1-8 0,-2-3 1 15,-2 1-18-15,-12 1-18 0,-4 1-34 0,-1 1-35 0,-3 3-29 16,-9 2-43-16,-3-1-49 0,-8 5-60 0,-1 3-71 16,-3 1-42-16,-4 0-50 0,0 11-62 15,-6-2-85-15,-4 9-385 0,-8 7-988 0,1 2 438 16</inkml:trace>
  <inkml:trace contextRef="#ctx0" brushRef="#br0" timeOffset="118366.34">16621 6722 87 0,'-2'-7'476'0,"-5"1"12"0,4 0 11 0,-3 0 3 15,2 2-27-15,1-1-2 0,-1 2-5 0,1-1 4 16,2-1-21-16,-2 1-24 0,1 1-25 0,2 3-25 16,0-6-25-16,4 3-28 0,-1-1-21 0,4-2-28 15,3 0-25-15,8-3-25 0,10-1-26 0,0 0-19 16,4-2-17-16,3 2-16 0,-1 1-22 0,5-2-74 16,9-1-51-16,-11 1 0 0,3 4 0 0,-6-1-94 15,-2-1-97-15,-4 3-88 0,-6 0-72 0,-2 4-82 16,-8 2-75-16,-2 2-85 0,-2 2-364 0,-7 3-1037 15,-2 2 458-15</inkml:trace>
  <inkml:trace contextRef="#ctx0" brushRef="#br0" timeOffset="118716.1">16649 8331 348 0,'-9'-5'426'15,"3"-1"5"-15,-2-1-6 0,3 2-7 0,1-5-26 16,1 0-21-16,1 0-24 0,4 0-23 0,5-1-30 0,0 1-29 16,5-2-26-16,6 1-26 0,0 0-19 15,8-4-22-15,2 6-18 0,4-2-32 0,-3 1-43 16,6 5-47-16,-2-3-68 0,-1-1-68 0,-4 3-68 16,0 2-71-16,-7 1-79 0,-1 2-99 0,-7 1-237 0,-2 0-714 15,-2 1 316-15</inkml:trace>
  <inkml:trace contextRef="#ctx0" brushRef="#br0" timeOffset="120566.4">18359 14133 26 0,'-5'-1'204'0,"-3"-2"-4"0,3 0 6 0,-5 2 2 16,4-1-5-16,-2 0-2 0,3 1-2 0,-4 0-5 15,3 0-1-15,-1-1-2 0,0 2 1 16,0-1 0-16,7 1 14 0,-11 0-11 0,6-3-4 0,5 3 6 16,-9 2-5-16,9-2-4 0,-10 1-7 0,10-1-9 15,-7 1 0-15,7-1-5 0,-5 0-6 0,5 0-2 16,0 0-7-16,0 0 0 0,-8 3 2 0,8-3-2 15,0 0 1-15,0 0 1 0,0 0 1 0,16 4-10 16,-10-2-7-16,8-1-7 0,3 1-5 0,4-1-7 16,8 0-7-16,5 3-15 0,3 0-2 0,18-1-13 15,4 3-5-15,0-1-5 0,2-1-11 0,2 3 6 16,0-2-18-16,28 2-5 0,-31-1-3 0,2 0-6 16,-4 0-1-16,1-2-8 0,-8 0 0 0,-14 0-4 15,-1-3-2-15,-4 3-2 0,0-3 1 0,-10 0 3 16,-7 2-5-16,-2-3 0 0,-3 1-3 0,-2 0 5 15,-3-1-9-15,-5 0-4 0,8-1-8 0,-8 1-14 16,0 0-33-16,0 0-27 0,-14-7-33 0,4 5-37 16,-3 2-40-16,1 0-38 0,-7 0-34 0,1 0-23 15,-12 3-20-15,4-3-21 0,-4 5-19 0,2-3-23 16,-4 0-27-16,2 2-19 0,-5-1-249 0,3 3-711 16,-2-3 314-16</inkml:trace>
  <inkml:trace contextRef="#ctx0" brushRef="#br0" timeOffset="121167.01">18566 14301 55 0,'-24'1'238'0,"5"2"11"0,2-2 11 0,-3-1 16 0,4 0 0 16,1 2 5-16,1-3-1 0,0 1 7 15,4 0-7-15,-2 0 0 0,2 0 7 0,2 0 1 16,3 0-1-16,5 0-9 0,-9-1-8 0,9 1-16 16,-8 1-12-16,8-1-9 0,0 0-24 0,0 0-17 0,0 0-15 15,0 0-11-15,0 0-15 0,34-1-11 0,-15 1-18 16,12 0-3-16,2 1-4 0,7 0-21 15,15-2-8-15,2 3-3 0,4 2-14 0,-3-1-1 16,3 1-6-16,-1 0-10 0,2 1 3 0,-4-2-7 0,1 1 1 16,-5 1-10-16,-3-2 8 0,-15 0-3 15,-2-1 8-15,-2-1-1 0,-5 0 2 0,-8 2 13 16,-2-3 5-16,-3 0 12 0,-6 0 5 0,-1 0 1 16,0-2-3-16,-7 2 3 0,10-1-12 0,-6 0-5 0,0 0-3 15,-4 1-11-15,1-4 1 0,-1 4-19 0,3-2-40 16,-3 2 0-16,0 0 0 0,2-3 0 0,-2 3 0 15,0 0 0-15,1-4 0 0,-1 4 0 0,0 0 0 16,0 0 0-16,0 0 0 0,0 0 0 0,2-4 0 16,-2 4 0-16,0 0 0 0,0 0 0 0,0 0 0 15,0 0 0-15,0-5 0 0,0 5 0 0,0 0 0 16,0 0 0-16,0 0 0 0,2-4 0 0,-2 4 0 16,0 0 0-16,0 0 0 0,0 0 0 0,0 0 0 15,0-5 0-15,0 5 0 0,0 0 0 0,0 0 0 16,0 0 0-16,0 0 0 0,-4-4 0 0,4 4 0 15,0 0 0-15,0 0 0 0,0 0 0 0,0 0 0 16,0 0 0-16,0 0 0 0,0 0 0 0,0 0 0 16,-3-3 0-16,3 3 0 0,0 0 0 0,0 0 0 15,-3-3 0-15,3 3 0 0,0 0-34 0,0 0-7 16,0 0-7-16,0 0 4 0,0 0 0 0,0 0-5 16,0 0-3-16,0 0 0 0,0 0-7 0,0 0-11 15,0 0-12-15,0 0-5 0,3-6-11 0,-3 6-6 16,0 0-12-16,0 0-1 0,0-4-13 0,0 4-8 15,0 0-10-15,0 0-7 0,0 0-26 0,1-4-21 16,-1 4-25-16,0 0-31 0,0 0-34 0,-4-6-58 0,4 6-48 16,-1-2-372-16,1 2-833 0,-6-3 369 15</inkml:trace>
  <inkml:trace contextRef="#ctx0" brushRef="#br0" timeOffset="122799.31">25365 14204 332 0,'-7'-9'366'15,"-1"2"21"-15,-5-5 5 0,1 1 4 0,1 2 8 16,-2-2-4-16,1-1-6 0,1 5-4 0,1-3-8 16,0 3-15-16,1 0-15 0,1 1-7 0,2-3-21 15,2 6-13-15,0-2-22 0,3-2-36 0,2 3-27 16,6 1-20-16,5-3-27 0,6 2-21 0,13 0-8 15,6 2-15-15,13 2-19 0,4 0-28 0,-1 0-35 16,-12 0-44-16,10 3-40 0,-12 0-53 0,-5-1-55 16,-2-1-66-16,-1 3-67 0,-10-1-59 0,-8-1-51 15,0 0-39-15,-8-2-28 0,-5 4-400 0,0-4-919 16,-23 4 407-16</inkml:trace>
  <inkml:trace contextRef="#ctx0" brushRef="#br0" timeOffset="122932.69">25194 14155 197 0,'-50'6'238'0,"17"-5"5"0,4 2-4 0,9 0 6 15,5-1 1-15,5 0 7 0,2-2 10 0,4 1 14 0,4-1 5 16,0 0-8-16,0 0-27 0,36 2-16 16,-3-3-20-16,3 2-20 0,23 0-40 0,2-1-67 15,3 1-90-15,-1-1-98 0,-2 2-149 0,-1-4-333 16,0 2-633-16,-7-2 281 0</inkml:trace>
  <inkml:trace contextRef="#ctx0" brushRef="#br0" timeOffset="124849.06">18197 2573 156 0,'-14'-1'246'0,"2"0"-3"16,0 1-3-16,0-1-2 0,-1 1 0 0,1-1-9 16,0-3-9-16,-1 3-2 0,2 1 0 0,1 0-8 15,-2 1 2-15,1 1-8 0,2 0-2 0,-5-1-9 16,2 1-8-16,3 0 0 0,-5 2-10 0,5-1 1 15,-1 0-18-15,-2 1 4 0,6-4-2 0,-2 2-5 16,3-1-6-16,1 0-8 0,-2 2-6 0,6-3-4 16,-6 3-3-16,6-3-6 0,-7 1-2 0,7-1-5 15,0 0-10-15,0 0 6 0,0 0 7 0,11 4-4 16,2-4 5-16,8 3-5 0,11-2-3 0,4-1-9 16,14 1-5-16,8-1-10 0,0 0 4 0,-1-1-10 15,5 0-12-15,0 2-3 0,0-3-3 0,0 0-7 16,-6 1-7-16,4 1-2 0,1 0-7 0,-11-2 0 15,-13 1-7-15,2 1-5 0,-6-1-1 0,-1-2-7 16,-9 2 6-16,-5-1-6 0,-3 1 1 0,-4 0-1 16,-3 1 2-16,3 0-1 0,-5 0-7 0,-6 0 1 15,8-2-10-15,-5 1-41 0,-3 1-41 0,-2-7-36 16,2 7-43-16,-10-7-61 0,2 5-56 0,-4 1-54 16,-1 1-44-16,-9-3-62 0,-1 0-53 0,-9 1-369 15,2-1-925-15,0 6 409 0</inkml:trace>
  <inkml:trace contextRef="#ctx0" brushRef="#br0" timeOffset="125382.65">18085 2687 28 0,'-15'1'344'16,"3"-1"13"-16,0 0 8 0,3 0 10 0,2 0 8 15,0 0-25-15,7 0-27 0,-9-1-20 0,9 1-26 16,-5 1-24-16,5-1-17 0,0 0-12 0,0 0-4 15,0 0-9-15,17-4-15 0,-3 2-11 0,4 1-14 16,10 1-8-16,1-1-2 0,7 0-18 0,2 0-8 16,15 2-7-16,-1-2-10 0,3 1-14 0,1-1-8 15,3 2-3-15,-6-2-8 0,1 1-3 0,0 0-1 16,-17 0-7-16,3 0-9 0,-3 0-3 0,-1 0-1 16,-2 0-2-16,-6-2-5 0,-6 4 2 0,-3-2-5 15,-6 0-1-15,1 1-2 0,-4-4-1 0,-3 3-1 16,0 2 4-16,-2-4-10 0,-5 2 3 0,0 0 2 15,11 2 0-15,-11-2-3 0,6 0-5 0,-6 0-4 16,0 0-7-16,0 0 14 0,0 0-19 0,8 0 0 16,-8 0-1-16,0 0 2 0,0 0-7 0,0 0-6 15,0 0 2-15,0 0 0 0,0 0-11 0,0 0 3 16,0 0-1-16,0 0-7 0,0 0 10 0,0 0-5 16,0 0-3-16,5 1 3 0,-5-1-8 0,0 0 6 15,0 0-7-15,0 0-4 0,0 0 3 16,0 0-5-16,0 0-7 0,0 0 0 0,0 0 1 0,0 0-4 15,0 0 5-15,0 0-6 0,0 0-2 0,0 0-8 16,0 0-3-16,0 0 1 0,0 0-2 0,0 0-9 16,0 0 2-16,0 0-5 0,0 0-8 0,0 0-4 15,0 0-8-15,0 0-7 0,0 0-5 16,0 0-6-16,0 0 3 0,0 0-2 0,0 0-4 16,0 0-7-16,0 0-2 0,0 0-8 0,0 0-3 0,0 0 0 15,0 0 2-15,0 0-5 0,0 0-12 0,0 0-14 16,0 0-26-16,0 0-31 0,0 0-61 0,0 0-58 15,0 0-59-15,0-6-70 0,0 6-261 0,0 0-759 16,-4-12 336-16</inkml:trace>
  <inkml:trace contextRef="#ctx0" brushRef="#br0" timeOffset="127982.97">25719 8621 202 0,'-9'-1'321'0,"3"1"-8"16,-5-2-5-16,3 2 6 0,1-1-1 0,1 1 1 16,-2-1-6-16,8 1-10 0,-10-1-9 0,10 1-15 15,-9-1-12-15,9 1-12 0,-5-1-15 0,5 1-16 0,0 0-15 16,0 0-5-16,0 0-10 0,0 0-9 0,0 0-11 15,0 0-7-15,13 5-12 0,0-3-15 0,5-2-12 16,1 0-12-16,1 0-11 0,8 1-10 0,-1-1-7 16,5-1-9-16,-1 1-5 0,-1-2-9 0,-1 2-9 15,-8-2-17-15,-1 2-22 0,-1-3-26 0,-3 0-33 16,-2 1-35-16,-5-1-41 0,4 1-42 0,-7-2-50 16,-2 2-42-16,-4 0-44 0,0 2-41 0,-5-5-59 15,-3 2-44-15,-11-1-226 0,0 3-726 0,-1 2 321 16</inkml:trace>
  <inkml:trace contextRef="#ctx0" brushRef="#br0" timeOffset="128266.09">25535 8713 221 0,'-5'2'297'16,"-4"1"-10"-16,7 0-10 0,2-3-9 0,-7 3-5 16,6-1-1-16,1-2 2 0,-1 4-13 0,1-4-1 15,0 0-21-15,12 1-12 0,0-1-20 0,-3 0-16 16,6 0-17-16,2-1-24 0,5 1-14 0,-1-1-8 15,1 1-14-15,-1-1-8 0,2-1-6 0,-3 1-17 16,1 0-1-16,-2 1-7 0,-7-1-6 0,1 1-5 16,-3 0 8-16,-2-1 7 0,2 1 12 0,-5 1 8 15,-5-1 16-15,8 0 9 0,-8 0 6 0,5 0 1 16,-5 0-4-16,0 0-3 0,7 2-8 0,-7-2-13 16,0 0-10-16,0 0-9 0,0 0-5 0,0 0-9 15,2 3-3-15,-2-3-11 0,0 0-16 0,0 0-23 0,0 0-29 16,0 0-32-16,0 0-56 0,0 0-40 15,0 0-56-15,0 0-41 0,0 0-59 0,0 0-57 16,0 0-72-16,0 0-291 0,0 0-785 0,0 0 349 16</inkml:trace>
  <inkml:trace contextRef="#ctx0" brushRef="#br0" timeOffset="147733.23">25396 8815 135 0,'-5'-2'243'16,"0"-3"-9"-16,0-1-2 0,-2 3-9 0,1-2-9 15,-2 0-9-15,3 1 0 0,0 2-10 0,1 0-1 16,0-1-6-16,-1 0-8 0,1 0 4 0,-1 1 5 16,0-2-4-16,5 4 4 0,-4-3-2 0,0 0-4 15,4 3-5-15,-1-4-8 0,1 4-15 0,5-6-11 16,3 4-5-16,0 1-10 0,3-1-4 0,8-1-11 16,3 1-10-16,6-2-7 0,0 1-9 0,4 1-8 15,0 1-10-15,0-1-11 0,0-1 1 0,3 3-4 16,-3-2-3-16,2-1-8 0,-3-2-7 0,3 1 0 15,-6-1-6-15,-1 2-4 0,0-3-1 0,-5 3 0 16,-3-1-5-16,-4-1 1 0,-1 2-1 0,-3 2 3 16,-2-2 6-16,-1 1 3 0,-3 1-3 0,-1-2-2 15,0-1-2-15,-4 1-5 0,0 3-8 0,0 0 3 16,-11-4-2-16,1 3-2 0,-2 0 7 0,-6 1-11 16,0 1-1-16,-2 0-1 0,-2 1-13 0,-6 0-6 0,-3-2-3 15,1 4-6-15,-5-1 0 0,2 1-7 0,-3-3 6 16,0 1-1-16,-1 1 6 0,1 0-2 15,-2 1 3-15,5-1-4 0,0-1 8 0,-2 0 3 16,4-1 0-16,11 1-1 0,-1 0 0 0,4 0 1 0,6-1 4 16,-1 0 0-16,5-1 1 0,3 1 14 15,-1 0 5-15,5-1 3 0,0 0-3 0,0 0-1 16,0 0 0-16,24-3 1 0,-3 0-3 0,7 2-2 0,0 0 0 16,4-3-4-16,3 2 2 0,2-2 1 0,0 2-1 15,1-2-4-15,2-1 1 0,1 2 1 0,-3 0-3 16,-1-1-2-16,0 1 4 0,-4 1-1 0,-2-1-3 15,0 1 7-15,-8-2-8 0,-3 3 1 0,-3-1 4 16,-5 2-2-16,-1-1-3 0,-3 1 3 0,-3 0 4 16,-5 0 2-16,10 0-3 0,-10 0-1 0,0 0 1 15,0 0-2-15,0 0 1 0,-35-3-6 0,14 3 5 16,-9 0-1-16,-2 0-2 0,-4 0-1 0,1 0 3 16,-16 0-3-16,-2 3 2 0,3-4 0 0,-1 3-2 15,10 0 3-15,0 2 3 0,3-3-6 0,5 2 2 16,1 0 4-16,1-2 2 0,8 2-2 0,5 0 2 15,6 0 0-15,1-1 11 0,6 0 10 0,1 1 2 16,4-3 1-16,8 6 1 0,4-3-4 0,9 1-2 16,11 2-6-16,8-1-2 0,12-2 1 0,1 2 1 15,-2 0-4-15,1-1-2 0,6-2-1 0,-5-1-2 16,0 0 1-16,-3-2-6 0,-11 0 4 0,-2 1-4 16,0-2 0-16,-5 0 1 0,-4-1-1 0,-8 0-2 15,-3 0 1-15,-4 0-1 0,-3 1 0 0,-2-1-2 16,-3-1-1-16,-5 0-1 0,-1-1 2 0,-7 0-3 0,-3 1 0 15,-10-2 0-15,-11-2 0 0,-3 1 0 0,-4 1-1 16,-11 2 1-16,-2-1 0 0,-2 2-5 16,2 3 6-16,1-1-1 0,-3 1-1 0,14 1 1 15,0 1-2-15,4 1 2 0,1 2-1 0,5 0 1 0,8-1 1 16,4 0-6-16,4 2 4 0,1-2 0 0,4 0-5 16,5 4 11-16,4-3-3 0,4 2-2 0,5 0 8 15,10 2-5-15,8 2-6 0,4 1 7 16,6-3-2-16,0-2 1 0,17 2 0 0,-2-4-1 0,-1 0-1 15,-12 0 0-15,1-5 2 0,10 3 1 0,-14-3-1 16,2 0-3-16,-6-3 2 0,-1 0 0 0,-10-1 7 16,-2-1-7-16,-3 0 4 0,-4 0-2 0,-2-3 4 15,-5 3-5-15,-4-5 0 0,-2 2 0 0,-7-2 0 16,-4 0-2-16,-11-5 3 0,-5 2-4 0,-3 1 4 16,-4 0 1-16,-2 4-5 0,-14-4 0 0,-2 3 5 15,14 2-7-15,-12 5 2 0,11 1 0 0,5-2-2 16,1 6-4-16,4-2 5 0,8 1 1 0,4 2-6 15,5-1 5-15,4 2-4 0,4 0 2 0,4 2 6 16,6-1-3-16,5 4-2 0,15-2 8 0,7 4 0 16,5-1-4-16,16 0 1 0,-2-2-1 0,1 0 3 15,1-2-4-15,-2-5 0 0,-11 1 1 0,-2-2 0 16,-1-1-1-16,0-1 5 0,-5 0-4 0,-5-1 1 16,-5 1-3-16,-3 0-5 0,-7 0-30 0,-1-1-50 15,-3 1-76-15,-3-2-93 0,-4 0-113 0,-1 3-135 0,0 0-354 16,-14-8-927-16,-5 2 410 0</inkml:trace>
  <inkml:trace contextRef="#ctx0" brushRef="#br0" timeOffset="163048.94">15378 1101 1334 0,'7'-11'41'0,"-4"6"17"0,-2 0 2 0,-1 2-6 15,4-1-18-15,-4 0-11 0,0 4 1 0,5-3-1 16,-5 3 6-16,3-4-1 0,-3 4 4 0,0 0 3 15,0 0 16-15,0 0 4 0,6 6-7 0,-2 0 6 16,1 3 2-16,-1 0-4 0,1 3 12 0,0 4 3 16,-2 1-3-16,-2 3 7 0,5 4 0 0,-3 4 0 15,2-2 2-15,-3 2-6 0,0 5 1 0,3-3 1 16,-4 0-2-16,3 3 0 0,-3 0-7 16,2 1 0-16,0-3-1 0,-2-2-7 0,3-4 2 15,-1-8 4-15,1-2 10 0,1-5 11 0,2-2 15 16,0 0 37-16,6-6-15 0,6-3-2 0,10-8-1 0,5-4-14 15,12-10-5-15,1-4-5 0,4-3 8 0,31-18-20 16,-28 14-6-16,24-13-5 0,11 3 0 0,-1-2-13 16,3 2-9-16,-1-2-7 0,4 1 2 15,-2-1-11-15,-4 3-4 0,2 1-3 0,-6 6-4 16,-26 10 4-16,-1-2-8 0,-2 5-2 0,-5 0-1 16,-13 8-7-16,-2-2 4 0,-5 5 3 0,-4 3-7 15,-11 1 12-15,-3 2-8 0,-12 6 1 0,16-9 3 16,-16 9-4-16,0 0 4 0,0 0-9 0,17-8-2 15,-17 8-21-15,0 0 0 0,0 0-32 0,0 0-14 16,0 0-42-16,0 0-19 0,0 0-30 0,0 0-41 16,-33 30-35-16,29-19-32 0,0 4-30 0,3 3-61 15,-3 0-193-15,4 0-594 0,1-5 264 0</inkml:trace>
  <inkml:trace contextRef="#ctx0" brushRef="#br0" timeOffset="-173463.47">25170 8646 199 0,'-8'1'355'15,"3"-1"-14"-15,0 2-6 0,5-2 7 0,-9 1-5 16,5 1 1-16,4-2 2 0,-4 1-4 0,4-1-7 15,0 0-5-15,0 0-23 0,0 0-11 0,9 7-11 0,3-6-13 16,-1-1-15-16,6 2-19 0,2-1-18 0,10-1-17 16,1-1-17-16,4 1-20 0,3 1-19 15,-1-1-14-15,15-3-10 0,0 3-14 0,2-2-6 0,-14 2-13 16,1-1-6-16,15 1-8 0,-3-4-3 0,-16 4-9 16,1 0-11-16,-2 0-1 0,-5-3-2 0,0 3-8 15,-10 2-10-15,-4-3 3 0,-4 1-16 16,-1-1-11-16,-4 1-10 0,0-1-23 0,-7 1-37 0,3-1-47 15,-3 1-45-15,0 0-49 0,0 0-47 0,-25-4-31 16,8 4-37-16,-2 0-52 0,-1 0-55 0,-8 0-380 16,-2 1-880-16,1 0 390 0</inkml:trace>
  <inkml:trace contextRef="#ctx0" brushRef="#br0" timeOffset="-173197.42">25190 8736 93 0,'-19'-1'366'0,"9"1"-14"0,-2 0-3 0,5-2 6 16,-1 2-10-16,3-2 2 0,5 2-9 0,-12-1-17 16,11-1-11-16,1 2-23 0,0 0-17 0,10-5-27 15,2 3-21-15,6 2-21 0,7-1-20 0,6 1-20 16,0 1-14-16,4-1-13 0,-1 0-16 0,4 2-7 16,2-2-14-16,-1 0-6 0,-2 2-14 0,4 1-7 15,-8-3-6-15,7 0-9 0,-9 3-3 0,-1-3-6 16,-10 0-7-16,-1 1 0 0,-5 0-4 0,-3 1-2 15,-1-4 4-15,-2 1-6 0,-8 1-4 0,5 0-9 16,-5 0-29-16,0 0-29 0,0 0-44 0,-1-4-56 0,1 4-61 16,0 0-61-16,-10-3-93 0,10 3-112 0,-9-1-284 15,5 0-813-15,4 1 360 0</inkml:trace>
  <inkml:trace contextRef="#ctx0" brushRef="#br0" timeOffset="-170381.09">7604 9453 106 0,'0'0'165'0,"11"-10"-18"0,-3 7-25 0,-1 0-18 16,4-1-25-16,-1-3-24 0,3 2-7 0,1-1 0 16,0 2-16-16,1-1 2 0,-1-1 3 0,-1 1 1 15,-4-1-2-15,1 1 7 0,-1 0 10 0,0 1 10 16,0 1 15-16,-4 1 18 0,-1 0 3 0,1-1 12 15,-2 1 6-15,-3 2 0 0,1-4-8 0,-1 4-14 16,0 0-3-16,0 0 2 0,0 0-9 0,-14-1-6 16,14 1-4-16,-18 3-7 0,6 1-6 0,1 0-2 15,2-1-6-15,-3 2 1 0,0 0-1 0,0-2-4 16,1 2-1-16,-2 0 1 0,4-1-2 0,1-1-3 16,-2 1-2-16,5-2-1 0,0 1-6 0,1-2 2 15,4-1 0-15,-6 1-4 0,6-1 2 0,0 0-5 16,0 0 0-16,15-7 3 0,-5 2-11 0,4 0-8 15,2-1-5-15,1 0-21 0,3-1-6 0,0 1 0 16,-2 0-3-16,0 0 2 0,-3 0 2 0,3 1 1 0,-5 1 2 16,-3 2 3-16,-2 0-1 0,-2 0 3 15,-2 0 4-15,-4 2-4 0,0 0 1 0,0 0-1 16,0 0 0-16,0 0 2 0,0 0 0 0,-14 7 3 16,4-3 1-16,-2 0 5 0,-2-1-5 0,0 2 0 0,0 0 3 15,0 2 1-15,-4-2 7 0,5-2-3 16,1 2 5-16,1 0-1 0,2-2 1 0,3-1 1 15,-2 1 0-15,5-1 2 0,-1-1 0 0,4-1-4 16,0 0 3-16,0 0-5 0,0 0 0 0,19-6 0 0,-9 2-7 16,2-1 2-16,5 1-9 0,1-3 1 0,-4 2-1 15,4-1-8-15,-1 0 5 0,1 1-2 16,-8 0 2-16,4 0 2 0,-5 2 3 0,0 0-1 16,-3 0 5-16,3 2 5 0,-2-2 1 0,-2 2 8 0,-5 1 4 15,5-3 0-15,-5 3 3 0,0 0 1 0,0 0 0 16,0 0 0-16,0 0 4 0,-24 4-1 0,13 0 1 15,0-1 2-15,-2 2 0 0,-1 0 9 16,3-1-7-16,-2 0 9 0,-5 1-7 0,6 0 2 0,2-1-4 16,0-1-7-16,2-2-3 0,3 2 15 0,1-1-19 15,2-1-1-15,2-1-3 0,0 0 0 0,0 0-1 16,0 0 1-16,25-4 2 0,-12 1-12 0,6-3-7 16,-2 0-7-16,5-1-4 0,-2 1-3 0,-1 0-9 15,0-3 4-15,-1 2-1 0,0 2 4 0,0-1-1 16,-6-1 3-16,-3 4 3 0,-3 0 4 0,1 2-2 15,-3-1 8-15,-4 2 1 0,4-1 5 0,-4 1 8 16,0 0 1-16,0 0 5 0,-24 7-3 0,12-4 9 16,-3 6-4-16,-2-2 7 0,0-1-7 0,-1 0 5 15,1 0 7-15,3 0-3 0,3-1-1 0,-1 1-6 16,3-2 0-16,0-1-2 0,4-1-1 0,1 1 4 16,3-1 0-16,1-2-4 0,0 0-1 0,0 0-2 15,0 0 1-15,28-6-2 0,-11 1 0 0,-2-1-9 16,3-1 0-16,-1 3-8 0,0-1 1 0,-3-2-4 0,-1 1 6 15,-1 0-4-15,-2 3 5 0,-1-2-3 16,-3-1 2-16,-1 4 6 0,-2-2-4 0,-3 2 5 0,0 2-8 16,0 0 20-16,-14-3-13 0,6 3-9 15,-2 3 19-15,-4 0-19 0,2 0 3 0,-7 2 9 0,0 2-6 16,1-3-8-16,2 3 7 0,-1 1-1 0,2-3-1 16,2 0-7-16,4 1-3 0,1-2-9 0,2 1-6 15,2 0 1-15,3-3-1 0,1-2-1 0,1 6-3 16,-1-6-2-16,10 0-5 0,-2 0-1 0,1-2 2 15,1 1 2-15,-1-3 6 0,3 2-1 0,-6-2 7 16,4 2-1-16,-3-1 7 0,-1 0 8 0,-1-1 7 16,0 1 11-16,-1 1 0 0,-2-1 9 0,1 0 3 15,-2 0 0-15,-1 3 5 0,-5-5 1 0,5 5-6 16,-10-3-2-16,4 2-4 0,-2-1 3 0,8 2-10 16,-15 3 1-16,6-2-24 0,-3 1-14 0,5 1-22 15,-1-1-28-15,3 1-39 0,-3 1-49 0,4-2-57 16,0 0-79-16,2 1-165 0,2-3-507 0,0 0 225 15</inkml:trace>
  <inkml:trace contextRef="#ctx0" brushRef="#br0" timeOffset="-168697.76">25576 8708 93 0,'0'0'342'0,"-13"-2"-8"0,7 1-4 16,2 0-10-16,4 1-1 0,-10 0-16 0,6-3-13 15,4 3-18-15,-5-2-20 0,5 2-12 0,-4-3-14 16,4 3-11-16,0 0-15 0,0 0-17 0,0 0-13 16,0 0-14-16,0 0-13 0,24-1-15 0,-7 1-18 15,6 0-5-15,9 0-37 0,1 0-2 0,3 0-6 16,4 0-7-16,13 0-11 0,-12-1-11 0,9 0-11 16,-9 1-9-16,-5-1-8 0,-2 1-14 0,-2-2-8 15,-2 2-8-15,-11 0-2 0,-3 0-1 0,-3-1-8 16,-5 1 16-16,-2-1 1 0,-3 0-2 0,-3 1-4 15,0 0 9-15,0 0 18 0,-27 1-17 0,5-1 3 16,-6 2-1-16,-5 0 7 0,-2-1 4 0,0 1-1 16,-1-1 6-16,0 2-1 0,0 2 1 0,-1-3-2 15,1 2 10-15,3 0 3 0,3-1 2 0,0 0 5 16,11-1 2-16,5 0 0 0,1-1 8 0,2 0 2 16,4 1-1-16,2-1-5 0,0 0 2 0,2 1 3 15,3-2-2-15,0 0 6 0,16 1-7 0,-5-2 2 16,9 1-5-16,8 1-1 0,0 1-5 0,0-2 2 0,2-2-2 15,1 2-3-15,0 0-3 0,-2 3-3 0,1-3 1 16,-9 0-4-16,-1-1-3 0,-1 2 4 0,-8-2 4 16,-1 1-5-16,-6 0 0 0,-4 0 0 15,0 0 5-15,0 0 2 0,0 0 7 0,-29 1 14 0,7 1 4 16,-9 2 9-16,-2-3 4 0,-3 1 2 0,1 1-5 16,1-1-1-16,-4 4-1 0,4-6 0 0,4 3 2 15,10-2 10-15,-1 0 0 0,7 2 3 0,5-2-2 16,3-1-7-16,3 1-7 0,3-1-1 0,0 0-7 15,22-1 0-15,7-1-3 0,3 0-6 0,5 0-14 16,13 1-18-16,-9-1-15 0,9-3-28 0,-9 4-45 16,-1-1-45-16,-1 0-63 0,-2 1-72 0,-4-1-77 15,-1 2-92-15,-11 0-360 0,-2-1-868 0,-7 1 384 16</inkml:trace>
  <inkml:trace contextRef="#ctx0" brushRef="#br0" timeOffset="-146914.43">26444 7804 226 0,'0'0'308'15,"0"0"-15"-15,9-3-12 0,-9 3-18 0,4-4-13 16,-4 4-17-16,2-4-12 0,-2 1-20 0,0 3-8 15,0-4-9-15,0 4-17 0,0-5-11 0,0 5-4 16,0-7-10-16,-1 0-5 0,0 4-6 0,-2-2-9 16,-1-1-16-16,3-1-9 0,-7-1-2 0,2 2-14 15,-2-3-10-15,2-2 0 0,-7 1-1 0,2-2 1 16,-3-1-15-16,-2 3-8 0,-2-1 1 0,0-1-11 16,2 1-2-16,-2 0-2 0,-5-2 3 0,5 3-6 15,-6-1 2-15,2 2-2 0,-3-2-5 0,0-1-1 16,0 3-4-16,-1-1 6 0,7 1-5 0,-3 3-1 15,-1-5-1-15,0 7-2 0,-4-4 0 0,7 1-5 16,-6 1 8-16,3 3-6 0,2 1 4 0,-2-2-7 16,2 3 0-16,-7-2-3 0,5 2 0 0,1 1-1 15,-6 1 1-15,8 0-1 0,-8 4-5 0,-2 0 3 0,1 0-3 16,2 1-4-16,-1 1 4 0,0-1 0 16,1 4-1-16,1-4-3 0,-3 5 6 0,3-6 8 15,1 7-9-15,1-3 2 0,-2 3 2 0,3 3 0 0,4-6 4 16,-1 1 6-16,1 1 0 0,-3 5 1 0,0 1 4 15,1-1-3-15,1 4 0 0,1-1-4 0,2 2-1 16,-1 1 3-16,3 1 0 0,1 0-7 16,1 1 6-16,-1 0-4 0,1 4-3 0,4-3-1 0,-5 1-1 15,7-1 0-15,-3 0 6 0,4 0-1 0,0 1-8 16,2-6 3-16,-1 6-1 0,1-1-3 0,1 0 1 16,1 1-7-16,1 1 7 0,-1-8 1 0,2 6-9 15,2 2 8-15,-2-2 0 0,1 2 0 0,1 1 0 16,4-4-2-16,-1 5-1 0,0-3-2 0,1 0 9 15,2-3-3-15,2 5-2 0,0-3 3 0,4 0 1 16,-3 0 4-16,5-1-5 0,-3-1-1 0,2 3-2 16,1-6 4-16,-1 2 1 0,-1 1-1 0,0-8-3 15,3 6 3-15,-1-2-1 0,1 0 0 0,-3-4 0 16,1-1 3-16,1-1-5 0,-1-1 1 0,0 1 4 16,2-2-4-16,1 1-1 0,-3-4 9 0,2 2-3 15,1-2 6-15,7 2 0 0,-4-3 2 0,-1 1 3 16,1-4-1-16,5 2 1 0,1-1 1 0,1-1 2 15,-1-1 0-15,-6 1 1 0,7-2 0 0,0 1 5 16,-6-1-1-16,8-2-2 0,-3 2 3 0,4-4-5 0,-3 2-4 16,0-1 1-16,-1 0-1 0,0-2-2 15,2-1-1-15,-8 0-3 0,9-4 2 0,-2 2-7 16,-2-1 4-16,2-2-4 0,-2-3 2 0,2 1 6 16,-1-2-4-16,-1-4 3 0,0-1 5 0,-2 0 1 0,-2-6 3 15,2-2-2-15,1-1 3 0,-4-1 3 0,6-14 1 16,-8 12 5-16,2-14-3 0,-8 12 9 15,4-13 0-15,-4 0 1 0,-3 13-2 0,-6-4 1 16,1-10-7-16,-2 11 4 0,-6 1-5 0,-2-1-5 0,-5 3-7 16,-3-2 5-16,-10-9-4 0,-5 5-4 0,3 12-1 15,-10-8-5-15,4 10-33 0,-2 2-42 16,-12-2-72-16,-1 3-94 0,9 8-115 0,-14 2-120 16,1 2-504-16,17 1-1045 0,-1 0 462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58:49.160"/>
    </inkml:context>
    <inkml:brush xml:id="br0">
      <inkml:brushProperty name="width" value="0.05292" units="cm"/>
      <inkml:brushProperty name="height" value="0.05292" units="cm"/>
      <inkml:brushProperty name="color" value="#FF0000"/>
    </inkml:brush>
  </inkml:definitions>
  <inkml:trace contextRef="#ctx0" brushRef="#br0">19604 5307 259 0,'-4'-12'354'0,"4"2"-21"0,0 2-19 16,-1 2-6-16,1-1-14 0,0 3-19 0,-1-1-21 15,1 5-30-15,0-3-7 0,0 3 6 0,0 0 2 16,0 0 2-16,5 19-4 0,-4-9-5 0,0 16-6 16,-2 2-13-16,0 5-14 0,-4 2-4 0,2 12-8 15,-1 6-6-15,-1-1-4 0,-3 4-2 0,1 4-9 16,-5 20-6-16,7-20-6 0,-4 21-5 0,-2 2-3 15,-1 0-7-15,6 0-3 0,-3 1-7 0,0 4-7 16,-3-4 2-16,1 4 3 0,6-1 2 0,-3 1 2 16,3 6-9-16,1 4-14 0,0 1 3 0,4 2 0 15,-6 3-5-15,12 1-1 0,-11-3-6 0,4 6-6 16,1 7-2-16,1-1-9 0,4 4-4 0,-5 3 4 16,0-6-11-16,4 6-5 0,1 7-9 0,-1-1-43 15,0 0 0-15,0 5 0 0,1-4 0 0,-4 0 0 16,-1-1 0-16,0 5 0 0,-1-1 0 0,6-8 0 0,-12-1 0 15,0-2 0-15,4-1 0 0,-2-5 0 16,4-8 0-16,-3-1 0 0,2-4 0 0,0-5 0 0,-3-8 0 16,4-30 0-16,-5 24 0 0,3-25 0 15,-1-4 0-15,0-2-169 0,1-14-58 0,1-4-68 0,-3-7-54 16,4-6-67-16,-2-6-65 0,2-10-65 0,0-1-406 16,1-3-1030-16,0 0 455 0</inkml:trace>
  <inkml:trace contextRef="#ctx0" brushRef="#br0" timeOffset="931.95">19773 5139 261 0,'-12'-3'270'0,"-2"2"-1"0,0-3-2 0,0 3-8 16,1 1-7-16,-1-1-1 0,1 0-17 0,1 1 3 16,0 0-15-16,3 0-8 0,0 0 0 0,2 1-14 15,7-1-17-15,-12 0-16 0,7 0-18 0,5 0-14 16,0 0-15-16,-9 0-7 0,9 0-12 0,-1 5 1 16,1-5-5-16,0 0 0 0,13 6-1 0,-3-5-1 15,5 3-3-15,13 0 0 0,0-1-1 0,4-1-4 16,7-1-6-16,12 1-7 0,6-2-1 0,5-2-6 15,4 0-2-15,29 2-2 0,-3-7-4 0,3 3-2 16,8-1-5-16,-1-1-5 0,9 3-10 0,7 0 3 16,-8 0-7-16,3 2-4 0,9-7 1 0,3 5-1 15,8-4 4-15,6-1 12 0,4 2 9 0,8-1 0 16,10 0-3-16,8 1 4 0,5-3 2 0,5 1-1 16,2-1-1-16,8 0 3 0,3-2-8 0,2 3-6 15,3-1-5-15,-8 0 2 0,9-3-4 0,2 2-6 16,-4 3 0-16,1-4-3 0,-1 0 1 0,-2 3 1 15,-1 1 0-15,1 1-1 0,-16-2 5 0,4-1-4 16,-6 1-9-16,-6 1 21 0,-12 0 5 0,5 2-7 16,-9-5-1-16,-4 7-4 0,-7 1-4 0,-8-1-9 15,-4 1-6-15,-7-2-9 0,-13 2-7 0,-11-1-14 16,-7-2-12-16,-31 4-16 0,-3-3-26 0,-4 1-20 16,-18 1-23-16,-5-1-15 0,-1-3-5 0,-11 2 0 15,-2 0-8-15,-4 2-13 0,0-4-28 0,-6 0-36 16,2 2-36-16,-5 0-35 0,-1-3-26 0,-4 2-27 15,0-3-29-15,-4 1-34 0,-3 1-217 0,-2-1-670 0,2 0 296 16</inkml:trace>
  <inkml:trace contextRef="#ctx0" brushRef="#br0" timeOffset="1432.97">27823 4645 214 0,'0'0'371'15,"7"-1"-1"-15,-7 1-8 0,6-1 3 0,-6 1 0 16,0 0-18-16,4-2-13 0,-4 2-22 0,0 0-21 16,0 0-33-16,0 0-23 0,0 0-25 0,0 0-27 0,5 7-14 15,-5-7-18-15,-2 3-12 0,2 5-15 0,-2 1-3 16,-1 1-15-16,1 1-7 0,-1 7-5 16,0 8-5-16,-4-7 2 0,2 10-7 0,1 2-7 15,-1 3-5-15,-3 0 0 0,6 0-3 0,-7 14-2 0,0-1-7 16,2 0-1-16,1-1-6 0,0 1-2 0,-1 5-1 15,3 0-2-15,-5-2-3 0,3 8 4 0,-3-1 11 16,5 2-2-16,-5 23-4 0,4-26-2 16,-1 6-5-16,-4 19-6 0,3-26-1 0,3 5-12 15,-5 31 6-15,-3-9 7 0,1 0 17 0,2-22-1 0,-7 32 0 16,4-5-11-16,0 2 1 0,0-6 9 0,-2 4-1 16,1 3-4-16,3-2-7 0,-3 0 15 0,0 5-9 15,2-1-1-15,-2 1-6 0,-5-2 6 16,7-5-9-16,0 7-2 0,-1-5-2 0,0 5-3 0,2-6 4 15,-4 2-3-15,4 2-5 0,-2-7-4 0,5 3-4 16,-2-4-1-16,1 6 0 0,5-3 3 0,3 1 2 16,2-7-1-16,0 5-12 0,6-3-6 15,-3-22 11-15,1 29-3 0,6-8-4 0,-3-23 2 0,2 22 4 16,-1-21-4-16,1 25 3 0,-3-28 3 0,0 2-19 16,1 2-6-16,-4-2-8 0,1 1-12 0,-2-1 2 15,4-1-15-15,-4-3-16 0,1-4-15 0,-5 0-29 16,-1-4-40-16,-3 0-39 0,2-10-59 0,0-3-60 15,-4 3-57-15,-2-3-56 0,-1-2-71 0,-3-2-439 16,-1 1-998-16,0-6 442 0</inkml:trace>
  <inkml:trace contextRef="#ctx0" brushRef="#br0" timeOffset="2666.65">19386 10805 70 0,'-7'-1'317'15,"1"0"-15"-15,-1 0-23 0,1 1-16 0,6 0-14 16,-10-1-12-16,10 1-12 0,-9 0-16 0,9 0-12 0,-8 0-13 15,8 0-19-15,0 0-3 0,0 0 5 0,0 0 0 16,0 0-3-16,5 7-7 0,0-3-15 0,2 1 2 16,3-2-2-16,1 2-12 0,7-1-1 0,-1 2-14 15,14-2 4-15,2 2-4 0,4-1-3 0,14 0-7 16,3-2-4-16,1 0-11 0,2 1 0 16,5 3-2-16,3-4-5 0,1 1-4 0,-2 0-6 0,29-1-3 15,-26 3-5-15,29-2-5 0,-2-7 0 0,-3 6-7 16,6-2-2-16,-5 0-24 0,5-1 2 0,-1 0-5 15,-1 0 0-15,3-1 12 0,2-6 5 0,2 0 4 16,0 5 7-16,4-7 18 0,13 0 15 0,0 1 2 16,1-1 3-16,5-2-6 0,10-3 4 0,8 1-5 15,5 1-5-15,-5-4 1 0,4 4-4 0,1-1-5 16,6 0-4-16,3-3-3 0,-4 7-5 0,1-2-10 16,-1-1 4-16,0 4 1 0,2 0-10 0,2 1-5 15,-6 0-5-15,-3 3-5 0,-5-3-2 0,4-2-1 16,3 4-2-16,-6 1 0 0,-2-6-1 0,-1 6-5 15,-6-9-6-15,-2 5 4 0,-4 4-6 0,-5-4 3 0,0 0-10 16,-8 3 8-16,-7-7 4 0,-7 9-10 16,-5 0-1-16,-3-7 10 0,-32 6-15 0,1-4 6 15,-2 2 9-15,-2 2-19 0,-4-1 13 0,0-1-7 16,-17 0 6-16,13 0-3 0,-15 0 2 0,0 0 1 0,-4 0-4 16,1 0 1-16,-3 0 5 0,2 1-7 0,-4-2 6 15,0 2-11-15,-8 1 6 0,10-1-2 0,-4-2 1 16,5 4-4-16,1-1 1 0,-1 1 2 0,-1 2 1 15,0-2-2-15,-1 2 4 0,2 2 0 0,-2-4-2 16,1 2-1-16,-2 0-5 0,-3 0 0 0,-4 2 2 16,-3-1-1-16,-2 0-2 0,-2 0 1 0,-1 0 0 15,0-1-3-15,-2 1-3 0,-2 0 4 0,2 0-4 16,-4 0-8-16,0-1-9 0,-1-2-7 0,1 2-9 16,-2 0-15-16,2 0-11 0,-7 1-19 0,10-1-29 15,-4 0-56-15,-3-2-62 0,1-1-69 0,0 1-69 16,-3-1-84-16,-1 4-474 0,2-7-1009 0,-2 1 447 15</inkml:trace>
  <inkml:trace contextRef="#ctx0" brushRef="#br0" timeOffset="3649.46">21489 5078 292 0,'5'-3'338'16,"-5"3"-11"-16,7-2-15 0,-5 0 4 0,-2 2-4 15,0 0-23-15,0 0-3 0,0 0 7 0,0 0-4 16,2 10-7-16,-5 1-15 0,-2 4-10 0,-3 2-14 16,-1 11-12-16,0 1-11 0,-5 3-10 0,0 16-14 15,0 0-7-15,1 7-12 0,3-1-12 0,0 5-8 16,-5 27-7-16,6-25-9 0,-7 24-8 0,9-2-4 15,-2-2-4-15,0 3-6 0,0 4 8 0,4-1-1 16,-2 9-4-16,-1 0-5 0,6 5-6 0,-6-6-17 16,2 5 6-16,-7 1-6 0,9 6 9 0,2 1 1 15,-6 8-2-15,3-2-8 0,-5-2-11 0,3 4-3 16,1 1 0-16,-2 6-7 0,-1 0-1 0,4-2-8 16,-5 1-64-16,6 0 0 0,-5 2 0 0,5 5 0 15,-1 2 0-15,0-5 0 0,-2-2 0 0,7-6 0 16,-4 3 0-16,2-1 0 0,-1-3 0 0,5 2 0 15,1-7 0-15,8-2 0 0,-11-6 0 0,9 0 0 16,0-7 0-16,8-3 0 0,-7-4 0 0,0-3 0 16,4-5 0-16,-5-24 0 0,4 23 0 0,-3-26 0 15,4 0 0-15,0-2 0 0,-2 0 0 0,1-4 0 16,-2 1 0-16,3-4-79 0,-2-11-113 0,-3-4-42 0,0-4-58 16,-2-2-48-16,-1-7-47 0,0-2-44 15,-2-5-89-15,-1-1-433 0,-1-4-1033 0,0-2 458 16</inkml:trace>
  <inkml:trace contextRef="#ctx0" brushRef="#br0" timeOffset="4382.96">23447 4908 151 0,'-5'5'307'16,"0"2"-15"-16,0 1-8 0,1 5-8 0,0 5-8 15,-1 1-10-15,1 8 2 0,3 1-5 0,-2 0 5 16,3 3-10-16,3 4 9 0,-3 12-12 0,1 7-5 15,-1 3-8-15,0-4-6 0,4 27-9 0,-3-21-10 16,3 27-15-16,-8-4-11 0,4-21-14 0,0 25-8 0,-2 0-10 16,-1 0 12-16,2 11 1 0,-2-2-6 15,2 2-17-15,-4 6-14 0,5 2 0 0,-4 1-18 16,0 3-12-16,0 9-9 0,-1 3 4 0,4 4-8 0,-1 2-2 16,0 2-4-16,2 2-3 0,0 0 0 0,-1 9-1 15,1 1-10-15,0-3-3 0,1-4-9 16,-2 4-4-16,2 6 4 0,-1 1-4 0,0-6-11 15,-4 1-8-15,-1-3-2 0,1 3 6 0,4-3-2 16,-5 0-8-16,1-5 3 0,1-7-11 0,0 1-5 0,3-6-1 16,3-6-16-16,0-4-3 0,1-5-17 15,1-6-12-15,-1-10-25 0,1-6-23 0,3-26-35 0,-2 1-42 16,2-3-40-16,0-3-50 0,2-7-51 16,-4-10-47-16,-2-4-48 0,4-6-46 0,0-5-417 0,-2-7-934 15,3-4 413-15</inkml:trace>
  <inkml:trace contextRef="#ctx0" brushRef="#br0" timeOffset="5082.96">25066 4832 261 0,'-2'-2'308'0,"2"2"-10"0,-2-5-11 0,2 5 0 16,0 0-15-16,0 0-11 0,-1-5-6 0,1 5-27 15,0 0 0-15,0 0-21 0,0 0-28 0,0 0 2 16,0 0 6-16,0 0-3 0,3 14-3 0,-1-6-10 16,-2 5-9-16,0 5-4 0,0 1-1 0,2 9-2 15,-2 1-3-15,-2 7-6 0,0-1-7 0,0 16-3 16,-2 2-6-16,-2 6 2 0,2 24 1 0,4-22-2 16,-1 28-6-16,4 2-8 0,-1-2-6 0,2 6 2 15,0 0 10-15,5 2 3 0,1 7-5 0,9 4-7 16,-6 7 1-16,-2 3 0 0,5 2-2 0,-2 2 0 15,1 1-12-15,3 8 1 0,1 7-5 0,-2-1-7 16,-2 0-11-16,1-1-8 0,-2 5-13 0,2 4 3 16,-7 1-1-16,5 0-6 0,-5-1-6 0,-5 6 0 15,3 3 4-15,1 2-6 0,-8-4-4 0,0 1 1 16,4 2-16-16,-4 2-27 0,0-1 0 0,0-1 0 16,0-5 0-16,-4 1 0 0,9-4 0 0,-1-2 0 15,4-4 0-15,-4-4 0 0,6-7 0 0,-4 3 0 16,5-5 0-16,1-9 0 0,4-2 0 0,2-9 0 15,1-11 0-15,4-5 0 0,0-5-35 0,-6-27-199 16,0-7-70-16,5-5-73 0,-4-4-69 0,-4-15-74 16,-1-3-99-16,-3-11-324 0,3-8-1021 0,-6-5 451 0</inkml:trace>
  <inkml:trace contextRef="#ctx0" brushRef="#br0" timeOffset="5799.23">26535 5105 11 0,'0'0'348'0,"0"-3"-17"0,0 3-14 0,0 0-26 16,0 0-12-16,-2-4-23 0,2 4-20 15,0 0-8-15,0 0 8 0,-6 14-7 0,2-4-8 16,0 8-10-16,-1 0-4 0,-1 9-15 0,-2 4-10 0,1 14-4 16,-1 2-2-16,0 1-8 0,2 5-6 0,-2 2-13 15,8 6-3-15,0 24-4 0,-5-2-4 16,6 0-6-16,6-2-8 0,-1 5-1 0,-1 4 5 16,0 4 0-16,4 3 2 0,0 3 1 0,0 1-8 0,1 6-8 15,-1 1-10-15,9 6-6 0,-6 5-4 0,-1 6-4 16,3 1-6-16,0-1-5 0,-1 1-7 0,0 6 7 15,2 5-11-15,-2 2-4 0,-3-1-3 0,-1-2-1 16,-4 4 0-16,-1 5 5 0,1-1-9 0,-2 3 0 16,-3-7-19-16,-5 3 5 0,-3 0-6 0,3-1 0 15,-3-1-9-15,7-1 5 0,-12-8-10 0,5 1-3 16,3-7 5-16,0-3 0 0,-5-4-13 0,2-7-13 16,5-6-25-16,-5-7-38 0,3-10-38 0,-3-3-53 15,4-29-66-15,4-2-63 0,-2-2-70 0,-2-5-69 16,5-19-79-16,-5 1-426 0,4-8-1004 0,-4-5 444 15</inkml:trace>
  <inkml:trace contextRef="#ctx0" brushRef="#br0" timeOffset="6782.96">19506 6584 101 0,'-8'-4'270'15,"-1"1"-8"-15,1-2-5 0,2 1-4 0,2 1-12 16,-1 1-16-16,1-2-13 0,2 1-15 0,-1 0-10 16,3 3-12-16,-3-7-13 0,2 4 4 15,1 3-3-15,1-5-9 0,-1 5 6 0,8-4-6 0,-4 1-2 16,3 2 0-16,1-2-14 0,1 1 0 0,4 1 3 16,6-2-7-16,3 3-1 0,5-1-6 0,6-1-10 15,7-3-8-15,17 4-10 0,3-3-8 16,5 2-7-16,27-2-8 0,0 1-13 0,0-1-3 0,12 3-11 15,-7-2 0-15,8 2-1 0,6 1-6 0,4-1-2 16,1-3-4-16,3 4-5 0,6-2-6 0,2 1 4 16,7-3-7-16,4-2 7 0,16-2 13 0,0 0 3 15,15-5 2-15,2 0 10 0,12-3 5 0,6-1 8 16,4 4 0-16,1-5 4 0,11 4-2 0,-2-5 2 16,0 3 4-16,8-2 5 0,1-1-4 0,4 1-1 15,-1 1-15-15,-7 0 0 0,-2-3-3 0,-5 4-7 16,-8 2-7-16,-9 1-1 0,-9-2-5 0,-17 2-5 15,-6-2-3-15,-15 0-7 0,-13 0 0 0,-14 0 1 16,-4 2 4-16,-41 5-9 0,0 1-4 0,-6-2-3 16,-1 0-6-16,-19 2-1 0,-3 0-3 0,-3 1 2 15,-12 1 2-15,-3 2-6 0,-4-2 5 0,-3 0-5 16,-2 1-9-16,-4 1-14 0,0-1-17 0,-2 0-24 16,-3 0-35-16,0 4-38 0,-8-10-41 0,3 9-56 15,1 0-50-15,-1-1-41 0,-3 1-57 0,8 1-66 16,-15 1-375-16,4 1-890 0,2 0 395 0</inkml:trace>
  <inkml:trace contextRef="#ctx0" brushRef="#br0" timeOffset="7666.07">19557 7918 81 0,'-13'4'330'0,"-5"1"-10"0,5-3-20 0,-2 2-21 16,3-3-15-16,1 1-11 0,2 0-11 0,0-1-14 16,3-1-8-16,-1 1-20 0,7-1-16 0,-9 0-26 15,9 0-10-15,-3 3-11 0,3-3-11 0,0 0 5 16,0 0-7-16,22 2-12 0,-3-3-1 0,2 0-6 15,10 0 0-15,5-1-20 0,3 0-1 0,16-1-4 16,1 1-3-16,7 1 4 0,0-2-3 0,26 3 1 16,-25-2-6-16,3 0-3 0,27-2-5 0,1-2-6 15,-2 4-6-15,4-1-2 0,1-1-2 0,7 0 8 16,5-1 29-16,4-3 12 0,12 0 8 0,11 2 10 16,14-6 3-16,15 7-15 0,10 0-11 0,3-8-9 15,8 3-4-15,7 1-13 0,7 3-8 0,0-3-1 16,7 0-1-16,7 5-8 0,-2-3-4 0,2 7-6 15,-2-5 0-15,3 7-4 0,-4-6-5 0,-6 2 4 16,-3 0-3-16,-6-2-3 0,-8 1 6 0,-9-1-14 0,-5 0-3 16,-11-2 14-16,-8-1-11 0,-6 2-4 0,-14-4 0 15,-9 4-4-15,-8-5-6 0,-15-3-19 16,-5 2-19-16,-35 3-25 0,-2-4-27 0,-7 0-46 16,-5-3-54-16,-21 6-36 0,-2 0-27 0,-11 0-25 0,-7 3-32 15,-2-2-34-15,-6 1-39 0,1 3-45 0,-10-3-270 16,-1-1-748-16,-2 5 331 0</inkml:trace>
  <inkml:trace contextRef="#ctx0" brushRef="#br0" timeOffset="8382.79">19274 9202 25 0,'-6'-1'191'0,"-3"2"-1"16,5 0-3-16,4-1-1 0,-9 1-8 0,9-1-6 15,-8-1 4-15,8 1 5 0,0 0 4 16,0 0-4-16,0 0 5 0,0 0-6 0,13 7-10 0,-5-7-10 16,6 1-1-16,0 2-12 0,5-1-12 0,11-1-6 15,0 2-12-15,4-2 0 0,3 3-4 0,1 2-8 16,17-3-9-16,-1 2-3 0,4 1-9 0,5 0-4 15,1 0 1-15,27 2-8 0,-26-3 2 0,29 1-10 16,1 3 6-16,3-8 22 0,8 1 13 0,7-5 2 16,7 4-3-16,12-1 14 0,6-3-1 0,13 2-4 15,11-5-10-15,15 5-7 0,4-2-13 0,5 0-4 16,11-2-14-16,8-2 4 0,5-1-11 0,5 1-2 16,2-4 3-16,3 2 1 0,-3 2 2 0,6-2 3 15,-7-3 6-15,1 7-3 0,-5-5-1 0,-5 6 1 0,-7-4 5 16,-4 2-9-16,-3-2-4 0,-10 4-8 15,-8-3-6-15,-6 2 0 0,-8 1-4 0,-6 1-6 16,-8-5-4-16,-11 4-9 0,-5 5-16 0,-14-7-13 16,-8-4-16-16,-8 10-25 0,-35-2-22 0,-1 0-17 0,-1 0-29 15,-9-2-42-15,-2 0-40 0,-20 1-37 0,-2 1-27 16,-10 1-30-16,-2 0-42 0,-6-2-61 16,-7 3-356-16,-4-2-810 0,-2 2 359 0</inkml:trace>
  <inkml:trace contextRef="#ctx0" brushRef="#br0" timeOffset="9199.49">18854 5696 86 0,'5'-3'409'0,"1"-2"8"15,-2 2 6-15,5-5-9 0,-5 1-2 0,2 0-7 16,-3-2-12-16,3 0-16 0,-3 0-16 0,-3 1-23 0,-1 0-19 15,-1-3-23-15,-4 0-16 0,2 3-25 0,-2-2-20 16,-2 2-27-16,-1 1-22 0,-5 2-20 0,1 1-14 16,-5 4-21-16,-2 3-11 0,-6 6-16 15,-1 3-1-15,2 6-14 0,-3 7-9 0,1 0-3 0,4 5-17 16,5 1 5-16,3 0-17 0,3 1-1 16,3-2-18-16,3-1 8 0,3-1-8 0,6-10-9 0,3 1-3 15,5-4 3-15,1-1 0 0,6-7-5 0,4-1 6 16,-4-3-3-16,10-5-1 0,-1-6 5 0,-2-2-10 15,1-3-2-15,-3-2 4 0,0 0 3 0,-3-2-7 16,0-2-2-16,-1 1 4 0,-3-5 3 0,1 1 2 16,-3 1 4-16,-4-3 8 0,-3 7 7 0,-3 2 2 15,1 1 7-15,-2 4 17 0,1 0-3 0,-1 4-14 16,-1 1-2-16,0 5-7 0,-2 0-10 0,0 0-3 16,0 18 7-16,0-1-7 0,-2 1-1 0,0 8-6 15,2 2 1-15,-2 0-2 0,8-3-1 0,0 1-9 16,3-3-10-16,6-1-7 0,3-4-13 0,0-5-27 15,9-1-30-15,1-1-46 0,0-6-59 0,3-1-73 16,2-5-91-16,0 1-104 0,-5-5-156 0,0-2-369 16,-1-3-1059-16,-1 1 468 0</inkml:trace>
  <inkml:trace contextRef="#ctx0" brushRef="#br0" timeOffset="13366.06">18805 6913 402 0,'-2'-12'460'0,"-1"-1"-8"0,2 2-7 0,1 1-5 0,-3 2-9 16,3-2-23-16,-1 5-25 0,1 1-33 15,0 1-28-15,0 3-31 0,0-5-1 0,0 5 0 16,0 0-8-16,1 12-8 0,2-2-5 0,-3 2-10 16,1 7-14-16,-2 11-14 0,1 0-17 0,-3 3-18 0,0 0-21 15,-3 4-17-15,1 8-12 0,-4 0-17 16,-2-11-13-16,4-2-10 0,1 1-17 0,1-3-3 16,-1 0-9-16,1-4-6 0,1-7-2 0,1-1-34 0,2-2-35 15,0-4 0-15,-2-3 0 0,2 0 0 0,1-3 0 16,0-1 0-16,1-3 0 0,-1-2 0 0,0 0 0 15,9-11 0-15,-4 2 0 0,6-5 0 0,-2-4 0 16,4-9 0-16,5 2 0 0,1 1 0 0,-1 0 0 16,1 2 0-16,4 2 0 0,-2 2 0 0,-2 7 0 15,-2 3 0-15,3-1 0 0,-1 4 0 0,-1 4 0 16,3 1 0-16,-2 4 0 0,-4 3 0 0,3 4 0 16,-5 1 0-16,-3 3 0 0,3 2 0 0,-4 0 0 15,-4 2 0-15,-1-1 0 0,-3 7 0 0,-2-5 0 0,-2-2 0 16,-2 0 0-16,-4 0 0 0,-5 4 0 15,1-5 0-15,0-3 0 0,-6-3 0 0,0 1 0 16,2-1 0-16,-3-2 0 0,1-3 0 0,0-1 0 16,-2-2 0-16,3-3 0 0,-1 1 0 0,3 0 0 0,4-2 0 15,-1 0-37-15,4-2-353 0,4 1-113 16,0-1-126-16,3 1-477 0,2 2-1197 0,0 0 529 16</inkml:trace>
  <inkml:trace contextRef="#ctx0" brushRef="#br0" timeOffset="13865.67">19030 8557 251 0,'0'-15'404'15,"0"4"-6"-15,0-2 4 0,-2-3-5 0,-1 5 3 16,0-1 1-16,-3 3-3 0,1 0-11 0,-4 2-13 0,1 2-14 16,-3 3-12-16,-1 1-31 0,-5 0 1 15,0 5 1-15,-3 3-13 0,-7 4-24 0,1 5-6 16,-2 2-15-16,-1 3-15 0,2 2-24 0,4 3-13 16,0 0-15-16,3 1-17 0,4 1-17 0,4 1-14 0,6-3-17 15,1 2-20-15,9-3-109 0,3 0 0 16,9-4 0-16,6-2 0 0,6-4 0 0,2-4 0 15,6-1 0-15,19-3 0 0,-1-4 0 0,-3-3 0 0,3-6 0 16,-5-2 0-16,-10 2 0 0,-5-2 0 0,-2 0 0 16,-4 0 0-16,-11 1-188 0,-4 2-138 0,-2 0-52 15,-7 1-66-15,-4 1-80 0,0 3-77 0,0 0-354 16,-36 11-1036-16,6-1 459 0</inkml:trace>
  <inkml:trace contextRef="#ctx0" brushRef="#br0" timeOffset="14582.64">18317 9772 227 0,'7'0'374'0,"-7"0"1"0,9-3 5 0,-4 1-2 15,0 1 1-15,-2-3-3 0,1 2-7 0,-4 2-9 16,7-5-14-16,-3 4-14 0,-4 1-5 0,4-3 7 16,-4 3-17-16,3-3-13 0,-3 3-6 0,0 0-16 15,0 0-18-15,0 0-19 0,0 0-23 0,-10 13-18 16,2-3-8-16,-1 3-23 0,-1 3-17 0,-1 1-9 15,-1-1-14-15,-1 9-23 0,-1 2 1 0,0-2-19 16,3 5-8-16,3-5-5 0,1 0-9 0,3-5-11 16,1 0-5-16,3-2-20 0,5 0-34 0,-2 0 0 15,4-8 0-15,2-1 0 0,3 3 0 0,-1-5 0 16,2-2 0-16,5-2 0 0,-1-1 0 0,2-5 0 16,0-4 0-16,0 0 0 0,4-8 0 0,-2-1 0 15,-6 4 0-15,-1-11 0 0,4 0 0 0,-7-2 0 16,2-4 0-16,-5 1 0 0,-3-2 0 0,-2-2 0 0,-2-3 0 15,-4-1 0-15,1-14 0 0,-6 1 0 16,0 2 0-16,-1 13 0 0,0-1 0 0,0 6 0 16,1 4 0-16,-1 8 0 0,1 2 0 0,0 7 0 15,4-1 0-15,-2 7 0 0,2 3 0 0,4-1 0 0,-6 11 0 16,2 1 0-16,4 8 0 0,0 6 0 0,1 4 0 16,3 2 0-16,1 3 0 0,3 0 0 0,-2-2 0 15,3 14 0-15,-1-11 0 0,-5 0 0 0,8 10 0 16,-3-11 0-16,-3-2 0 0,-1 1 0 0,-1-3 0 15,0 1 0-15,1-3 0 0,-3 1 0 0,2 0 0 16,-1-1-102-16,-3 0-462 0,1-3-120 0,0 1-457 16,-4-1-1234-16,-2-1 546 0</inkml:trace>
  <inkml:trace contextRef="#ctx0" brushRef="#br0" timeOffset="15332.97">18780 12033 274 0,'-4'6'314'0,"3"-4"-16"0,1-2-10 0,-2 6 0 16,5-3-13-16,-3-3-11 0,4 6 4 0,-2-3-6 15,2-1-11-15,0 1 1 0,-4-3-9 0,10 2-7 16,-3-3-14-16,-7 1-18 0,15-3-13 0,-6 0-9 16,1-3-14-16,0 1-10 0,1 1-11 0,1-4-8 15,-4 1-9-15,1-3-9 0,6-2-6 0,-6 0-5 16,0 0-3-16,-1 0-6 0,-4 1-24 0,-2-1-7 15,1 0-6-15,-4-1-2 0,-1 2 0 0,-2-1 3 16,-1 3 0-16,-2 0 8 0,-4 3 0 0,1 3 2 0,-4 3 5 16,-4 6 5-16,-1 0 8 0,2 3 11 15,-6 8 2-15,0 5 13 0,2 3-3 0,4 2 5 0,3 0 2 16,3 4-3-16,1-1 0 0,7 2-4 0,-4 1-8 16,9 0-11-16,4-4-2 0,3 0-6 0,6-1-8 15,3-3-6-15,5-2-26 0,5-4-49 0,0-1 0 16,8-3 0-16,0-6 0 0,2-3 0 0,2-3 0 15,12-3 0-15,-12-4 0 0,-2-3-69 0,-3 2-130 16,-3-7-54-16,-2-2-62 0,-3-1-66 0,-5-2-61 16,-7 2-76-16,2-6-485 0,-7-1-1086 15,-1-4 481-15</inkml:trace>
  <inkml:trace contextRef="#ctx0" brushRef="#br0" timeOffset="16950">19475 10634 72 0,'0'0'256'15,"0"-5"-12"-15,0 5-8 0,-2-4-8 0,2 4-11 16,2-3-10-16,-2 3-14 0,0 0-11 0,1-6-13 15,-1 6-4-15,0-4-14 0,5 2 1 0,-5 2-14 16,0 0 0-16,4-4-14 0,-4 4 0 0,0-3-12 16,0 3-7-16,0 0 5 0,4-5-1 0,-4 5-13 15,0 0 8-15,0 0-1 0,1-2 4 0,-1 2-2 16,0 0 4-16,0 0-13 0,0 0-5 0,0 0-6 16,0 0-1-16,-4-6-11 0,4 6 0 0,0 0-4 15,0 0-6-15,0 0-3 0,-5-2-10 0,5 2-6 0,0 0-6 16,0 0 1-16,0 0 3 0,0 0-16 15,0 0 0-15,0 0-1 0,0 0-3 0,0 0-6 16,-1 10 2-16,2-5-1 0,-1-2-3 0,0-3-5 0,3 5 0 16,-3-1 2-16,0-4 5 0,-3 4-10 0,3-4 2 15,3 4-6-15,-3-4 7 0,0 0-6 16,1 5 3-16,-1-5-3 0,0 0-1 0,4 1 7 16,-4-1 1-16,0 0-6 0,0 0 0 0,9-1-2 0,-9 1 12 15,5-4-13-15,-5 4-8 0,3-5-21 0,-3 5-20 16,2-4-10-16,2 0-28 0,-3 0-19 0,2 1-25 15,-3-3-20-15,1 0-32 0,-2 2-33 0,-2-3-44 16,2 4-45-16,-4-4-311 0,-3-2-664 0,2 4 294 16</inkml:trace>
  <inkml:trace contextRef="#ctx0" brushRef="#br0" timeOffset="18350">16942 5166 73 0,'0'-17'393'16,"0"5"11"-16,0-1 9 0,0 2 1 0,0 1 10 15,-4 2-9-15,4 2-26 0,-1 1-31 0,0 2-35 16,1 3-15-16,0 0-2 0,-14 14-9 0,5 3-18 16,-4 10-6-16,0 4-13 0,-4 1-14 0,-2 16-10 15,5 6-26-15,-5-1-12 0,4-1-14 0,1-1-16 16,1 2-18-16,3-1-16 0,2-4-9 0,4-1-18 15,4-11-7-15,1 0-10 0,5-3-10 0,1-2-16 16,3-3-49-16,3-4-45 0,0-7-59 0,1-1-76 16,5-7-86-16,-1-2-88 0,1-4-83 0,4-4-98 15,-6-6-417-15,2-2-1015 0,-1-3 449 0</inkml:trace>
  <inkml:trace contextRef="#ctx0" brushRef="#br0" timeOffset="18849.05">17227 5361 3325 0,'3'-17'203'16,"-3"0"-32"-16,-2 4 29 0,2 2 65 0,-1 3 18 0,0-1-1 16,-2 2-15-16,1 1-15 0,2 0-26 15,-2 2-1-15,1 1-27 0,1 3-5 0,-3-5-26 16,3 5 18-16,0 0 15 0,0 0-8 0,0 0-7 0,0 0-12 16,-1 16 0-16,0-12-6 0,1 2-14 0,-1 3-7 15,-1-3-14-15,2 2-17 0,-1-2-10 16,1 1-97-16,0 0-8 0,0-4 0 0,-1 2 0 15,1-2 0-15,0-3 0 0,1 6 0 0,-1-6 0 0,1 3 0 16,-1-3 0-16,2 2 0 0,-2-2 0 0,0 0 0 16,0 0 0-16,0 0 0 0,3-10 0 0,-3 10 0 15,2-9 0-15,-2 4 0 0,0 0 0 16,-2-1 0-16,4 2 0 0,-2-1 0 0,0-1 0 0,0 2 0 16,0 0 0-16,0 4 0 0,-2-8 0 0,2 5 0 15,0 3 0-15,-2-5 0 0,2 5 0 0,-1-6 0 16,1 6 0-16,-3-3 0 0,3 3 0 0,0 0 0 15,0 0 0-15,0 0 0 0,3-8 0 0,-3 6 0 16,0 2 0-16,0-5 0 0,0 5 0 0,1-7 0 16,-1 4 0-16,0 3 0 0,1-4 0 0,-1 4 0 15,0-6 0-15,0 6 0 0,0 0 0 0,0 0 0 16,0 0 0-16,0 0 0 0,0 0 0 0,0 0 0 16,3 17 0-16,-2-7 0 0,-2 9 0 0,2 5 0 15,-2-2 0-15,1 6 0 0,-2-1 0 0,0 3 0 16,-1-1 0-16,1 0 0 0,0 2 0 0,0-1 0 15,-3-4 0-15,2-1 0 0,1-5-138 0,1-4-130 16,-1 0-47-16,2-4-46 0,-1-3-39 0,2 0-36 16,1-5-57-16,0-1-84 0,-2-3-291 0,0 0-939 15,10-12 416-15</inkml:trace>
  <inkml:trace contextRef="#ctx0" brushRef="#br0" timeOffset="19083.62">17409 5063 171 0,'0'-11'414'0,"1"1"3"0,-1 1 2 0,1 1-2 0,2 1-10 16,2 2-20-16,-2-1-16 0,3 3-21 15,0 1-15-15,4 2-12 0,4 2-19 0,-1 3-17 16,6 3-12-16,-2 3-20 0,7 3-22 0,-1 4-16 16,4 4-16-16,-4 0-16 0,-1 2-22 0,-2 5-14 0,-1-2-12 15,-5 5-15-15,-1 0-11 0,-5 2-9 0,-2 1-9 16,-2 12-6-16,-6-1-11 0,-2-11-28 15,-5 12-29-15,-3-13-38 0,-4 13-49 0,-6 0-59 16,-2-1-87-16,-3-3-75 0,-1-1-79 0,-3 2-101 0,-1-3-452 16,1-2-996-16,2 5 440 0</inkml:trace>
  <inkml:trace contextRef="#ctx0" brushRef="#br0" timeOffset="19616.06">17281 6763 168 0,'4'-11'355'0,"-1"4"3"0,1-3 5 16,-1 6-8-16,-1-2-20 0,2 4-3 0,-4 2-6 16,0 0 13-16,0 11-4 0,-4 3-4 0,-5 9-6 15,-1 6-4-15,-1 5-15 0,-7 14-14 16,-1-3-18-16,2 0-28 0,-1 1-10 0,0 2-16 0,4-1-26 15,1-3-21-15,4-9-17 0,3-1-12 0,2 0-16 16,4-1-18-16,0-4-6 0,7 0-38 0,0-6-50 16,5-5-52-16,-2 1-79 0,7-8-87 0,8 0-88 15,1-1-109-15,2-8-112 0,0-6-382 0,0-1-967 16,-4-2 428-16</inkml:trace>
  <inkml:trace contextRef="#ctx0" brushRef="#br0" timeOffset="19882.47">17557 7048 247 0,'-4'-13'396'0,"1"1"14"0,-2 3 11 16,5-1-5-16,-1 3-13 0,-2 0-15 0,3 3-30 15,0-2-34-15,4 3-28 0,1-2-30 0,2 3-23 16,3 1-22-16,4 2-22 0,-4 3-14 0,7 2-20 16,-3 3-16-16,1 2-15 0,-3 0-11 0,-2 1-15 15,3 3-8-15,-11 3-10 0,1-3-9 0,-2 6-6 16,-5 2-10-16,-1 2-7 0,-5-1-4 0,-3 1-5 15,-1-3-3-15,-2 3-4 0,4-9-2 0,-3 5-7 16,3-6 0-16,2-1-5 0,1 0-5 0,5-5-5 16,0-2 5-16,4 0-5 0,0-1-2 0,4 0 0 15,0-4-2-15,10-1-7 0,4-2-29 0,5-1-55 16,5-3-57-16,5-3-53 0,3-1-61 0,-4-2-56 16,0-2-65-16,5-4-75 0,-7 1-322 0,-1-2-831 15,0-3 368-15</inkml:trace>
  <inkml:trace contextRef="#ctx0" brushRef="#br0" timeOffset="20082.55">17995 6822 2959 0,'0'-10'208'0,"0"0"-48"0,-1 3-7 15,2 1 13-15,-2 1-17 0,1 0-4 0,0 2 25 16,0 3 10-16,0 0 7 0,0 0 12 0,14 7 4 16,-5 3 8-16,1 1-7 0,4 14-1 0,-1 0 1 15,1 3-9-15,-1 1-13 0,2 4-15 0,-1 0-12 16,-2-1-15-16,8 12-20 0,-3 2-6 0,-1-2-21 15,-7-10-20-15,0 11-43 0,-5-9-46 0,-7 12-60 16,-3-2-71-16,-8-1-82 0,-3 3-83 0,-11-1-81 16,1 1-94-16,-3 1-398 0,-7-4-959 0,1-1 424 15</inkml:trace>
  <inkml:trace contextRef="#ctx0" brushRef="#br0" timeOffset="20633.41">17476 8354 310 0,'3'-15'436'15,"-6"2"19"-15,3 1-7 0,-2-1-3 0,-3 5-9 16,1 3-25-16,-1 0-21 0,-3 3-29 0,-2 4-19 15,-3 2-8-15,-5 7-19 0,-4 6-7 0,-2 3-9 16,0 6-19-16,2 3-13 0,-2 12-32 0,5-9-6 16,3 1-34-16,6 0-24 0,2 2-14 0,-2-1-21 15,5 0-18-15,4-3-51 0,2-1-47 0,7-3-76 16,1-4-53-16,0-6-71 0,7-5-81 0,2-1-81 16,1-4-91-16,3-3-75 0,-3-8-372 0,9-3-952 15,-7 0 421-15</inkml:trace>
  <inkml:trace contextRef="#ctx0" brushRef="#br0" timeOffset="21015.67">17632 8406 246 0,'0'-6'433'0,"1"0"8"16,1 0-4-16,-1 0-11 0,1 1-8 0,1 2-18 16,2-3-15-16,0 2-30 0,2 1-25 0,0 0-26 0,5 1-33 15,-3 0-21-15,3 5-25 0,0-2-29 16,-2 0-14-16,3 0-20 0,-3 4-14 0,-1-1-16 15,0 4-13-15,-4 3-13 0,-1 0-7 0,0 1-10 16,-4 0-10-16,-4 3-11 0,-4 1-1 0,-2 0-9 0,1-1-7 16,-1-1 1-16,2-3-10 0,0-1-5 0,-1 1-1 15,2-4-2-15,3-1-7 0,-1 0-3 16,3-1-3-16,-1-2 0 0,3 1-4 0,-1-2 0 16,1-2-2-16,12 3-4 0,0-3 3 0,-2 0-6 0,4 1 1 15,8-2-3-15,-4 3 0 0,5-3-2 0,-6 1 5 16,-3 1-8-16,0 1-1 0,0-1 2 0,-1 1-2 15,-3 3 0-15,-1-1 0 0,-3 3 1 0,-1 1 4 16,-1 0-6-16,-1 3 1 0,-3 1 6 0,0-2-3 16,-3 2 1-16,-3 4 2 0,-1-5-5 0,0 0 3 15,-4 5-5-15,1-3 2 0,0-1-19 0,-5 0-36 16,-2-3-44-16,-2 1-59 0,6-4-71 0,-5 0-77 16,-3-1-83-16,2-5-111 0,-1-5-363 0,2-2-935 15,2-3 414-15</inkml:trace>
  <inkml:trace contextRef="#ctx0" brushRef="#br0" timeOffset="21199.98">17895 8333 3907 0,'7'-4'505'0,"-2"1"-170"16,2 0-124-16,-1 2 50 0,0-1 24 0,3 5-11 16,1-2-13-16,3 3-5 0,6 2-33 0,-1 3 4 15,9 6-19-15,-3 2-13 0,-1 1-25 0,-2 1-13 16,2 2-13-16,-3 5-17 0,-4-3-35 0,-3 3-64 15,-4 2-70-15,-5 3-84 0,-5 3-100 0,-8 12-109 0,-13 1-105 16,-6 1-111-16,-5 0-474 0,-23 17-1109 16,16-19 490-16</inkml:trace>
  <inkml:trace contextRef="#ctx0" brushRef="#br0" timeOffset="21699.29">17148 9573 142 0,'-3'-3'470'15,"3"3"7"-15,-14 9-1 0,5 0 11 0,-4 7-11 16,2 8-17-16,-6 2-21 0,3 3-30 0,1 5-26 16,3-3-30-16,-1 5-27 0,3 8-29 0,3 4-25 15,4-2-26-15,1-9-30 0,1-3-16 0,4-1-30 16,4-1-41-16,0-1-56 0,6-5-51 0,-2-2-74 0,5-5-74 15,-4-5-84-15,1-1-78 0,1-4-87 0,2-5-95 16,-6-2-360-16,4-3-899 0,-3-4 399 0</inkml:trace>
  <inkml:trace contextRef="#ctx0" brushRef="#br0" timeOffset="22049.39">17476 9658 364 0,'-1'-8'443'0,"0"-1"5"0,-2 7-8 15,-1 0-3-15,4 2 1 0,0 0-12 0,-15 7-12 16,6 2-20-16,3 0-30 0,-2 5-24 0,0 2-22 16,1 0-31-16,2 4-27 0,1-1-30 0,0 1-20 15,0 0-15-15,1 4-23 0,2-4-18 0,0-1-4 16,2 0-25-16,-1 1-24 0,3-2-28 0,1 0-20 16,-2-6-11-16,3 1-14 0,3-4-6 0,1 0-10 15,0-3-5-15,2-3 0 0,3-2 1 0,0-1 0 16,4-3-2-16,-1-2 0 0,2-3 0 0,-1-2-2 15,-3-2 3-15,-1 0 2 0,-2 5 6 0,-3-3 16 16,1 3 11-16,-1 0 21 0,-4 2 4 0,0 0 16 16,-1 3-6-16,-1-1-2 0,0 1 8 0,1 0 0 15,-4 2-1-15,0 0 7 0,1 12-3 0,-2-1-7 16,0 0-6-16,-2 5-3 0,-2 3-11 0,3 1-33 16,-1-1-26-16,1 0 0 0,-1 0 0 0,1-1 0 15,0 1 0-15,1-1-46 0,0-1-106 0,-2-1-56 0,3-3-55 16,-1-2-66-16,1-2-60 0,-3 1-55 15,2-5-73-15,-4-1-458 0,2-4-1054 0,3 0 466 0</inkml:trace>
  <inkml:trace contextRef="#ctx0" brushRef="#br0" timeOffset="22249">17727 9660 188 0,'2'-7'440'0,"-2"3"4"16,4 1 15-16,-4 3 11 0,0 0 8 0,0 0-9 15,9 14-12-15,-4-3-14 0,0 5-10 0,12 7-21 16,-3 4-38-16,3 1-32 0,0-1-28 16,-3 5-35-16,6 11-31 0,-2 1-17 0,-3 1-34 0,-9-13-64 15,1 1-76-15,-3 2-69 0,-6 1-90 0,-11 9-102 16,1-11-92-16,-9 10-119 0,-7 1-111 16,-8-5-360-16,-4-1-960 0,-3-2 426 0</inkml:trace>
  <inkml:trace contextRef="#ctx0" brushRef="#br0" timeOffset="22882.33">17401 11744 309 0,'2'-11'350'0,"0"-1"-7"0,0 2-11 0,2-1 6 16,-1-2 9-16,0 5-5 0,-1-1-3 0,-1 3 4 16,0 1-10-16,-1 1-15 0,0 1-14 0,0 3-9 15,0 0-3-15,-9 12-9 0,6-5-16 0,-4 7-9 16,1 3-17-16,2 1-17 0,-1 8-16 0,1 0-20 16,4-1-17-16,4 4-17 0,-1-3-7 0,5 1-16 15,4-1-18-15,3-2-5 0,1-1-9 0,1 1-29 16,-1-3 8-16,2-2-7 0,-3-3-10 0,-1-1-10 15,-1-1 11-15,-2-1-20 0,-2-3-2 0,-4 1-3 16,2-3 3-16,-7 0-9 0,-3 2-2 0,-2-1 18 16,-3 0-25-16,-7 2-8 0,-3-3-16 0,-2 2-24 0,-6-4-27 15,-2 1-34-15,0-2-43 0,1-2-47 16,0-5-64-16,7 0-68 0,3-2-66 0,-1-4-86 0,9-1-85 16,-1-5-366-16,6-4-986 0,0 0 437 15</inkml:trace>
  <inkml:trace contextRef="#ctx0" brushRef="#br0" timeOffset="23016.32">17460 11750 4161 0,'7'-13'476'16,"-2"2"-192"-16,2 0-50 0,-2 2-20 0,1 0-51 0,-2-1-32 15,5 2-23-15,-1-1-24 0,3 4-14 0,8-5-12 16,-1 3-3-16,9-2-10 0,3 0-44 0,-2 5-71 16,0-3-96-16,0 3-88 0,-8 0-95 0,7-1-91 15,-13 3-362-15,0-1-867 0,0 2 384 0</inkml:trace>
  <inkml:trace contextRef="#ctx0" brushRef="#br0" timeOffset="23216.74">17834 11570 123 0,'5'-5'419'0,"2"-2"6"0,0 2 6 0,1-2 4 15,2 3-21-15,3-3-11 0,0 4-5 0,3 0 6 16,0 6 1-16,4 0 0 0,-2 1 6 0,9 7-4 16,-3 2-8-16,-1 2-13 0,0 4-17 0,-2 3-26 15,-2 1-22-15,-4 3-26 0,0 3-25 0,-4 3-26 16,-5 0-23-16,0 1-23 0,-2 0-133 0,-6 2-65 15,-5-4 0-15,-2 1 0 0,-4 2 0 0,-2-2 0 0,-10 10 0 16,-5-3 0-16,-4-1 0 0,-6-3-196 16,0-1-187-16,-5-3-86 0,-7 2-88 0,3-8-100 15,-8-3-332-15,4-1-1070 0,3-3 474 0</inkml:trace>
  <inkml:trace contextRef="#ctx0" brushRef="#br0" timeOffset="23433.1">17071 11672 129 0,'-24'-24'557'0,"-1"2"7"0,0 8-21 0,-1 3-16 15,-3 6-15-15,2 6 1 0,-1 5-1 16,6 8-30-16,-3 8-23 0,2 7-24 0,-3 15-25 0,6 2-28 16,4 6-32-16,2 3-35 0,7 1-31 0,2 0-26 15,2 3-28-15,7-2-22 0,5 4-40 0,4 21-60 16,-3-30-75-16,4 1-77 0,4-5-95 0,5 0-106 15,2-1-130-15,-1-4-162 0,11-2-570 0,-2-6-1198 16,-8-8 529-16</inkml:trace>
  <inkml:trace contextRef="#ctx0" brushRef="#br0" timeOffset="24015.73">17388 13189 216 0,'1'-3'433'0,"2"-1"-10"15,-3 4-14-15,2-4-7 0,-2 4-26 0,0 0-20 16,0 0-12-16,0 0-11 0,-7 16-8 0,0-1-14 0,0 2-7 16,-6 9-19-16,0 1-7 0,0 3-16 0,-1 2-20 15,4 2-20-15,-3-2-27 0,1 4-14 16,3-3-22-16,2 1-15 0,3-1-15 0,4-3-16 16,0 1-6-16,4-4-12 0,5 0-5 0,4-5-19 0,-2-5 0 15,6 2-6-15,6-3-9 0,-4-4-12 0,-1-6 0 16,9 0-6-16,-7-4-10 0,0-1-5 0,0-2 4 15,-2-1-6-15,-7-3 6 0,-2 0-6 0,4-5 2 16,-8 0-4-16,-1-2-2 0,-7 0-2 0,-2-4 1 16,-6 2 2-16,-2 2 14 0,-10-2-3 0,-6 4 7 15,-1 3 4-15,-2 2-5 0,-1 5-5 0,5-1 0 16,0 3-17-16,7 0-44 0,2 3-47 0,6 0-67 16,2-1-80-16,7 1-84 0,2-1-78 0,6 3-99 15,3-7-508-15,5 2-1076 0,9-3 475 0</inkml:trace>
  <inkml:trace contextRef="#ctx0" brushRef="#br0" timeOffset="24233.42">17698 13357 4091 0,'8'-15'431'0,"-4"4"-116"0,1 2-41 0,-1 2-33 16,0 1-51-16,0 3-28 0,-1 1-14 0,-3 2 7 15,12 3 4-15,2 3 2 0,-1 6 1 0,6 6-6 16,-1 4-10-16,1 0-5 0,0 6-17 0,-1 2-3 15,0 0-17-15,-4 3-4 0,-1-1-10 0,-3-1-37 16,-1 4-46-16,-4-1-29 0,-7 1-31 0,-1 13-40 0,-5-15-36 16,-7 1-55-16,-9 6-55 0,1-12-57 15,-16 10-54-15,-5-9-58 0,0-2-58 0,-2-2-417 16,-4-11-954-16,1 1 422 0</inkml:trace>
  <inkml:trace contextRef="#ctx0" brushRef="#br0" timeOffset="24466.39">16982 13295 258 0,'-8'-17'516'15,"0"5"-12"-15,1 5-27 0,-2 2-32 16,1 4-16-16,-2 8-8 0,-4 5-10 0,2 6-18 16,2 8-21-16,-3 4-14 0,4 3-29 0,0 15-32 15,-1 0-26-15,8-1-34 0,-1 3-21 0,0 0-18 0,7 0-20 16,1 4-34-16,3 0-59 0,2-5-61 0,4 2-73 15,7-2-82-15,3-2-92 0,5-2-86 16,3 1-110-16,5-4-487 0,3-3-981 0,6-1 434 0</inkml:trace>
  <inkml:trace contextRef="#ctx0" brushRef="#br0" timeOffset="24849.02">17563 14754 415 0,'-5'-7'541'0,"-3"0"-25"0,2 0-18 0,-3 1-11 16,4 1-10-16,-3 1-16 0,4-2-22 0,3 1-28 15,-2 1-42-15,3 4-35 0,7-8-31 0,-2 4-32 16,5-1-21-16,8 1-28 0,5 1-18 0,4 0-28 0,4 0-20 16,1-2-15-16,-2 4-6 0,3 1-20 15,-2 0-17-15,-3-2-21 0,-10 3-16 0,-3-1-10 16,-4 2 1-16,-1-2-10 0,-4 2-2 0,-2 4 0 0,-4 0-14 16,-2 2 1-16,-1 3-12 0,-6 3 10 0,-2 3-5 15,2 1 1-15,-8 4 0 0,8 1 2 0,-5 3-1 16,8 0-2-16,-6 2 2 0,7 1-3 15,-2 1-11-15,1-2 3 0,1 3-2 0,0-2-19 0,5-2-24 16,0 0-28-16,-4 1-42 0,8-3-49 0,-8 2-58 16,2-9-67-16,-2 1-51 0,-2-1-48 0,2-4-65 15,-1-3-54-15,-3-2-367 0,-1-1-934 16,3-2 413-16</inkml:trace>
  <inkml:trace contextRef="#ctx0" brushRef="#br0" timeOffset="25000.03">17577 15117 372 0,'-1'-10'475'0,"1"0"-11"0,0 0-20 0,1 3-39 16,2 1-40-16,3-2-38 0,7 0-30 0,4 0-28 16,3-2-27-16,8 4-31 0,0-5-64 0,5 2-72 15,2 0-85-15,-2-1-92 0,-1-1-104 0,3 2-119 16,-9-1-250-16,2-3-624 0,-1-2 277 0</inkml:trace>
  <inkml:trace contextRef="#ctx0" brushRef="#br0" timeOffset="25182.97">18102 14679 382 0,'6'-14'452'0,"-1"3"-7"16,-1 2-21-16,1 0-20 0,2 4-13 0,-3 1 6 16,2 6-7-16,2-2-3 0,4 4-5 0,3 6-9 15,-1 1-16-15,3 8-23 0,-1 2-27 0,0 5-28 16,-1 1-31-16,-2 1-18 0,1 5-20 0,-3-2-28 16,-3 3-22-16,-4 2-30 0,1-1-51 0,-8-1-31 15,-2 1-35-15,-6 1-51 0,-6-3-52 0,-1-2-55 16,-14 8-57-16,-5-5-61 0,0-3-68 0,-9-5-66 15,-5-4-70-15,-4 0-379 0,1-8-915 0,-2-1 405 16</inkml:trace>
  <inkml:trace contextRef="#ctx0" brushRef="#br0" timeOffset="25415.66">17420 14708 3507 0,'-10'-31'276'0,"-3"2"-20"0,-1 4 18 0,0 2-32 15,-4 5-28-15,1 7-33 0,1 3-19 0,-5 2-9 16,2 7-7-16,-10 6 11 0,5 6 4 0,-2 4 11 16,3 7 9-16,-8 14-2 0,8 2-13 0,0 6-7 15,6 3-12-15,4-1-20 0,4 6-16 0,3 0-5 16,6-1-20-16,6-2-14 0,3 2-20 0,12-5-17 16,2 1-31-16,5-4-36 0,8-1-41 0,5-5-63 15,6-4-68-15,7-7-90 0,2-5-108 0,4-5-127 16,-1-7-414-16,5-4-1021 0,-3-4 451 0</inkml:trace>
  <inkml:trace contextRef="#ctx0" brushRef="#br0" timeOffset="26616.02">19314 10611 180 0,'-14'48'270'0,"1"0"-12"0,4 0-5 16,1 2-5-16,6 3-10 0,-1 0-16 0,6 3-14 15,-2 0-4-15,3 5-9 0,1-3-2 0,8 28-16 0,-3-4-8 16,4 3-10-16,-1-1 12 0,-4 1-14 0,1 2-14 15,2 1-4-15,2-1-11 0,-5 1-12 0,3 1-2 16,-4-1-19-16,1 6-1 0,-6-6 0 16,-1 1-14-16,-2-1-10 0,-1 1-6 0,-4-5-5 0,2 1 3 15,-2-2-2-15,-4-3-4 0,-2 6-6 0,-3-2-1 16,-4-2-11-16,0 3 8 0,-1 2-3 0,1-5 5 16,-8-1-1-16,1 0-2 0,8-21-2 0,-7 25-3 15,-4-2 7-15,14-24 18 0,-4 26 7 0,0-2-1 16,8-26-3-16,-7 28-10 0,11-28-5 0,3 1-4 15,-1 0-9-15,0 23-3 0,4-21-2 0,3-3-4 16,-2 1-15-16,2-1-26 0,1-2-30 0,1 2-38 16,0-6-43-16,0-3-43 0,-1-11-42 0,-3-3-63 15,-1-3-40-15,3-6-44 0,-1-6-60 0,-3-1-221 16,1-2-688-16,0-6 305 0</inkml:trace>
  <inkml:trace contextRef="#ctx0" brushRef="#br0" timeOffset="27299.06">21488 10692 1 0,'-4'-4'223'0,"-2"3"-9"0,6 1-11 0,-13-1-12 15,5 2-9-15,-2 1-12 0,1 1 0 0,1 2-1 16,-2 5-7-16,-3 2 5 0,0 4-9 0,-2 8-2 16,2 2-3-16,-3 4-4 0,-1 15 1 0,3-1-3 15,1 6-13-15,-2 0-3 0,2 4 6 0,3 3-14 16,0 1 0-16,-2 2-8 0,-2 26 3 0,-1-4-8 16,5 7-3-16,2 7 0 0,-3 1-4 0,4 2-1 15,-2-1-12-15,0 1-7 0,4 6-7 0,-6 3-1 16,2-1-4-16,2 5-6 0,0 2-3 0,1-2-9 0,-5-5-3 15,5 8 15-15,-1 4 22 0,6-5 3 0,-3 4-5 16,0 2-2-16,5-4-11 0,2-3-4 0,-2 6-1 16,-2 1 6-16,4 0 10 0,6 1-20 0,-7-1-6 15,-2-2-3-15,-2-3-7 0,2 3 1 0,4-4-8 16,-6 2-2-16,0-9-2 0,-2 0-10 0,5-5-2 16,3-6 2-16,0-4-10 0,3 2 5 0,0-9-6 15,-3-26-2-15,1 25-26 0,-3-30-9 0,1-1-53 16,3-6-67-16,2-11-101 0,-2-6-86 0,1-5-73 15,-1-7-411-15,-1-11-879 0,7 1 390 0</inkml:trace>
  <inkml:trace contextRef="#ctx0" brushRef="#br0" timeOffset="27749.31">23793 10588 149 0,'-6'-3'157'0,"0"-1"-23"0,0 3-31 15,1 0-27-15,5 1-28 0,-7-3-21 0,0 3-17 16,1-2-18-16,0-1-108 0,-5-1-126 0,1 0 55 16</inkml:trace>
  <inkml:trace contextRef="#ctx0" brushRef="#br0" timeOffset="28032.97">23273 10370 157 0,'0'12'194'0,"1"13"-10"16,1 3 0-16,2 4-6 0,5 17-3 0,1 9-6 16,4 22 0-16,-6-22 2 0,2 33-10 0,-1 2-6 15,-7-1-5-15,2 4-9 0,-3-1-11 0,-2-1-12 16,-3 12-9-16,-4 4-11 0,-2 9-8 0,0 5-8 15,-8 1-5-15,4 3 1 0,-5 2-21 0,1 2 1 0,2 3-7 16,-4-5-4-16,4-3-11 0,3-12 0 0,0 0-3 16,4-4 0-16,-2-2-7 0,1-7 1 15,3-4-1-15,1-5-8 0,-3-4 1 0,2-5-4 16,6 0 1-16,0-26-1 0,1 1 1 0,1 1 1 0,2 0-7 16,2 21-7-16,-2-29-15 0,5-2-27 0,-4 0-24 15,5-5-28-15,-3-15-53 0,3-5-77 0,4-1-72 16,0-10-152-16,1-6-481 0,-1-2 213 15</inkml:trace>
  <inkml:trace contextRef="#ctx0" brushRef="#br0" timeOffset="28749">25378 10297 30 0,'-10'25'169'0,"2"4"1"0,3 4-2 16,1 13-4-16,0 7-1 0,3 1 0 0,1 26-9 15,4 3 1-15,1 3-8 0,-1 3-6 0,6 1-11 0,-10 2-6 16,0-2-12-16,4 10 1 0,-8 1-13 0,-5 5-11 16,7 2 0-16,-1 2-12 0,2 2-7 15,-2-2-5-15,2 8-8 0,5-4-7 0,2 6 0 0,3-2-4 16,-4-3-4-16,-1-5-4 0,1 1-7 0,2-13 0 16,-10 3-2-16,3 4-1 0,-4-7-5 0,-5 1-3 15,0-3-1-15,-2 2 1 0,-1-4 9 0,3-4 12 16,-1-2-3-16,2 1 3 0,1 1-4 0,0 0 1 15,-3-5 2-15,3 2-3 0,1-29 3 0,-1 31-5 16,4-31-2-16,-1 1-5 0,8 24-1 0,4-27-4 16,1-1-1-16,2-1 3 0,7-2-8 0,0-3 0 15,-3-4-1-15,3-13-4 0,3-3-28 0,-2-4-35 16,-4-4-43-16,4-1-73 0,-1-12-100 0,-5-5-246 16,1-2-556-16,-4-8 246 0</inkml:trace>
  <inkml:trace contextRef="#ctx0" brushRef="#br0" timeOffset="29599.82">26958 10357 84 0,'1'-14'304'15,"5"4"-13"-15,-4-2-18 0,-1-1-3 0,3 4-18 16,-3 2-15-16,0 0-7 0,2 1-3 0,-1 1-13 16,0 0-21-16,-1 1-24 0,-1 4-10 0,0 0 7 15,0 0-3-15,5 9-7 0,-4 3-2 0,1 6-3 16,-1 8-4-16,-2 4-6 0,-1 3-9 0,1 3-2 15,0 15-6-15,1 2-6 0,-1 2-10 0,1 26 4 16,-2-24-14-16,1 2-2 0,2 28-2 16,-1-1-2-16,3-1-2 0,-8-1-3 0,1 0-1 0,0-1-6 15,-4 3-3-15,1 5-10 0,4 0-1 0,-8 2-6 16,-2 0-8-16,0-1-3 0,0-2-7 0,-2 2-1 16,-2-4-7-16,-1 6 2 0,-2-1-5 0,1-1-2 15,-5-2-4-15,3 0 0 0,-1-7-7 0,-1 1-6 16,2-1-6-16,5-24-11 0,-3 23-6 0,0-4-9 15,6-22-10-15,4 1-14 0,-1-2-17 0,2 0-9 16,3-2-18-16,-1-6-27 0,4-13-26 0,2-2-26 0,0-3-18 16,4-12-26-16,4-3-23 0,-3-3-29 0,5-4-32 15,2-5-49-15,2-4-292 0,5-5-689 0,8-8 305 16</inkml:trace>
  <inkml:trace contextRef="#ctx0" brushRef="#br0" timeOffset="30449">27420 9387 48 0,'2'19'261'15,"3"8"-22"-15,-4 5-19 0,-1 4-5 16,1-2-8-16,0 13-10 0,-1-11-9 0,2 16-6 16,0-1-8-16,-2 4-2 0,0 1-10 0,0 3 11 0,0 1-7 15,0 20-3-15,0-21-9 0,2 22-4 0,0-23-12 16,1 24-2-16,-1-25-15 0,2 28-3 0,-2-1 16 16,3 4-4-16,-2 1 14 0,2 0-17 0,-1 7-8 15,0 4-10-15,-3 3-10 0,3-6 6 0,-2 5-1 16,2 4-1-16,-1 2 6 0,-3 3 0 0,0-1-3 15,0 0-3-15,0-1-3 0,-1 0-7 0,-1 1-2 16,0-1-8-16,-2 2-5 0,8-2-5 0,-4-5-10 16,0 3-7-16,4-3-5 0,-3-6-5 0,4 2-2 15,-1-2-4-15,0 2-1 0,1-3-7 0,-1-3-6 16,1-3 12-16,0-5-6 0,-1 1 1 0,2 0 0 16,-2-3-3-16,1-2-6 0,3-21-1 0,1 22-3 15,-4-3-2-15,3-24-2 0,-4 1-3 0,5-2-1 16,-1 3-7-16,1-4-24 0,0-6-35 0,5 0-39 15,-3-15-44-15,1-1-59 0,0-2-61 0,-3-3-70 16,2-3-90-16,-2-7-400 0,0-2-883 0,-4-7 391 16</inkml:trace>
  <inkml:trace contextRef="#ctx0" brushRef="#br0" timeOffset="31533.06">19457 12230 163 0,'-13'-1'279'0,"2"1"-15"15,-1 0-11-15,-2 1-13 0,3-1-7 0,-2 0-10 16,4-1-4-16,1 2-13 0,2-1-7 16,6 0-13-16,-9 0-15 0,9 0-15 0,-5 2-10 0,5-2 9 15,0 0-2-15,0 0-4 0,14 4-7 0,-4-1-11 16,3-1-3-16,7 1-11 0,9 0-9 0,1 3-2 16,3 0-10-16,6-1-12 0,13 0-3 0,0-1-11 15,7 6-7-15,1-5-4 0,6 0-6 0,24 5-7 16,5-3 1-16,-2 0-4 0,9-5-3 0,2 1 5 15,11-1 1-15,14-1-1 0,6 2-4 0,6 1-3 16,11 3-3-16,5 0 1 0,11-3-7 0,6 4-1 16,6-5 16-16,1 0-7 0,7 1 6 0,6 1-1 15,2-5-2-15,2-1 2 0,0 0 12 0,0 1 5 16,4 0 5-16,3-2 0 0,-6-5 10 0,4 5 8 16,0-4 7-16,-8 2 7 0,1 1 0 0,-8-2 7 15,-5 3-5-15,-3-5-5 0,-10 5-7 0,-4 0-10 16,-11-2-5-16,-8 2-8 0,1 2-6 0,-10 2-7 0,-10-3 5 15,1 2-13-15,-11-1-9 0,-10-2 2 16,0 4-4-16,-7-3-3 0,-7 3-4 0,-30-4-4 16,3 1 7-16,-6 1-9 0,-2-4-2 0,-3-2-1 0,-2 8 9 15,-20-2-15-15,-3-5 2 0,-4 3-4 0,-8 0 3 16,-5 1-22-16,-4 0-34 0,3 0-45 0,-7 2-54 16,2-2-65-16,-2 1-69 0,-6 0-62 0,0 0-64 15,4 2-76-15,-4-2-381 0,-18 3-933 0,-2 2 412 16</inkml:trace>
  <inkml:trace contextRef="#ctx0" brushRef="#br0" timeOffset="32333.42">19361 13668 253 0,'0'0'256'15,"-1"5"-15"-15,1-5-9 0,2 5-11 0,1-1-5 16,0-1 2-16,2 1-5 0,0 0 0 15,3-1-1-15,2 3 0 0,1 0-6 0,6-2-6 16,10 2-15-16,2-4 5 0,4 1-6 0,3-1-7 0,19-2-3 16,0 1-4-16,5-1-4 0,9-1-7 0,24-3-4 15,3 2-10-15,5 2 1 0,4-4 0 16,6 3-4-16,8-4-15 0,10 5-13 0,3 2-10 0,7-1-11 16,4-2-10-16,11-1-4 0,5-3-10 0,10 8-4 15,5-2-9-15,6-5-4 0,3 3-4 0,6-1-4 16,4-1-7-16,1 0-4 0,5-6-3 0,7 2-3 15,0 4-2-15,2-6-5 0,-1 0 3 0,-3-1-6 16,-1-6-19-16,-4 6 9 0,-7-4 6 0,-4-1 10 16,-2 2 3-16,-12-3 0 0,-3 2-2 0,-15-1-1 15,-1 2-3-15,-7 0-3 0,-8-5-12 0,-4 2-8 16,-12 0-14-16,-10 1-13 0,-5-2-6 0,-10 5-4 16,-9 0 2-16,-28 3 1 0,-3 0 6 0,-5 1 3 15,-2-1-5-15,-15 3-5 0,-5 1-5 0,0 1-14 16,-13 0-27-16,0 2-19 0,-7-2-36 0,1 2-41 15,-7 2-34-15,-6 0-21 0,5 3-23 0,-7 2-31 16,-5 3-19-16,-7 2-42 0,-6 6-279 0,-11 1-680 16,-16 3 301-16</inkml:trace>
  <inkml:trace contextRef="#ctx0" brushRef="#br0" timeOffset="33299.48">18951 14911 44 0,'11'5'117'0,"1"-2"-8"0,1 3-17 15,0-1-1-15,-2 0-4 0,4-3-6 0,-2 3 4 16,1-2 1-16,-1 1 3 0,1-1 3 0,-4 0 3 16,2 1 13-16,-3-1 11 0,1 1 9 0,-2-2 3 15,-2 0 10-15,0-1 11 0,-1 0 6 0,-1 0 15 16,-4-1 8-16,7 3 7 0,-7-3 8 0,0 0 0 15,6 1-5-15,-6-1 2 0,0 0-11 0,5 0-13 0,-5 0-14 16,0 0-9-16,9-4-9 0,-4 2-5 16,4-3-3-16,5 0-9 0,-3 1-1 0,10-2-15 15,10-2 2-15,2 0-5 0,3 0-9 0,16-3 0 16,2 1 2-16,6 2-3 0,7-2-5 0,28-5 1 16,1 6-2-16,-1 0-2 0,-2-1 11 0,18-3 12 0,-1 2 4 15,17-2 0-15,6 2-6 0,6-1-13 0,8 2-6 16,6 3-10-16,6 0-3 0,1 0-2 15,8 1-7-15,5-1-9 0,-6 2-6 0,8 3-1 16,4 1 3-16,3-1 2 0,-1 4 2 0,-7-5-4 0,10-5 0 16,0-1 3-16,0 3 2 0,-8 4 0 0,-3-3 7 15,8-5 9-15,3 2-7 0,-6-1 2 16,-3-2-9-16,1-4-2 0,0 7-3 0,1-5-5 16,-2 0-4-16,0-3-1 0,-6 1-8 0,-3-1 1 0,-2 3-4 15,-8-3-2-15,-2 7-5 0,-7 0-2 0,-3-2-5 16,-7 2 4-16,-10 1-4 0,-4 0-3 0,-11 4 2 15,-7-2-3-15,-12-2-7 0,-2 4 6 0,-30 0-4 16,-2 3 7-16,-3-3-5 0,-6 0-8 0,-13 3 3 16,0 1-12-16,-1 0 5 0,-4 1 4 0,-4 1 4 15,3-2-9-15,-11 1 6 0,0 0-18 0,-1 2-21 16,-7-1-9-16,0-2-15 0,-2 2-10 0,-1 0-9 16,-4 0-1-16,-1-2 5 0,1 2-3 0,0-1-18 15,-5-1-25-15,3 3-43 0,-3-3-51 0,0 4-52 16,0-4-46-16,0 0-40 0,0 0-36 0,-8 4-51 15,8-4-57-15,0 0-283 0,0 0-844 0,0 0 373 16</inkml:trace>
  <inkml:trace contextRef="#ctx0" brushRef="#br0" timeOffset="35716.68">20436 4062 177 0,'0'-6'271'0,"-1"1"-10"0,-2 0-10 16,1 0-6-16,-1-1-6 0,1 2-14 0,-2-1 3 16,1 0 4-16,1 0-5 0,0 3-1 0,0-4 5 15,2 6-1-15,-7-4 3 0,6 2-24 0,1 2-5 16,-9-4-11-16,4 3-1 0,5 1-12 0,-9 1-13 16,9-1-10-16,-11 2-8 0,4 0-11 0,2 0-12 15,0 1-2-15,-1 0-18 0,-1 0-7 0,2-2-10 16,1 0-8-16,4-1-8 0,-5 2-8 0,5-2-3 15,-6 3-6-15,6-3-4 0,0 0-8 0,0 0-1 16,0 0-3-16,-5 1-3 0,5-1-5 0,0 0-1 16,0 0 5-16,-7 1 0 0,7-1 1 0,0 0 4 15,0 0 1-15,0 0 0 0,0 0 2 0,0 0 1 16,0 0-1-16,0 0 0 0,0 0-1 0,0 0-4 16,0 0-5-16,0 0 2 0,0 0-5 0,0 0-7 15,0 0 2-15,0 0-8 0,0 0 0 0,-3-6-2 16,3 6-2-16,0 0-1 0,0 0-3 0,0-3-2 15,0 3-3-15,0 0 5 0,1-6-1 0,-1 6-6 16,0-5 3-16,0 5-3 0,2-4 4 0,-2 4-5 16,5-3 1-16,-5 3-4 0,2-3 2 0,-2 3 1 15,2-5-2-15,-1 3 0 0,-1 2-2 0,6-3 1 16,-6 3-3-16,2-2 3 0,-2 2-4 0,1-5 0 16,-1 5-2-16,4-2 1 0,-4 2 1 0,0 0-1 15,0 0-1-15,4-2 3 0,-4 2 1 0,0 0-2 16,0 0-1-16,0 0 3 0,0 0-7 0,0 0-11 0,0 0-16 15,0 0-16-15,0 0-23 0,0 0-27 16,0 0-37-16,0 0-43 0,0 0-48 0,0 0-52 16,0 0-42-16,0 0-52 0,0 0-46 0,0 0-325 15,-5 10-809-15,5-10 357 0</inkml:trace>
  <inkml:trace contextRef="#ctx0" brushRef="#br0" timeOffset="36382.24">20363 4012 289 0,'-4'-4'377'0,"4"4"-7"15,-1-6 2-15,-3 2-18 0,4 4-3 16,-1-3-12-16,-3-1-12 0,4 4-16 0,-2-4-13 16,2 4-21-16,-8-2-23 0,8 2-20 0,-9 1-16 0,3 3-15 15,-1 2-10-15,-2 2-10 0,-1 5-12 0,0 3 20 16,0 2-9-16,-3 5-14 0,4 1-27 0,-5 1 1 15,4 0-11-15,2 4-12 0,3-3-13 0,-3 2-10 16,3-3-5-16,2 1-10 0,5 0-11 0,-1-1-4 16,5-1-8-16,1-3-2 0,0-2-7 0,2-4-5 15,3 0-7-15,-1-2 0 0,5-1-3 0,2-4-3 16,-2-2-2-16,2-1-1 0,3-2-16 0,-2-6 25 16,1-2 1-16,-1-2 14 0,-2-3 7 0,3 0 16 15,0-6 3-15,-6 0 14 0,1-5 1 0,0-1-4 16,-2-1 10-16,-3-2-3 0,-3 6-5 0,-1-7 0 15,-2 0-10-15,-3-1-81 0,-1-1 0 0,-4 3 0 16,3 0 0-16,-5 6 0 0,1 0 0 0,-3 2 0 16,0 0 0-16,-1 1 0 0,2 8 0 0,-6-3 0 15,4 2 0-15,1 3 0 0,-2 3 0 0,-1 2 0 16,3 0 0-16,-1 1 0 0,3 2 0 0,-2 1-96 16,3 1-328-16,2 5-135 0,1-5-627 0,4 5-1284 15,2-2 569-15</inkml:trace>
  <inkml:trace contextRef="#ctx0" brushRef="#br0" timeOffset="37465.99">21995 4028 287 0,'0'0'310'15,"0"0"-7"-15,0 0-18 0,0 0-12 0,0 0-6 16,0 0-7-16,0 0 7 0,0 0 5 0,0 0-8 0,0 0 3 16,0 0-6-16,9-6 4 0,-4 4-10 0,3-2-16 15,-2 2-19-15,3-5-12 0,5-1-12 16,-6 1-16-16,7-3-12 0,-1 1-12 0,4-2-10 16,-2 2-9-16,-1-2-10 0,-1 0-4 0,-5 3 4 0,5 1-9 15,-6-2-8-15,-1 3 5 0,0 1-4 0,-5 0 0 16,1 2-6-16,1-1-9 0,-2 3-14 0,1-1-14 15,-3 2-5-15,0 0-1 0,0 0-11 0,-7 12-1 16,1-2-2-16,-5 4-10 0,3 1-5 0,1 2 2 16,1 1 2-16,-3 0-14 0,0 7 3 0,0 2-4 15,3-1-8-15,-2-1 6 0,3 0-5 0,1 1 0 16,-1-8-3-16,1 8 2 0,-1-8-3 0,9 1 2 16,-9-1-4-16,1-3 0 0,4 2 3 0,-1-6-6 15,1 1-24-15,0 1-27 0,-3-4-27 0,3 0-30 16,-1-2-39-16,1-3-31 0,-3 2-38 0,2-1-28 15,-3-1-37-15,3-2-20 0,-5 1-21 0,-1-1-5 16,0 1-7-16,0-1 25 0,-2-1 21 0,0-1 27 16,0 1 20-16,-1 2 33 0,1-1 37 0,0-1 35 15,2 0 39-15,-1 4 29 0,0-3 36 0,2 2 21 16,1-2 21-16,1 0 27 0,1 0 19 0,3-2 34 16,-4 5 25-16,4-5 22 0,0 0 18 0,6 5 6 15,-3-3 6-15,3 1-4 0,1-2 0 0,3 0-20 16,2 0-13-16,7-2-10 0,0 0-11 0,0 0-15 15,3 1-8-15,0-1-10 0,0-1-20 0,-2-1-23 16,-3-1-45-16,2 4-48 0,0-5-53 0,-7 3-52 16,0-2-54-16,-2 1-54 0,-3 0-74 0,-2 1-360 15,0-2-758-15,0 3 335 0</inkml:trace>
  <inkml:trace contextRef="#ctx0" brushRef="#br0" timeOffset="38199">22616 3760 236 0,'3'-7'373'0,"-3"2"-15"0,0-2-11 0,-1 0-14 16,-1 5-13-16,-3-2 2 0,-1 0-35 15,-1 3-26-15,7 1-15 0,-20 4-20 0,3 1-16 16,7 3-18-16,0-3-18 0,1 2-12 0,-4 0-12 0,4 7-6 16,4-5-11-16,1 2-7 0,-1 0-13 0,4-1-11 15,1 1-7-15,1 1 0 0,4 0 22 16,4 2-11-16,3 0-10 0,3-3-10 0,-5 1-4 15,8-2-11-15,-2 0-6 0,-1 1-7 0,-1 0-4 0,-1-1-8 16,-3-2-4-16,0-1-3 0,-1 0-2 0,-1 0-1 16,-4 1-1-16,-2 1 6 0,-1 0 9 0,-2 1 7 15,-3 1-3-15,-2-4 8 0,-3 4-8 16,-1-6 9-16,-7 4-8 0,2-1-3 0,-3-2-3 16,3-2-6-16,-3 2-5 0,1-3 1 0,3-1-2 0,3-2 1 15,0 0-11-15,2-1-2 0,4-1-13 0,0 0-27 16,5-4-23-16,0 1-24 0,3-1-18 0,3-5-22 15,8-3-16-15,4-6-21 0,4 1-9 0,-2-2-5 16,6 1-11-16,-4-3 13 0,0 2 18 0,0-1 14 16,0-3 12-16,-3 6 7 0,-6 3 10 0,6-7 30 15,-9 9 31-15,3 0 37 0,-5 0 28 0,-3 5 20 16,-1 0 30-16,-3 2 9 0,4 1 10 0,-5-1 1 16,0 4 1-16,-5-2-4 0,5 5-8 0,0 0-4 15,-5-2-1-15,5 2 0 0,-9 9-2 0,6 0-2 16,-3 3-9-16,-3 3-4 0,5 2-3 0,-1-1-11 15,3 2 1-15,0 0-10 0,2 2-2 0,0 0-5 16,0-2-5-16,2 1-4 0,0-2-3 0,-2 0-1 16,4-2-14-16,-4-1 9 0,0-4-3 0,1-2-2 15,-1-1 0-15,0 1 0 0,2-3 2 0,-2 0-2 16,0-3-2-16,0-2 1 0,0 5-6 0,0-5-2 16,0 0 3-16,0 0 0 0,0-14 11 0,2 6-3 15,-2 1 2-15,6-2-3 0,2-1-2 0,1 1-9 16,0-5-1-16,5 2 1 0,3 0-26 0,-1 3-34 15,0-1-68-15,1 0-99 0,10 2-123 0,-1-3-156 16,1 2-501-16,-2 1-1078 0,-3 6 477 0</inkml:trace>
  <inkml:trace contextRef="#ctx0" brushRef="#br0" timeOffset="38699.01">23797 4129 271 0,'-4'-8'395'0,"1"-2"11"0,1 1 4 16,1-2 15-16,-3 1 5 0,0-1-25 0,2 1-30 0,-1 1-15 16,4-1-25-16,1 2-25 0,0 2-28 15,2-1-26-15,0 0-30 0,2 1-20 0,3-2-22 16,0 5-15-16,5-2-19 0,-1 1-17 0,6 2 13 16,-3-1-14-16,-2 5-11 0,0 1-16 0,2 2-6 0,-4 1-15 15,-2 3-6-15,3 2-7 0,-4 4-4 0,-1 1-11 16,-5 1-5-16,2-2-2 0,-10 4-6 15,0-2-4-15,-2 3-10 0,-1-4 0 0,-9 8 1 16,1-2-5-16,-6-2-1 0,0-2 0 0,3 0 2 16,-3-2-9-16,3-3 0 0,6-1-4 0,-2-1-1 0,0-2 13 15,6-1-14-15,-3-2 5 0,6-3-6 16,2 0 1-16,0 0 3 0,3 3 0 0,1-6-5 16,5 5-3-16,7-4 10 0,0-1 1 0,1 0-7 15,7-2 0-15,2-2 5 0,5 1-5 0,0-1-3 0,1-1-3 16,-6 2-26-16,3-4-29 0,-5 1-48 0,1 0-59 15,-2 1-66-15,-2-3-86 0,-7 2-98 0,8-4-104 16,-9 2-411-16,1 1-1000 0,-2-4 443 16</inkml:trace>
  <inkml:trace contextRef="#ctx0" brushRef="#br0" timeOffset="39066.08">24100 3737 424 0,'-5'-7'460'0,"4"0"-13"0,-2 0-8 16,3 4-29-16,-1-1-38 0,1 4-33 0,0 0-9 16,0 0-9-16,0 0-23 0,0 0-28 0,8 16-8 15,-6-4-26-15,1-3-24 0,-2 2-22 16,0 1-17-16,-1-3-18 0,0 4-14 0,-1-3-14 0,0 0-9 16,-1-1-14-16,-1 0-9 0,0-2-8 0,-1 0-7 15,4-2-10-15,-1-3-5 0,-2 5-3 0,3-4-5 16,0-3-4-16,0 0-5 0,0 0-3 0,0 0-5 15,0 0-6-15,4-12-5 0,0 5-3 16,2-2-3-16,2 0-4 0,1-4-2 0,1-1 1 0,2 3-1 16,-2-3-2-16,3 1-5 0,-4 6-1 0,0-1-4 15,0 2 0-15,-1 2-2 0,0 1 0 0,-1 0-6 16,-1 4 4-16,4-2-2 0,-5 4 4 0,3 0-2 16,-3 4 2-16,5 1-2 0,-5 0 2 0,3 0-2 15,-3 1-7-15,5-1-31 0,-3 2-32 0,-1 0-41 16,1 0-35-16,-1-3-39 0,3 2-49 0,-1-4-37 15,2 0-23-15,0 1-36 0,2-2-32 0,3-3-21 16,-1-1-43-16,0 0-230 0,4-3-709 0,-3-2 313 16</inkml:trace>
  <inkml:trace contextRef="#ctx0" brushRef="#br0" timeOffset="39416.37">24544 3799 282 0,'16'-8'133'0,"0"-5"47"16,-6 6 33-16,0-2 15 0,-4 0 22 0,-2 1 18 16,-1-4 0-16,-1 3 27 0,-2 1 10 0,0 2 0 15,-4-6 1-15,3 7-5 0,-3-2-12 0,-2 3-18 16,0 1-17-16,-1 2-18 0,1 0-25 0,-2 1-11 15,-1 0-12-15,2 2-14 0,-4 1-13 0,0 3-18 16,-2 2-10-16,0 5-13 0,4-5-11 0,4 6-11 16,-4-2-6-16,5-2-12 0,-1-1-5 0,4 2-8 15,-2-4-4-15,3-1-9 0,0 0-3 0,3 0-2 16,3-1-6-16,1-3 0 0,3 0-5 0,0 0 3 16,2-6 15-16,-2 0 0 0,3-1 8 0,-3 0 1 15,5-5 3-15,-1-2 0 0,0 0 6 0,-3-3-1 16,0 0 3-16,-1 0-11 0,-1-2-3 0,0 0-2 15,-4 1 4-15,2-2-12 0,-5 1-5 0,2 0-17 16,-1 2 14-16,1-1-3 0,-2 4 3 0,-4 2-4 16,4 1-4-16,-2 4-2 0,0-1-10 0,-2 3 2 15,2 3-2-15,0 0-1 0,0 0-4 0,-10 9-5 16,9 0 2-16,-4 3-3 0,5 5-19 0,0-1 22 16,3 2-14-16,-1 0-35 0,2 8-42 0,3 0-40 15,-1 3-45-15,-1-4-64 0,1-6-67 0,6 4-86 16,-6-5-94-16,3 5-121 0,4-10-354 0,-3 0-1023 15,4-1 453-15</inkml:trace>
  <inkml:trace contextRef="#ctx0" brushRef="#br0" timeOffset="40282.44">25221 3813 331 0,'0'0'334'0,"0"0"-8"15,1-4-3-15,-1 4 11 0,5-10 0 0,-2 6-20 16,1 1-13-16,3-1-16 0,0 1-2 0,0-4-12 16,4 3-9-16,1-2-15 0,1 0-16 0,6 1-28 15,-2 3-13-15,3-2-14 0,2 2-19 0,-1 1-18 16,-1 2-12-16,0 1-9 0,-2 5-12 0,0 1-8 16,-2-1-8-16,-2 3-12 0,-5 0-7 0,-3 2-9 15,0-1-3-15,-6 2-10 0,0 4-2 0,-7 1-2 16,2 0-6-16,-6-1-4 0,-1 0-2 0,-1-3-10 15,0 0 33-15,-4 1-4 0,5-3-6 0,-1-3-4 16,4 0-4-16,-1-3 0 0,2-2 0 0,4 1 1 16,-1-2 2-16,1 2 0 0,3-3 1 0,-2-1-4 15,3-1-3-15,0 0-4 0,13 0 1 0,0-1-8 16,1 1 0-16,0-1 0 0,3-4-7 0,2 2 0 16,3 2-1-16,5-3-5 0,-6 3 0 0,2 2-4 15,-4 1 2-15,2 3-4 0,-2 0 0 0,-1-2 2 16,-3 3-2-16,-3 1 2 0,-2 0-3 0,0 3 3 15,-1-2-2-15,0 7-5 0,-6-5 5 0,0 3 2 16,0-2-4-16,-4 1-1 0,-1-1 2 0,-6 1 1 0,-1 0-3 16,-4 2 5-16,-1-3-2 0,-2-2-3 15,-2 2 2-15,-2-4-1 0,-16 3-3 0,8-3-7 16,-2-2-24-16,-2-4-22 0,2 1-29 0,-2-2-32 0,4-2-38 16,6-2-41-16,3-2-65 0,0-5-51 0,0 2-64 15,6-5-70-15,3-2-386 0,7-2-896 16,1-1 396-16</inkml:trace>
  <inkml:trace contextRef="#ctx0" brushRef="#br0" timeOffset="40749">25666 3637 202 0,'8'-10'375'16,"0"2"8"-16,-1-1 0 0,-1 4-5 0,0 0-14 16,-1 0-27-16,1 3-11 0,1 1-7 0,-7 1-19 15,16 3-25-15,-5 2-15 0,-2 2-21 0,5 4-17 0,0 1-17 16,0 1-22-16,-1 1-19 0,2-1-15 0,-2 3-13 15,4 5-11-15,-8-3-13 0,-2-1-9 0,0 0-11 16,-3-6-11-16,-3 1-6 0,0-1-6 0,-3-1-3 16,-5-3-11-16,0 1-10 0,0-1 6 15,1-3-6-15,-2-3-4 0,2-1-3 0,-1 0-3 0,7 0-10 16,-10-3 1-16,4-2-1 0,-2-4-5 0,8 0-1 16,0-2-5-16,5-5 3 0,4-2-4 0,1 1-2 15,7-4-5-15,0-1 2 0,-1 2-1 16,3 2 1-16,0 0-4 0,-4 6-2 0,1-1 2 0,-2 3-2 15,-2 4-4-15,-1 0 0 0,-2 0-3 0,-4 3 1 16,4 1 1-16,-4 1-2 0,2 1-3 0,-7 0 7 16,9 4-3-16,-5-1 5 0,-1 1-2 0,-3 2 1 15,3 0-5-15,-2 1 5 0,-1 2 0 0,4-2 0 16,-1 2 0-16,-1-2 5 0,1 2-1 0,2-2-4 16,0 1 3-16,1-1 0 0,-1-4 2 0,3 1 1 15,0-2 19-15,2-2 20 0,0-1 22 0,-2-2 9 16,5-1 6-16,-4-3 8 0,2-1 2 0,-3-2 11 15,-1 1-2-15,1-7-13 0,-3 2-7 0,-1-1 3 16,-4-2-8-16,-4-2-5 0,-3 1-13 0,-2 0-3 16,-3-7-17-16,-5 5 5 0,4 4-12 0,-8 1-20 15,-3 3-33-15,-2 1-42 0,-2 6-77 0,-3 3-65 16,3 3-86-16,0 5-98 0,0 3-110 0,0 1-523 16,13 2-1107-16,-1 3 491 0</inkml:trace>
  <inkml:trace contextRef="#ctx0" brushRef="#br0" timeOffset="41366.46">26843 3817 129 0,'6'-11'480'0,"-1"-4"-18"16,0 2 7-16,-1 4 3 0,0-2 2 0,1 2-6 15,-4 2-21-15,2-1-13 0,-2 5-34 0,-1-1-41 16,0-1-40-16,0 5-35 0,0 0-23 0,0 0-16 15,0 0-15-15,0 16-28 0,0-4-15 0,-1 5-14 16,-2 2-15-16,3 0-19 0,-1 5-15 0,-3 4-14 16,1-2-12-16,3 0-9 0,2 0 1 0,-4-7-11 15,5 6-12-15,-3-6-12 0,4 0-10 0,-3-2-9 16,2 0-4-16,-2-5-8 0,3-1-3 0,-3-1 1 16,6-1-22-16,-5-4 17 0,7 1 5 0,1-4-10 15,1 1 6-15,3-3-4 0,0-2-16 0,-1 1 7 16,6-2 2-16,0-4-4 0,0 2 4 0,1-1-1 15,2-1 3-15,-4 0-6 0,1 2 5 0,-2-3-8 16,-2 1 2-16,1-2 1 0,-8 1 1 0,4 4 1 16,-4-5-3-16,-2 3 3 0,-1-1 0 0,0-2-4 15,0 1 7-15,-3 1 7 0,-1 1 16 0,0-1 16 16,2-1 6-16,-6-1 16 0,3 3 13 0,-1 1-36 16,0 0-46-16,1 1 0 0,-2 0 0 0,2 4 0 15,-1-5 0-15,1 5 0 0,0 0 0 0,0 0 0 16,-11 14 0-16,3 1 0 0,0 1 0 0,2-1 0 15,1 12 0-15,-8-4 0 0,4 4 0 0,4-1 0 16,0-2 0-16,2 3 0 0,-3-2 0 0,5-6 0 16,-2-1 0-16,3 0 0 0,0-1 0 0,-4-5-295 15,7-1-109-15,-3 0-70 0,0-4-64 0,0-3-94 16,1-1-343-16,3-2-1056 0,-4-1 467 0</inkml:trace>
  <inkml:trace contextRef="#ctx0" brushRef="#br0" timeOffset="41900.03">27424 3638 2970 0,'8'-29'208'0,"-6"11"-101"0,0 1 59 15,-1 7 49-15,0-2-6 0,2 3 19 0,-3 2-5 16,1 1-15-16,0 3-35 0,1-3-15 0,0 4-17 16,-2 2 8-16,0 0 0 0,0 0-9 0,0 17-16 15,0-6-10-15,0 2-12 0,-4 1-11 0,2 4-9 0,1 0-4 16,-1 3-10-16,4-2-8 0,-4 8-4 15,4-9-31-15,-1 1-20 0,3-1-21 0,0-2-24 16,1-1-21-16,1-4-27 0,0-3-14 0,3-1-8 16,3-3-5-16,1-2-10 0,3-2 14 0,3-3 5 15,2-4 12-15,-4-3 13 0,-1-1 5 0,6-8 2 16,-6-1 9-16,-4 5 15 0,6-9 15 0,-2 1 21 16,-5 2 20-16,-2-3 32 0,3 1 17 0,-7 6 18 15,-1 1 15-15,1-1 22 0,-1 4 12 0,-1 8 12 16,-2-4-4-16,0 4-12 0,2 1-16 0,-3 4-9 15,-4-3-5-15,4 3-3 0,-9 7-5 0,5-1-9 16,-3 4-6-16,0 2-6 0,0 2-3 0,1 1-8 16,3-2-4-16,-1 3-4 0,1 0-6 0,1 2 1 15,0-1-5-15,2-6 3 0,0-2-7 0,2-1-5 16,-1 0 2-16,1-1-2 0,2-2 0 0,0-1-2 16,1-2 1-16,4 0-2 0,1-4-5 0,3-2 3 0,0 2-2 15,-3-3-3-15,7-3 2 0,-2 0-5 16,3-1 2-16,-4 0-1 0,-1 0 0 0,0 2 11 15,-3 2 1-15,-1 0 4 0,-2 3-5 0,0-2-4 16,-3 3-1-16,1 1 0 0,-5 0 2 0,11 5-4 16,-7 0-2-16,1 3 3 0,-1-1-2 0,-1 3-6 0,3-1-24 15,-5 2-27-15,3 3-39 0,1-5-51 16,0 1-48-16,-1 0-45 0,-2-1-48 0,0-2-48 16,-2-1-35-16,0-1-51 0,0-3-85 0,0-2-280 15,0 0-837-15,0 0 371 0</inkml:trace>
  <inkml:trace contextRef="#ctx0" brushRef="#br0" timeOffset="42033.28">27415 3491 3431 0,'-19'-9'337'15,"6"5"-89"-15,3 0-35 0,1 0-61 0,3 0-48 16,2 3-35-16,4 1-10 0,0 0-19 0,0 0-11 16,0 0 1-16,31 9-50 0,-8-7-73 0,10 4-67 15,1-1-90-15,21 2-138 0,-1-2-246 0,-4-1-687 0,5-1 305 16</inkml:trace>
  <inkml:trace contextRef="#ctx0" brushRef="#br0" timeOffset="42665.88">28834 3710 106 0,'1'-4'451'0,"2"0"2"0,-1 1-5 15,-2-1-2-15,0 4-7 0,5-7-17 0,-5 5-30 0,0 2-41 16,0 0-37-16,0 0-31 0,0 0-15 0,0 0-8 16,0 12-19-16,-1-4-19 0,-3 3-20 0,4 5-20 15,-1 3-17-15,0-1-13 0,-2 1-16 0,8 5-14 16,0-5-8-16,3 6-12 0,2 0-10 0,4-2-7 15,3-4-10-15,1 1-4 0,1-2-7 0,1 0-13 16,-3-3-1-16,-2-3-7 0,-1 1-4 0,-1 0-3 16,0-1-2-16,-5-4-5 0,-1 2-1 0,-2 0-1 15,2-2-4-15,-6-1-2 0,-2 1 2 0,-2 0-3 16,-2-1 1-16,-4 0-4 0,-7 2 3 0,1-2-7 16,-4-2-15-16,-4 1-34 0,5-4-52 0,-3-1-58 15,-1-3-63-15,3-1-81 0,-8-2-81 0,5-2-91 16,-1-6-464-16,9-1-1001 0,1-1 444 0</inkml:trace>
  <inkml:trace contextRef="#ctx0" brushRef="#br0" timeOffset="43315.89">28886 3775 3288 0,'7'-7'229'0,"-1"-1"-14"0,-1 4-11 16,0-1-15-16,-1 0-11 0,5 0-8 0,-3 2-7 15,8-2-9-15,2 2-14 0,4-3-5 0,-1 3-17 16,-1-1-9-16,10 0-12 0,-5 1-17 0,-2 2-30 15,-1-1-41-15,-1-1-47 0,-1-1-53 0,-4 1-67 16,1-3-38-16,-4 1-44 0,-5-2-40 0,1-2-32 16,-1 1-19-16,-1-1 8 0,-3-2 23 0,3 0 34 15,-3-1 43-15,-2-1 44 0,0-3 41 0,-2 4 59 16,4-4 41-16,-2-1 39 0,0 3 46 0,1 2 39 16,1 0 31-16,0 3 30 0,-2-1 21 0,0 2 17 15,4-1 28-15,-4 3 26 0,0 0 17 0,0 2 12 16,-4 0-6-16,4 4-9 0,2-8-21 0,-2 8-30 15,0 0-22-15,0 0-7 0,0 0 11 0,0 0-8 16,-7 14-9-16,5-4-14 0,-3 1-14 0,3 7-13 16,-1 0-17-16,1 2 0 0,2 6-18 0,-2-1 0 15,0-1-17-15,2-3-44 0,0 2-42 0,4 3-55 16,-2-1-55-16,1-8-44 0,2-4-46 0,-1 1-40 16,1-4-24-16,3-1-8 0,-2-5-12 0,3-1-17 15,3-3-14-15,-2 0 6 0,9-4 7 0,-3-3 32 16,0-5 31-16,1 0 30 0,-2-2 53 0,5-7 39 15,-4-1 36-15,0 1 45 0,-3-4 37 0,1-2 26 16,-1 2 26-16,-4 1 41 0,1-2 36 0,-5 8 26 16,3 2 43-16,-4 4 28 0,-3 1 19 0,3 1-1 15,-4 6-16-15,0-2-25 0,0 4-25 0,0 2-1 16,0 0 0-16,0 0-11 0,-9 15-9 0,8-4-13 16,-2 2-13-16,-2 3-8 0,0 1-10 0,-3 1-12 15,5 0-7-15,0-2-7 0,-1 2-8 0,2-5-5 16,0 0-8-16,0-2-5 0,0 1-5 0,1-5-3 15,1-1-3-15,0-2 1 0,0 0-1 0,0-4-8 16,0 0 0-16,5 0-3 0,-5 0-2 0,9-7-5 16,-1 0-1-16,-1-2 0 0,1 1-4 0,1-2-2 15,4 0 2-15,-4 2 3 0,-1 0-5 0,1 4-3 16,-2 0 1-16,-2 1-4 0,3 3-2 0,-2 0 1 16,3 3-1-16,-1 2-2 0,2 3 4 0,-1 0-2 15,3 4-2-15,-1-1-26 0,1 3-31 0,-1 0-35 16,3 1-49-16,-4-6-44 0,2 2-55 0,-2 4-39 15,-5-8-51-15,0 3-62 0,1-7-47 0,-6 2-311 16,0-5-807-16,0 0 358 0</inkml:trace>
  <inkml:trace contextRef="#ctx0" brushRef="#br0" timeOffset="43449.58">29299 3545 222 0,'-9'-9'335'15,"1"2"-17"-15,3 3-24 0,5-3-25 0,3 3-21 16,2 2-20-16,5-1-22 0,13 0-20 0,5 2-57 15,7-1-71-15,3 4-103 0,17 2-145 0,3-6-187 16,-2 4-407-16,-4-2 180 0</inkml:trace>
  <inkml:trace contextRef="#ctx0" brushRef="#br0" timeOffset="44049.48">30908 3837 195 0,'0'0'390'0,"0"0"9"0,0 0-3 15,0 0-14-15,0-5-24 0,0 5-26 0,0 0-7 16,-13 11-1-16,2-6-6 0,-2 7-20 0,-1-1-22 16,1 7-24-16,-2 2-10 0,1 5-13 0,-3-2-23 15,8 4-23-15,0 3-16 0,4-3-16 0,4 1-14 16,1 1-10-16,5 0-13 0,5-2-7 0,4 2-14 15,0-5-9-15,7-3-8 0,0-3-4 0,2-1-6 16,-1-3-10-16,3-5-6 0,1 0-2 0,-7-5-6 16,-1-1-2-16,-4-2-3 0,2-2 1 0,-5-2 8 15,1 0 5-15,-3-2 5 0,-3 0-4 0,-1-4 3 16,-2 0 0-16,-5-2-4 0,0-1-6 0,-7-1-8 16,-1-1 4-16,-3-1-6 0,-2 2-4 0,-1 4-8 15,-5-2 0-15,2 5-8 0,0-2-21 0,0 5-43 16,-2 0-66-16,0 3-77 0,8 0-92 0,2 3-85 15,1 2-98-15,0 1-491 0,4-2-1037 0,4 0 459 16</inkml:trace>
  <inkml:trace contextRef="#ctx0" brushRef="#br0" timeOffset="44615.94">31366 3453 3494 0,'-2'-31'189'0,"2"4"13"0,-2 9 71 0,2 0-14 16,0 7-30-16,-1 2-46 0,1 2-32 0,-2 1-29 15,2 4-26-15,0 2 8 0,0 0-1 0,-11 8-3 16,7 3-11-16,1 6-7 0,1 1-10 0,-2 1-6 16,3 8-3-16,2 1-10 0,3-2 0 0,-1 1-8 15,3-1-5-15,1 0-4 0,-3-8-5 0,6-1-4 16,1-1-6-16,0 1-13 0,7-5-8 0,-4-3-6 15,8-2-3-15,-11-3-3 0,7-1 0 0,-4-4 2 16,0-3 1-16,-2-1 5 0,-1-2-2 0,5-5-1 16,-4 0 1-16,-1-4-1 0,-2 0 5 0,1-1-1 15,-1-7 1-15,-2-1 0 0,-3-1 0 0,1 1 0 16,2 0-4-16,0 0 8 0,-7 4 2 0,3 3 13 16,-6 6 11-16,6 0 1 0,-2 4-4 0,-2 2-8 15,1 2-1-15,0 4-4 0,0 0-2 0,0 0 2 16,-18 14-2-16,9 0 3 0,3 1-3 0,-1 1-3 15,2 3 9-15,-1 1-8 0,3-1 1 0,3 6-3 16,-4-7 1-16,3 0 0 0,-1-1-1 0,2-2 2 16,1-2-2-16,1-4-2 0,0-1 3 0,2 1-1 15,-2-2 2-15,3-3-2 0,0-2 0 0,2-1 1 16,-3-1-1-16,-4 0 0 0,12-5 0 0,-3 1 1 16,0-2-2-16,-1 0 0 0,1-2 0 0,-2-1 0 15,1 1-1-15,1-1-1 0,-2 1 2 0,0 3 1 16,-2 0 16-16,-1 3-8 0,1-1-1 0,-1 0-9 15,-4 3 8-15,0 0-1 0,9 6-1 0,-6-4-3 16,-1 4 4-16,5 2-11 0,-4 1-32 0,3 1-29 16,-1 0-35-16,1 0-39 0,0-1-54 0,-1-1-52 15,1 0-50-15,-1 0-56 0,-1-3-66 0,-2 0-384 16,-1-4-861-16,-1-1 382 0</inkml:trace>
  <inkml:trace contextRef="#ctx0" brushRef="#br0" timeOffset="44749.07">31299 3446 143 0,'-8'-3'385'0,"2"1"-29"16,2 0-33-16,4 2-31 0,0 0-32 0,0 0-31 15,23-5-12-15,-2 6-27 0,7 2-62 0,2-2-73 16,5 3-94-16,1-1-144 0,1-1-210 0,1 1-426 16,-1-2 189-16</inkml:trace>
  <inkml:trace contextRef="#ctx0" brushRef="#br0" timeOffset="44882.96">32221 3547 3756 0,'-2'2'189'0,"2"-2"-77"0,-7 5-43 16,1-2-37-16,1 0-43 0,-1 1-71 0,0 3-61 16,-3 0-73-16,2 2-105 0,-2 0-244 0,0 4-610 15,2 2 270-15</inkml:trace>
  <inkml:trace contextRef="#ctx0" brushRef="#br0" timeOffset="45700.02">27143 4861 217 0,'-5'-1'264'0,"5"1"-8"0,-8 0-16 0,8 0-13 16,0 0-16-16,0 0-22 0,0 0-6 0,0 0-5 15,0 0-9-15,12-6-9 0,-5 4-8 0,5-1 4 16,1 1 0-16,7 1-4 0,11-7-2 0,-1 4 10 16,6 0 15-16,18-5-6 0,3 7-3 0,7-3-4 15,32-3-2-15,-1 3 0 0,3 2-8 0,6-2-6 16,7-2-8-16,4-1-7 0,9 5-12 0,15-2-13 16,8-4 22-16,7 6-16 0,2-12-3 0,13 5-17 15,5-1-13-15,-3 2-5 0,2-1-6 0,-6-4-7 16,0 10-4-16,-4-6-9 0,1 8-4 0,-19-1-7 15,-12 6-2-15,-6-5-4 0,-13 1-1 0,-11 2-5 16,-3 2-3-16,-34-4-2 0,-3 1 10 0,-4 1 13 16,-7-1 17-16,2 0 10 0,-17 4 8 0,0-4 7 0,1 1-3 15,1 0 5-15,-6 1-9 0,1 2 0 16,-2-4-9-16,0 2-4 0,-1-2 1 0,-4 3-9 16,-6-1-8-16,-1 1 1 0,1-1-8 0,-2 0-6 15,-8 0-4-15,0 0-10 0,3 0 7 0,-5-1-22 0,1 1-33 16,-2-1-42-16,-3 2-53 0,-1 0-57 0,-3-1-69 15,3 2-93-15,-4-1-109 0,0 1-103 16,0-4-333-16,-4 6-959 0,-2-1 424 0</inkml:trace>
  <inkml:trace contextRef="#ctx0" brushRef="#br0" timeOffset="47132.95">29624 4727 51 0,'-2'-11'284'16,"0"4"-16"-16,0 1-13 0,1-4-6 0,-1 3-7 16,0 1-3-16,2-1-8 0,0 4 4 0,-3 0-34 15,3 3-13-15,-2-7-24 0,2 7-17 16,0 0-10-16,0 0-1 0,0 0 12 0,0 0-1 0,-5 15-5 16,1-3-7-16,2 4-17 0,-1 2 0 0,-2 7-6 15,2 2-10-15,1 2-3 0,-3 3-14 0,4 1-8 16,-3 2-8-16,0 12-8 0,0-1-3 15,0 2-6-15,2 0-5 0,0 1-2 0,1 3-3 0,1-2 0 16,0 5-1-16,0-2 7 0,-1 2-4 0,0 3 3 16,-3 24-3-16,5-28 3 0,-2 4-1 0,-3 1-4 15,4 1 3-15,0 24 3 0,1-24-2 0,-2 29 1 16,6-3-2-16,-2-3-1 0,0-25-2 0,6 29-5 16,-3-5-6-16,5 1 0 0,-3-3-5 0,2-20 2 15,4 30-7-15,-1-2 3 0,3 2-8 0,-9-1 7 16,8 1-7-16,0-1-3 0,3-2-2 0,0 0 4 15,-4 2-3-15,0-1-1 0,7 3 4 0,-6-1 0 16,-2 3-5-16,1 0-3 0,1 2 5 0,-1-3-6 16,-1-3 0-16,-8-1-1 0,5 8 0 0,-6-5 0 0,0 3 0 15,-4 0 1-15,0 2-2 0,-4-4-2 16,0-2-5-16,-1-1 4 0,-2 7-4 0,4 0 4 16,-1-1 0-16,-3 0 2 0,3 1 0 0,-8-5 2 15,1 4-2-15,2 0 1 0,-3-2-2 0,7 1 3 0,-1 0-2 16,-3 2 1-16,-4-3-2 0,4 1 0 0,0-2 1 15,0 2 3-15,2 1-7 0,0 1 5 0,-3 2-4 16,5 1 1-16,-3 2 4 0,-5-5-6 0,8 0 3 16,0-5-2-16,-4 9-4 0,2 3 4 0,1-2 0 15,1 4 3-15,0-3-1 0,0 1-5 0,-1-4 3 16,2 1-1-16,1 4 5 0,-4-3-2 0,-1 2-1 16,3 1 1-16,-1-2-4 0,0-1 2 0,0-1-1 15,1-3-1-15,2 6 4 0,-3 0-1 0,5 0 2 16,-4-1-8-16,1-4 7 0,-3-5-2 0,6 0-6 15,2 2 6-15,-3 4 0 0,-1-10-3 0,1 1 2 16,3-1-3-16,0 0 3 0,3-5-1 0,0-2 0 16,-2-24 1-16,5 26-2 0,-3-23-19 0,2 25-29 15,-1-31-23-15,7 0-33 0,-5-1-28 0,-1-3-39 16,2-2-22-16,1 0-55 0,-5-14-65 0,3-5-80 16,-5-3-293-16,3-4-746 0,0-6 330 0</inkml:trace>
  <inkml:trace contextRef="#ctx0" brushRef="#br0" timeOffset="48499.07">31814 4908 69 0,'0'-3'172'0,"0"3"-2"0,-2-9-13 0,4 5 7 15,-2 4 2-15,-2-4-1 0,2 4-6 0,0 0-10 16,0 0-7-16,0 0-5 0,0 0 6 0,0 0-3 16,0 0 2-16,-2 18 0 0,0-8-9 0,0 2-3 0,2 5-11 15,-3 0-6-15,1 9 0 0,-3 1-1 0,3 3-2 16,-1-2 13-16,-1 5-16 0,2 2-1 15,-2 13 2-15,0 1-4 0,3 5-2 0,-2 4-12 16,1-1 5-16,0 25-19 0,2-27 6 0,0 5-2 16,2 22 3-16,-2-26-3 0,5 27-3 0,-3-25 3 0,0 32-7 15,-4 4 10-15,6-4-5 0,-3 5-2 16,1-3-4-16,0-2-1 0,-2-2-2 0,3 3-9 16,-3-1-9-16,4 10 13 0,-2-1 5 0,3 2-1 15,-3 1-2-15,5 0-6 0,-3-2-4 0,-3 4-2 16,3 5-3-16,-6 4 5 0,2 2-7 0,2-2-5 0,-2-3 1 15,0 2-9-15,-4 1 0 0,4-1 0 0,-3 2-6 16,1 1-4-16,-4-3-1 0,3-1 0 16,-2-2-5-16,0 1-1 0,1 8 2 0,0-4-7 15,2 1 0-15,2-4-1 0,-5 1 1 0,5-7-5 16,2 2-1-16,0 5 7 0,1-4-6 0,-4-3-2 0,2 0 1 16,1 1-4-16,0-7 3 0,2-2-4 0,4 6 1 15,-6-3 4-15,3 3-1 0,-1-3 2 16,0 1-5-16,-1-6-1 0,-1 2 0 0,2-4-1 15,4 0-3-15,-1-2 7 0,-3 2-2 0,-2-1 2 16,0 0-3-16,-2-6-1 0,0-2 1 0,-4-24 1 0,4 26-1 16,-8-2-5-16,1-1 7 0,-1 1-3 0,3-26 0 15,-8 26 1-15,2-25-4 0,-1 21 2 16,-2-21-1-16,-1 20 0 0,0-21 0 0,1-1-4 16,-6 25 4-16,9-23 1 0,-4 20 1 0,-1-24-8 15,3 3-7-15,2-2-3 0,3 2-1 0,0-1 2 0,-2-1-2 16,0-4 1-16,8 1-1 0,-4-3 5 0,4-4 4 15,1-11-1-15,-1 0-8 0,7 13-4 0,-1-10-6 16,0-5-9-16,-3-1-5 0,3-2-7 16,0-1-15-16,6 0-3 0,-9-5-17 0,6-6-42 15,-2-2-27-15,-1-4-50 0,-3-2-60 0,3 0-72 0,2-2-82 16,-6-3-283-16,4-3-758 0,-4-2 335 0</inkml:trace>
  <inkml:trace contextRef="#ctx0" brushRef="#br0" timeOffset="49333.44">27386 14614 7 0,'-18'0'282'15,"0"-2"-18"-15,5-2-8 0,-1 1-12 0,-1-1-18 16,2 2-6-16,8-1-9 0,-1-3 2 15,3 3-9-15,-3-1-3 0,4-1-9 0,-3 0-1 16,4 1-15-16,-1-1-5 0,4-1-12 0,-1 2-3 0,8 1 4 16,4-4-3-16,5 2-4 0,7 1-4 0,11-3-14 15,17-2 7-15,4 4-11 0,34-4-9 16,2-2-6-16,3 3-7 0,6 1 1 0,8-3-3 16,4 2 4-16,15-2-8 0,0 2-5 0,6 3-8 0,6 0-6 15,4-1-6-15,4-2-3 0,6 3-10 0,7-4 23 16,-3 1-12-16,4-3-4 0,-6-1-7 0,-3 0-8 15,-4-2-3-15,-4 6-5 0,-9-1-5 0,-9 2 11 16,-16-3 12-16,-10 2 12 0,-6-7 6 0,-36 11 16 16,4-4 1-16,-4 0-2 0,0 1-1 0,-1-2-1 15,-5 0 2-15,-2-1 9 0,-10 6-4 0,8-6-8 16,-13 5 2-16,-1-2-14 0,2-1-3 0,-2 0-14 16,0 2-3-16,-3 0-3 0,2 0-8 0,-3 3-5 15,0-2-7-15,-2 1-6 0,-3 2 1 0,1 1-5 16,-9-1-13-16,1 2 7 0,-6 0-7 0,-2-1-4 15,0 1-41-15,-4-1-39 0,-3-1-67 0,-1 1-52 16,-4 1-68-16,-2-7-86 0,-3 4-76 0,-6-1-71 16,-3 2-97-16,-16-4-365 0,-2 1-1027 0,-5 1 455 15</inkml:trace>
  <inkml:trace contextRef="#ctx0" brushRef="#br0" timeOffset="50032.94">26590 13482 100 0,'-16'-8'218'0,"4"3"-4"0,3 0-4 15,0-1-15-15,0-1-6 0,2 3-10 16,2-3-12-16,0 3-3 0,0 0-8 0,2 2-8 15,2-2-6-15,0-1-6 0,1 5-3 0,1-6 2 0,3 3 3 16,2-2-1-16,5 0-6 0,5-1 8 0,5 0 0 16,9-1 9-16,7-1 8 0,18-5 6 0,9 6 7 15,33-7 4-15,-1 3-2 0,9 0-4 16,11 3 0-16,12 0 11 0,14 0-4 0,10-1-12 0,9 5-12 16,12 0-1-16,14-2-15 0,10 2-12 0,6-3-10 15,3 1-13-15,6-2-5 0,8-5-12 0,2 3-7 16,-2-3-2-16,5 1-11 0,-3 3-10 0,-13-1-4 15,-10 1-2-15,-8-4-6 0,-10 1-4 0,-11-4-7 16,-16 1 1-16,-11 0-8 0,-13-1 0 0,-10 4-1 16,-15-3-6-16,-5 1-1 0,-11 2 24 0,-26 3-1 15,-7-1-3-15,0-4-6 0,-3 7-13 0,-16 2 11 16,-1-2-7-16,-1 1-1 0,-4-1-1 0,0 3-1 16,-10 3-28-16,1-2-24 0,-4 2-45 0,-7 1-47 15,-3-2-57-15,-3 4-66 0,-1-1-74 0,-4-1-85 16,0 0-87-16,-18 7-312 0,-4-2-874 0,-6 1 387 15</inkml:trace>
  <inkml:trace contextRef="#ctx0" brushRef="#br0" timeOffset="50683.33">27093 12522 78 0,'-9'-5'231'15,"0"3"-17"-15,2-3-10 0,-2 2-11 0,1 0-3 16,2 0-11-16,-1 1-3 0,1-1-8 0,-2 0-7 16,4 2-9-16,-1-1-9 0,0-2-10 0,-1 2-4 15,-1-2-4-15,1 3 7 0,0-2-3 0,-1 2 0 16,2 0 0-16,1 0 0 0,4 1-1 0,-5-2-12 16,5 2-8-16,0 0 0 0,8-11 10 0,5 7-2 15,13-5 3-15,12-2-2 0,24-3-3 0,34-4-3 16,11 0 5-16,15 8 4 0,11-6 12 0,11-1-6 15,14 5 0-15,11 2 7 0,15-1-4 0,9-2-9 16,12 4-13-16,7-4 3 0,5 4-11 0,8-3-11 16,-3 4-10-16,3 1-4 0,-2-3-10 0,0 6-7 0,-12-6-6 15,-5 3-4-15,-12 2-2 0,-17 0-8 16,-16 4-3-16,-17 2-1 0,-17-5-4 0,-16 2-5 16,-17 1 7-16,-34-1-1 0,-2 2 30 0,-20 1-6 0,-1-1-6 15,-9 1-6-15,-6-1-4 0,-9 1-9 0,-2 1 1 16,-7-2-26-16,-3 3-48 0,-1-3-57 0,0 0-74 15,-19 11-89-15,-1-5-95 0,-8-1-113 16,-5 3-397-16,-1 0-940 0,0 3 416 0</inkml:trace>
  <inkml:trace contextRef="#ctx0" brushRef="#br0" timeOffset="51516.09">25581 10580 197 0,'-10'2'284'0,"5"-2"-2"16,-3 0-10-16,1 3-3 0,7-3-7 0,-12-3-5 0,12 3-12 16,0 0-19-16,-4-1-6 0,4 1-5 0,8-6 2 15,2 2 7-15,8-4 5 0,10 1 5 0,25-6-2 16,9 0 1-16,33-1-25 0,10 0-4 15,12 3-7-15,12 0-13 0,9 2-3 0,14-1-13 0,13-1-9 16,-1 5-15-16,6-3-7 0,7-5-5 0,6 4-15 16,6 2-8-16,0-3-14 0,2-1-4 0,-8 6-9 15,5-4-8-15,-3 1-9 0,-4 2-7 0,-11-5-3 16,-11-5-8-16,-6 4-7 0,-1-4 1 0,-18-2-9 16,-6-4 1-16,-3 2-8 0,-6-5 3 0,-6 4-7 15,-7 0 1-15,-8 4-7 0,-11 4 3 0,-27 1-3 16,0 2 0-16,-4 0 4 0,2 0 1 0,-6 2 2 15,-15 4 1-15,13-5-5 0,-18 6 2 0,4 2-5 16,-5 0 1-16,-1 3-2 0,0 0-2 0,-3-1 1 16,0 3-2-16,-6 0 0 0,-2 2-8 0,2-2-20 15,-1 3-27-15,1-2-37 0,-2 2-39 0,-3 0-41 16,1-1-49-16,-2-2-48 0,-6-2-30 0,2 1-46 16,-4 2-55-16,-2-4-58 0,-5 2-350 0,0-2-862 15,0 0 381-15</inkml:trace>
  <inkml:trace contextRef="#ctx0" brushRef="#br0" timeOffset="52316.1">26136 9160 30 0,'-8'0'321'0,"3"-2"-6"0,1-2-10 0,1 3-13 16,0-3-10-16,3 4-20 0,-5-6-14 0,3 1-14 16,2 5-9-16,4-5-7 0,0 2-6 0,4 1-8 15,6-5 3-15,5 3 8 0,9-3-1 0,9 0 1 16,22-1 3-16,3 2 3 0,33-4-2 0,9 0-1 16,3 4-3-16,15 2-11 0,3-3-10 0,10 5 2 15,5 1-20-15,9 4-8 0,6-1-8 0,2 1-13 16,8-2-12-16,1 1-5 0,8 1-14 0,3-1-18 15,5 0-7-15,-3 0-11 0,2-2 2 0,3-4-10 16,-4-3-20-16,-8-5-29 0,-10-5-11 0,-9-5-8 0,-9 0-32 16,-1 0 8-16,-12-1 0 0,-9 4-3 15,-10 2 3-15,-8 2-1 0,-5 0 1 0,-5 3 6 16,-5-1-1-16,-25 7 28 0,-4-1 0 0,3 2 1 0,-2 1-4 16,-5 2 2-16,-17-2-5 0,-1 1 2 0,-5 2 2 15,-3 1-2-15,0 1-4 0,-12-2 0 16,3 2-19-16,-8 0-42 0,-1 0-48 0,-2-1-70 15,2 0-72-15,-6 0-97 0,-3 1-102 0,-3-1-118 0,0 0-306 16,0 0-942-16,0 0 418 0</inkml:trace>
  <inkml:trace contextRef="#ctx0" brushRef="#br0" timeOffset="52966.65">26241 7585 7 0,'-8'-2'294'0,"0"2"-13"0,8 0-13 0,-15 2-11 0,10-2-7 16,-3 1-11-16,3 1-6 0,5-2-15 0,-9 2-13 15,9 0 6-15,0-2 0 0,0 0 9 0,8 7 11 16,6-6 1-16,13 2 6 0,10-3 4 0,29-1 1 15,35-2-5-15,13 0-3 0,10 3-27 0,10-1-11 16,8-5-7-16,14 6 0 0,11 1-9 0,7-3-16 16,10 2-3-16,7 1-20 0,7-2-6 0,10 3-13 15,-3 3-13-15,3-4-11 0,3-1-8 0,-2 1-8 16,0-1-15-16,-9 2-3 0,-7-5-4 0,-4-5-8 16,-10 0-6-16,-16 1-5 0,-18 1-8 0,-16 3-4 15,-19-1-1-15,-18 2-3 0,-36 2-3 0,-2 0 1 16,-14 0-7-16,-6 3-3 0,-2-1-8 0,-10-1-10 15,-3 0-21-15,-5-1-14 0,-5 2-18 0,2-2-19 16,-3-2-36-16,-3 2-54 0,-5 0-62 0,9 2-61 16,-9-2-53-16,0 0-63 0,3-6-80 0,-3 6-339 0,-8-5-892 15,4 2 395-15</inkml:trace>
  <inkml:trace contextRef="#ctx0" brushRef="#br0" timeOffset="53866.35">25599 6069 14 0,'-10'0'261'15,"-3"0"-2"-15,7 0-4 0,-1-2-2 0,1 2-6 16,0-3-8-16,6 3-3 0,-8-1-11 0,4-2-11 15,4 3-16-15,0-3-7 0,0 3-1 0,10-4-6 16,3 3 6-16,10 0-6 0,10-4-2 0,6 2 8 16,18 2-6-16,7 1-24 0,29-2-4 0,-1 4-8 15,2 1-1-15,-2-3-14 0,2 2-8 0,4-3 5 16,2 4-5-16,4 2-7 0,3-2-7 0,10-2 3 0,0-1-9 16,10-1-10-16,2-3-3 0,7 3-11 15,10-1-9-15,3-3-7 0,0-6-7 0,4 2-11 16,6 2 11-16,1 0-12 0,3-6-12 0,1 4 3 0,-4-2-7 15,-1-3 0-15,-2 3-2 0,-3 1-7 0,-11-1-3 16,-8 0 1-16,-9 4-6 0,-4 2-1 16,-7 2 2-16,-9-1-7 0,-5 1 1 0,-7 0 31 15,-32 4-13-15,2-1 3 0,-4 0 0 0,-5 0 7 0,-1 0 12 16,-3 0 12-16,3 0 11 0,-15-1-5 0,-2 0-1 16,2-1 7-16,-4 2-3 0,0-2 0 0,-2 0-5 15,-1 3 0-15,0-1-3 0,0 0 7 16,-1 1-9-16,-10 0-1 0,0-1 0 0,-4 1-5 15,-2-2-2-15,-4 2-3 0,-2-1-3 0,3 0 0 0,-6 0-5 16,1 0-12-16,-1 0-7 0,-6 0 0 0,0 0-31 16,8 2-27-16,-8-2-46 0,0 0-66 0,0 0-84 15,0 0-104-15,-29 2-131 0,12-2-174 16,-1-2-335-16,-1 2-1057 0,-1-4 468 0</inkml:trace>
  <inkml:trace contextRef="#ctx0" brushRef="#br0" timeOffset="54016.5">30910 5981 3596 0,'-8'-1'172'0,"-3"0"-13"15,0-1 18-15,2 0-38 0,-1-2-35 0,-1 3-30 16,1-1-21-16,-1 0-57 0,2 0-72 0,-4 1-96 16,3-1-125-16,-2 0-358 0,3 0-708 0,7 1 313 15</inkml:trace>
  <inkml:trace contextRef="#ctx0" brushRef="#br0" timeOffset="55216.15">21218 3882 22 0,'-8'-57'64'0,"-7"7"1"0,-3 0 11 15,-5 3-5-15,-9 5-6 0,-1 6-3 0,-4 3-6 16,-9 11-9-16,-1 4-7 0,-8 5-13 0,-4 8-5 0,-4 1-8 15,-2 6-9-15,-24 5 3 0,27 4-2 0,2 3 2 16,-28 11 1-16,27-5-16 0,-1 3-14 16,8 3-25-16,1 5-54 0,3 3-106 0,9-1 47 15</inkml:trace>
  <inkml:trace contextRef="#ctx0" brushRef="#br0" timeOffset="56349.43">18657 5327 67 0,'-31'5'102'0,"-2"-1"-1"0,1 4-12 15,-1 0-9-15,0 4-9 0,0 0 4 0,-2 3-16 16,2 1-2-16,-2 4-10 0,2 0 6 0,4 3-28 15,-8 8 13-15,2 4-7 0,3 1-5 0,9-6-19 16,4 2-8-16,-5 11-3 0,2-2-7 0,9-10-12 16,3 2 4-16,4-1-15 0,3 4-21 0,3-2-8 15,4 13-57-15,2-12-130 0,2 1 58 0</inkml:trace>
  <inkml:trace contextRef="#ctx0" brushRef="#br0" timeOffset="56632.95">19257 6056 15 0,'8'-28'111'0,"-4"2"-22"0,-3-2-8 16,-2-2-14-16,-3 1 0 0,-1 2-13 15,-1-2-5-15,-4-2-4 0,-3 0-11 0,3 1-6 16,-4 1-5-16,-2-2-6 0,1 3-5 0,-3-1-12 16,-2 0-5-16,2 1-4 0,-5 2 6 0,0 2 3 0,2 4 3 15,-4-2 1-15,-1 2-1 0,-1 2 1 16,-1-2-10-16,0 5 3 0,0 0-5 0,-5 4-11 16,2-2-21-16,-3 2-63 0,0 6-110 0,-3-1 49 15</inkml:trace>
  <inkml:trace contextRef="#ctx0" brushRef="#br0" timeOffset="57066.05">18825 5376 16 0,'-38'-9'97'0,"0"4"-13"0,-14 7 2 15,15 2-20-15,-13 5-7 0,10 0-5 0,-8 8-17 16,12-3-13-16,-10 7-13 0,-4 1-10 0,6 6-11 15,0-2-26-15,3 4-46 0,0 3-89 0,13-6 41 16</inkml:trace>
  <inkml:trace contextRef="#ctx0" brushRef="#br0" timeOffset="57265.87">19053 6076 2 0,'-9'-30'141'0,"-1"-1"-13"0,-3 3-22 0,-5 1-8 16,-1 1-32-16,3 3-40 0,-6 2-36 0,0 2-84 15,-2 1-100-15,1 2 45 0</inkml:trace>
  <inkml:trace contextRef="#ctx0" brushRef="#br0" timeOffset="58599.18">20257 5777 339 0,'-3'-2'350'16,"2"-2"5"-16,0-2-4 0,-3 1-6 0,2 3-12 16,-1-3-10-16,-1 1-5 0,2 2-19 0,2 2-15 15,-7-2-20-15,7 2-21 0,0 0-13 0,-14 3-10 16,4 2-14-16,5 2-15 0,-4 2-16 0,-4 4-16 15,4 0-11-15,-1 5-18 0,0 0-12 0,2 5-11 16,3-4-10-16,1 1-12 0,4 0-6 0,0 0-10 16,4-3-6-16,1 3-3 0,8-4-5 0,0 0-8 15,1-3 3-15,5-5-11 0,8 2-4 0,-1-5-1 16,1-5 1-16,2-4-6 0,-3-2-4 0,5-2 0 16,-5-5 12-16,-2-1 8 0,-5 2 22 0,-5-1 9 15,3-2 9-15,-6 0 8 0,-2-4 3 0,-2 1-9 0,-2 0 17 16,-4-1-7-16,-2 1-1 0,-6-1-13 15,-3 2-5-15,0 0-11 0,-5 1-4 0,0 4 5 16,-2 4-14-16,-3-1-13 0,0 3-33 0,-2 3-51 16,3 2-58-16,1 4-78 0,-1-1-113 0,6 6-108 0,2-1-123 15,-1 1-498-15,5 2-1105 0,4-4 489 0</inkml:trace>
  <inkml:trace contextRef="#ctx0" brushRef="#br0" timeOffset="58766.12">20885 5873 3939 0,'0'0'292'0,"0"0"-132"15,-7 2-118-15,7-2 1 0,-8 3-21 0,8-3-7 16,-8 3-62-16,5-2-49 0,3-1-61 0,-4 4-97 16,3-1-100-16,1-3-248 0,0 0-650 0,0 0 288 15</inkml:trace>
  <inkml:trace contextRef="#ctx0" brushRef="#br0" timeOffset="61783.09">18269 6210 2241 0,'0'0'22'0,"0"0"7"0,0 0-24 0,-16-4 13 16,11 2-5-16,5 2-7 0,0 0-5 0,-9-1-8 16,9 1-10-16,0 0-31 0,0 0-30 0,0 0-33 15,0 0-58-15,21 3-149 0,-5-2-344 0,14 0 153 16</inkml:trace>
  <inkml:trace contextRef="#ctx0" brushRef="#br0" timeOffset="62599.53">18882 6231 191 0,'0'0'158'0,"0"0"-64"15,9 3-50-15,-1-5-126 0,1-2-87 0,3-2 39 16</inkml:trace>
  <inkml:trace contextRef="#ctx0" brushRef="#br0" timeOffset="63499.15">18549 6310 85 0,'0'0'166'16,"-7"1"-46"-16,7-1-58 0,0 0-82 0,0 0-50 16,7-9-74-16,-4 4 33 0</inkml:trace>
  <inkml:trace contextRef="#ctx0" brushRef="#br0" timeOffset="68066.39">18686 6161 71 0,'2'4'95'0,"2"-2"-15"16,-1 2-5-16,3-2-6 0,0 0 0 0,0 1-17 15,5 1 0-15,0-2 3 0,3 0-12 0,-1 0-5 16,7-2 0-16,-3 1-10 0,2-2-2 0,4 1-14 16,-2-2-10-16,7-2-10 0,0-3-9 0,-1 0-3 15,1 0-7-15,1-1-3 0,-3 1 4 0,-1-5 2 16,-4 2 5-16,-3-2 4 0,5-5 3 0,-4 0 4 16,-5 2 4-16,-1-2 0 0,-1-5 1 0,-1 5 8 15,-2-6 1-15,-3-2-2 0,0 5-5 0,-3-8 2 0,-2 0-1 16,-2 0 0-16,-2 2-10 0,-3-6-9 15,0 4-20-15,-3-1-12 0,0 0-30 0,-1-1-88 16,-3 3 39-16</inkml:trace>
  <inkml:trace contextRef="#ctx0" brushRef="#br0" timeOffset="68498.93">18689 5385 1 0,'-32'-1'46'15,"-3"1"13"-15,2 4-2 0,4 0-2 0,-1 4-7 16,0 2 4-16,2-2-4 0,0 2 6 0,2 2-7 0,-1 1-4 15,4 1 3-15,3 2-4 0,-3 1-4 0,4 1-2 16,2 2 6-16,-1 3-6 0,3 0-9 0,1 3 7 16,0 3-18-16,1-4 11 0,5 2 5 15,-2 0-8-15,2 3 9 0,2-1-8 0,2 1-8 0,4-1 10 16,0 1-6-16,1-3-7 0,7 5 4 0,1-1 6 16,1 0-7-16,3 2 3 0,1-3 1 0,10 13-11 15,-6-14 5-15,1 1-12 0,4-4-2 16,4 0 11-16,-4-2 0 0,8-2-5 0,1-1 4 0,1-2-7 15,3-5 1-15,11 0-9 0,-10-4-4 0,4-5-6 16,13 0 2-16,-17-5-6 0,14-4 6 0,0-2 3 16,-11-1-1-16,10-6-4 0,-12 2 9 0,9-8 1 15,-15 2 0-15,0-5 1 0,-1 2 10 16,-3 0-1-16,-3-6 15 0,-3 0 0 0,-3-4 1 0,-1 1 10 16,-4-1 3-16,-1-3-2 0,-3 1 9 0,-1-2-5 15,-4-1-1-15,-2-12 2 0,-3 11 0 0,-3-12-8 16,2 13 5-16,-5-14 7 0,-1 15-8 0,-2 3 13 15,-1-2 1-15,-1 6 7 0,-3 2 0 0,-2 2-1 16,2 7 6-16,0 4-2 0,-2 3-6 0,0-1-3 16,1 2-9-16,-2 4 0 0,-2 2-4 0,5 2-3 15,-3 1-5-15,1 2-4 0,-1 4-13 0,2 1-31 16,3-1-48-16,2 5-51 0,-1 3-76 0,3-1-124 16,4 1-343-16,0 1 152 0</inkml:trace>
  <inkml:trace contextRef="#ctx0" brushRef="#br0" timeOffset="69666.43">20320 7086 295 0,'2'-5'331'0,"-2"5"-2"16,4-4-1-16,0 2 3 0,-4 2-11 16,0 0-8-16,5-4-10 0,-5 4-12 0,4-2-18 0,-4 2-21 15,0 0-23-15,0 0-20 0,0 0-16 0,0 0-18 16,-13 6-17-16,7 2-3 0,-1 1-10 0,-3 0-6 16,1 2-9-16,-9 7-3 0,4-3-11 0,0 0 0 15,-4 6-24-15,-2-2-2 0,3-4 3 0,3-1-3 16,-9 4-4-16,5-1-5 0,-5 0 1 0,9-5 4 15,-4-2 2-15,3 0-5 0,-2-2 2 0,1-1 1 16,3-2-4-16,0-2 9 0,1 0-11 0,0-2-6 16,3-2 1-16,0 0-2 0,0-2-11 0,4 0-1 15,-3-5-10-15,2 1-1 0,2-4-7 0,0 1-5 16,0-3-1-16,4-2-7 0,0-2-2 0,3 1-7 16,1-1 4-16,1 0 4 0,1 0-14 0,2-1 0 15,0 4-9-15,-2 2 4 0,4-1-1 0,-1 3-3 16,0 3-1-16,1-1-1 0,-1 2-1 0,2 3 2 15,-4 2-2-15,3-1 0 0,1 5-3 0,1-1 5 16,-5 2 1-16,2 0-4 0,1 4-2 0,-2-1-1 16,4 5 3-16,-3 1-2 0,4 1-1 0,-4 2 1 15,0 0 3-15,1 1-4 0,-1-1 5 0,3 2-2 16,-2 0 2-16,0-1-7 0,-1 0 8 0,4-2-8 16,-2 0 7-16,2-1-3 0,1-1 0 0,-5-4 0 0,5 3 0 15,0-4 2-15,0 1 1 0,-3-6 0 0,0 1 0 16,3 1 9-16,-1-2 4 0,-2-3 24 15,2 0-7-15,0-3 5 0,1-2 12 0,-5 0 10 0,5-1 1 16,-5-3 8-16,0 0-3 0,0-4-10 0,1-3 8 16,-3 1 5-16,-2-1-2 0,-1-1 0 0,-2-1-5 15,-1 0-4-15,1-1-50 0,-4 1-8 16,0-1 0-16,-3 1 0 0,0 3 0 0,-2-1 0 0,1 1 0 16,-2 4 0-16,-1 2 0 0,1-1 0 0,1 2 0 15,-6 2 0-15,3 1-166 0,-3 0-178 0,3 2-143 16,1 3-154-16,0 0-452 0,9 0-1182 0,-13 4 523 15</inkml:trace>
  <inkml:trace contextRef="#ctx0" brushRef="#br0" timeOffset="70882.16">20220 8650 149 0,'3'-5'393'0,"-3"-2"19"15,1 1-24-15,-1 2 3 0,-1-1-29 0,1 5-31 16,-3-5-21-16,3 5-24 0,-9 2-16 0,9-2-13 16,-14 11-10-16,3-3-11 0,-2 3-32 0,1 3-10 15,-2-1-13-15,0 0-12 0,-5 5-11 0,6-2-5 16,-3-1-5-16,-4 2-7 0,4-3-3 0,-1-1-8 15,1 1-5-15,-2-3-7 0,1-2-4 0,1 1-1 16,0-2 3-16,-2-3-3 0,5-1-1 0,-1-2-3 16,4 0-12-16,-1-4 6 0,-1 1-2 0,3-4-7 15,0 0-15-15,2-2-2 0,2-1-7 0,1 1-4 0,1-6-10 16,2-3-2-16,5 2-1 0,-2-5-14 16,3 4-4-16,2-1 0 0,0 0-7 0,4 0-1 15,-2 3-5-15,3-1-6 0,-1 5-1 0,5 1-4 16,-7 0 12-16,3 6-17 0,2 0 3 0,-3 2-7 0,2 2 3 15,-3 3 8-15,2 2-12 0,0 0-1 0,0 5 5 16,1 5-5-16,-4-3 5 0,2 3-4 16,4 5 2-16,-3-6-3 0,0 6 8 0,0-4-10 15,1 4 15-15,-3-7-13 0,2 2-5 0,-2-1 6 0,4-1 2 16,0-1-9-16,0-3 10 0,2-1-5 0,-2-4 6 16,-2-1-2-16,5-1 1 0,0-2 2 0,-5-1-4 15,1-2 5-15,6-1 6 0,-6 0 9 0,1-7 21 16,-1 2-1-16,1-4 10 0,0-3-8 0,-5 2 5 15,0-5-4-15,0-2-2 0,-4 1-5 0,0-9 1 16,-2 8-39-16,-3-5 0 0,-4 6 0 0,0-1 0 16,-1 3 0-16,-4 0 0 0,0 6 0 0,0 1 0 15,-2 2 0-15,-1 2-17 0,-7 4-144 0,0 2-81 16,2 2-107-16,-3 5-106 0,-3 6-112 0,6 1-500 16,-2 5-1156-16,1 4 512 0</inkml:trace>
  <inkml:trace contextRef="#ctx0" brushRef="#br0" timeOffset="71617.05">20363 9932 401 0,'3'-7'442'0,"-3"-3"-2"0,1 3-3 16,-1 0-16-16,0-1-25 0,0 5-39 0,0 3-34 16,-5-3-24-16,5 3-14 0,-9 7-12 0,0 3-20 15,-4 5-16-15,0 2-18 0,-2 5-19 0,-4 1 2 16,1 1-11-16,3 1-18 0,-3-1-15 0,-1-2-16 15,2 3-16-15,-1-2-13 0,-1-2-9 0,2-6-3 0,3-1-30 16,-1-1 5-16,0-2 1 0,3-2 6 0,1-4 8 16,0-1 5-16,-1-2 5 0,4-2-2 0,0-2-2 15,-1-3-6-15,2-2-12 0,0-4-7 16,2-1-3-16,1 0-6 0,1-4-3 0,3-5-7 16,0-4-7-16,3-1 2 0,0 9-4 0,1-8-6 0,1 9-10 15,0 0 0-15,1 5 4 0,2 1-3 0,0 0-9 16,1 1-13-16,-2 0 6 0,5 4-3 0,-2 1-2 15,0 4 2-15,2 4 0 0,-2 1 0 0,0 1-5 16,4 4 1-16,-1 2-4 0,1 1 6 0,-1 2-1 16,1 1 0-16,0 4-12 0,-1-2 11 0,0 4-4 15,-1-1-1-15,0-3 3 0,2 2 7 0,-1-5-7 16,-2 0 0-16,3-2-2 0,0-2 3 0,-1 0-1 16,-3-3-7-16,2-4 12 0,-2-1 7 0,3-1 6 15,-3-1 12-15,4-5 6 0,-1 0 5 0,-3-3-42 16,4-3-3-16,-1-3 0 0,0-2 0 0,-3-2 0 0,-1-1 0 15,-1-8 0-15,0 0 0 0,-4 2 0 16,-4-2 0-16,0 8 0 0,-5-1 0 0,-2 3 0 16,-2 3 0-16,-2 1 0 0,0 5 0 0,-4 1 0 0,-1 4 0 15,-4 4 0-15,-11 6-157 0,3 5-305 0,-1 7-135 16,-1 3-566-16,5 5-1259 0,-3 11 557 16</inkml:trace>
  <inkml:trace contextRef="#ctx0" brushRef="#br0" timeOffset="72349">20206 11532 120 0,'6'-16'371'0,"3"-2"-8"16,-4 4-4-16,-1 3 9 0,0 0 11 0,0 2 3 16,0 3-4-16,-2-1-11 0,1 3-5 0,-2-1-24 15,3 2-20-15,-3 0-28 0,-1 3-19 0,0 0-11 16,0 0-6-16,0 0-10 0,-9 10-22 0,2-1-8 16,-5 5-5-16,1 0-23 0,-2 1-15 0,-2 6-21 0,-2 0-11 15,-5-3-16-15,4 2-6 0,3-6-11 16,-7 3 22-16,6-4 1 0,-2-1-23 0,0-2-11 15,0-2-18-15,1-1 6 0,1-1-9 0,4-2-5 0,0-2 5 16,1-2-5-16,2-2-8 0,-1-2-18 0,2-2 11 16,2-1-9-16,2-4-22 0,0-4-23 15,4-2 0-15,0-1 0 0,5 0 0 0,3 0 0 0,4-6 0 16,3 2 0-16,-3 8 0 0,4-5 0 0,1 4 0 16,-2 5 0-16,0 0 0 0,2 3 0 0,-4 3 0 15,1 3 0-15,-1 3 0 0,-1 3 0 0,-1 2 0 16,0 1 0-16,-1 7 0 0,-1 2 0 0,-1 2 0 15,1 6 0-15,-3 2 0 0,-2-3 0 0,1 3 0 16,-1-2 0-16,0 0 0 0,1-4 0 0,0-3 0 16,0 1 0-16,3-4 0 0,0 0 0 0,2-5 0 15,-3-2 0-15,5-4 0 0,1-2 0 0,0-1 0 16,6-4 0-16,-3-2 0 0,2-5 0 0,0 1 0 0,1-8 0 16,0-2 0-16,-2-3 0 0,0 1 0 0,-6-4 0 15,-1 0 0-15,2-1 0 0,-6-3 0 16,-2 0 0-16,-1 4 0 0,-6 0 0 0,1 6 0 0,-4 2 0 15,-1 3 0-15,0 4 0 0,-3 0 0 0,0 5 0 16,-8-1 0-16,5 6 0 0,-6 8 0 0,-8 3 0 16,2 9-85-16,4 4-388 0,0 6-121 0,-5 11-580 15,9 8-1270-15,2-1 562 0</inkml:trace>
  <inkml:trace contextRef="#ctx0" brushRef="#br0" timeOffset="72999.48">20193 12698 309 0,'4'-5'518'0,"-4"0"-2"0,1 0-11 16,-1 0-12-16,0 5-19 0,-2-6-21 0,2 6-23 16,0 0-18-16,-13 3-23 0,4 1-34 0,-1 2-3 15,-7 5-16-15,3 1-24 0,-8 5-27 0,2 1-24 16,-2 3-23-16,1 1-24 0,0 1-11 0,1-3-28 0,0 4-17 15,0-3-16-15,2 2-14 0,-1-4-13 16,4-5-10-16,-5 4-9 0,6-5-12 0,-1-2-5 0,2-1-25 16,1-2-54-16,1 0 0 0,0-4 0 15,-1 1 0-15,1-4 0 0,1-2 0 0,-2-2 0 0,3-3 0 16,3-2 0-16,-3-2 0 0,1-4 0 0,4-1 0 16,-1-2 0-16,4-1 0 0,1 1 0 0,1-1 0 15,3-1 0-15,1 2 0 0,2 0 0 0,4 1 0 16,-1 4 0-16,2 2 0 0,3 0 0 0,0 4 0 15,3 4 0-15,-1 2 0 0,-2 1 0 0,4 4 0 16,-5 4 0-16,4 0 0 0,-5 4 0 0,0 4 0 16,-3-2 0-16,-1 3 0 0,4 5 0 0,-7-4 0 15,1 1 0-15,-1-1 0 0,2 0 0 0,-2 0 0 16,2-2 0-16,1 0 0 0,1-4 0 0,3 0 0 0,-4-8 0 16,6 5 0-16,-2-8 0 0,3-1 0 15,2-2 0-15,4-3 0 0,2-4 0 0,-3-2 0 16,-2 1 0-16,8-9 0 0,-7-1 0 0,1 1 0 15,-1-4 0-15,-6-1 0 0,0-1 0 0,-4-1 0 0,-1-3 0 16,-5 2 0-16,1-2 0 0,-10 3 0 16,1 6 0-16,-5 1 0 0,-1 1 0 0,-4 4 0 15,0 1 0-15,-2 2 0 0,-1 6-123 0,-4 1-61 0,1 6-84 16,-2 0-98-16,-2 9-114 0,-2 2-111 0,0 8-440 16,1-1-1114-16,3 0 492 0</inkml:trace>
  <inkml:trace contextRef="#ctx0" brushRef="#br0" timeOffset="73882.92">20345 14312 3249 0,'4'-5'272'0,"1"-1"-82"0,-1 2-44 16,1-2 3-16,-2 2 11 0,-2 0 11 0,2 0-20 16,-3 4-21-16,0-4-21 0,0 4-1 0,0 0 4 15,-16 2 7-15,11 3 5 0,-5 2 7 0,-7 4 4 0,0 1-4 16,0 1-8-16,-6 4-10 0,1 2-12 15,0 2-14-15,-2-1 3 0,0-1-16 0,-2-1-4 16,2-2-6-16,-2-1-3 0,3-3 12 0,3-2 5 16,2-4 2-16,-4 1 8 0,5-2 7 0,1-4-1 0,5-1 0 15,-1-2-5-15,3-5-1 0,0 0-16 16,4-1-7-16,4-3-5 0,-2-1-9 0,6-6-4 16,-2 0 1-16,4-1-11 0,8-4 2 0,-3 1-10 15,2 6-1-15,-1-1-6 0,3 2-1 0,-2 1-3 0,1 3-1 16,1 0-8-16,-3 6 0 0,1 1 2 0,2 2-2 15,-3 2 0-15,3 3 1 0,-5 3-5 0,4 2 0 16,-2 2-4-16,1 3 2 0,-2 2 0 0,4 2 2 16,-5 0 1-16,8 7-5 0,-8-6-3 0,0 0 1 15,5 4 17-15,-5-4-19 0,5 4 2 0,-3-7 5 16,-2 4-7-16,3-5 7 0,0 1-4 0,1-4 4 16,1 1-1-16,-3-5-10 0,0 2 11 0,-1-5-2 15,-1-2 1-15,1-1 6 0,-2-1 1 0,-3-2 7 16,4-5 8-16,0-1-3 0,-4-1-5 0,3-4 5 15,-4-4 5-15,-3-1-3 0,-1-3 14 0,-3-5-20 16,-2-2 3-16,0 1 11 0,-10-1-3 0,2 1-7 16,-2 0 12-16,-1 3-22 0,1 3-12 0,-3 3 0 15,-1 5 0-15,4 4 0 0,2 2 0 0,1 2 0 16,1 0 0-16,2 1-143 0,3 2-110 0,3-1-114 16,3 3-104-16,0 0-126 0,8 12-463 0,6-8-1149 15,4 0 508-15</inkml:trace>
  <inkml:trace contextRef="#ctx0" brushRef="#br0" timeOffset="74016.67">20938 14444 4617 0,'7'4'508'15,"-3"2"-171"-15,-2-3-71 0,-1 1-33 0,-1-2-75 16,0-2-40-16,0 0-40 0,-5 7-76 0,3-3-91 16,0-2-102-16,2-2-108 0,4 7-109 0,0-1-481 15,1-3-962-15,4 0 426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17:47.859"/>
    </inkml:context>
    <inkml:brush xml:id="br0">
      <inkml:brushProperty name="width" value="0.05292" units="cm"/>
      <inkml:brushProperty name="height" value="0.05292" units="cm"/>
      <inkml:brushProperty name="color" value="#FF0000"/>
    </inkml:brush>
  </inkml:definitions>
  <inkml:trace contextRef="#ctx0" brushRef="#br0">923 1005 205 0,'-1'-18'462'0,"0"1"-1"0,-2-1-3 16,-1 2 11-16,4 16-8 0,-10-28-15 0,4 18-10 16,6 10-21-16,-9-21-26 0,9 21-19 0,-9-13-32 15,9 13-40-15,0 0-36 0,0 0-25 0,-20 5-21 16,8 7-18-16,2 6-22 0,1 11-24 0,0 1-18 16,0 6-5-16,1 11-15 0,7-2-15 0,1-9-10 15,1 13-7-15,7-3-24 0,1-14-12 0,0 3-14 16,5-5-7-16,4 0-12 0,4-1-2 0,2-5-12 15,2-4 0-15,2-4 3 0,0-4-5 16,1-5 1-16,3-9-3 0,-1-4-2 0,1 0 1 16,-3-10 4-16,-1-2 3 0,2-3-3 0,-5-2 3 15,-7-6 6-15,1-2 7 0,3-11 3 0,-12 7-4 16,-1-14 3-16,0-3-2 0,-7-1-2 0,-4-2 3 16,-4 0-2-16,-6 3-5 0,3 0 1 0,-6 1 4 15,3 20 10-15,2 3 28 0,-4 5-6 0,2 7 2 16,1 4-7-16,-6 2-9 0,17 10-5 0,-34-4-1 15,34 4-3-15,-47 26-4 0,20-5-7 0,0 5 2 16,-5 13 3-16,-4 2 2 0,9 1-8 0,1-1-20 16,9-9 0-16,-6 12-7 0,10-12-2 0,0-3 19 15,3-2-18-15,5-3 0 0,0-6-2 0,1-7 3 16,2 0-3-16,-1-3 2 0,3 0 6 0,0-4 7 16,0-4-1-16,0 0 14 0,0 0 3 0,0 0 9 15,22-20 3-15,-17 4-6 0,5-8 5 0,2-2 0 16,-2 0-4-16,-1 4-4 0,0 4 1 0,-3 1-5 15,-1 5-4-15,0 3-2 0,0 2 4 0,0 2-6 16,2 4-6-16,-7 1 4 0,15 6 10 16,-1 6-8-16,-1 4 4 0,4 8-7 0,2-1 0 15,-4 4 6-15,7 1-3 0,-4 1 0 0,4 1 0 16,-2-1 3-16,3-1-3 0,1 0 2 0,1 0-6 16,0-3-17-16,-6 0 9 0,4-1-24 0,-1-3 0 15,-8-1-19-15,7-2-15 0,-9-4-13 0,0-3-24 16,-3-3-37-16,-1 1-23 0,-1-3-27 0,-3-1-35 15,-4-5-66-15,0 0-100 0,0 0-111 0,13-27-418 16,-12 12-997-16,3-11 442 0</inkml:trace>
  <inkml:trace contextRef="#ctx0" brushRef="#br0" timeOffset="134.19">1551 898 209 0,'0'0'435'0,"0"0"14"16,-12-20-1-16,12 20-22 0,0 0-33 0,0 0-37 15,0 0-37-15,0 0-38 0,-3-8-22 0,3 8-61 16,0 0-66-16,0 0-95 0,20 17-123 0,-10-11-129 16,3 6-393-16,-1-4-656 0,3 4 290 0</inkml:trace>
  <inkml:trace contextRef="#ctx0" brushRef="#br0" timeOffset="267.01">1770 1313 185 0,'-4'3'546'0,"-1"5"31"0,-1-5-5 15,0 1-25-15,6-4-48 0,-14 3-50 0,14-3-60 0,0 0-85 16,0 0-113-16,-14-9-124 0,18-2-128 0,0 2-139 16,6-7-135-16,6-4-287 0,-4 3-673 15,-1 0 297-15</inkml:trace>
  <inkml:trace contextRef="#ctx0" brushRef="#br0" timeOffset="417.17">1909 1042 256 0,'-4'-5'515'0,"1"1"16"15,2-1 2-15,1 5-23 0,0-14-26 0,1 9-41 16,2-3-45-16,6-6-40 0,1 1-36 0,4-1-49 16,3 1-64-16,6-3-74 0,1 2-93 0,2-2-102 15,-10 7-103-15,5 0-95 0,-1 1-98 0,-20 8-340 16,23-8-753-16,-10 10 333 0</inkml:trace>
  <inkml:trace contextRef="#ctx0" brushRef="#br0" timeOffset="767.2">1062 2078 4355 0,'-31'13'406'0,"4"-1"-170"0,7-6-64 0,-1-2 35 15,6 0 20-15,3-2-8 0,2-1-36 0,0-2-7 16,1-2-26-16,3-1-5 0,3-1-13 0,2 2-14 15,1-2-11-15,4-2-14 0,3-1-11 0,11-6-7 16,10 0-18-16,4-1 5 0,19-10-3 0,8 3-25 16,25-15-12-16,1 6-4 0,2 0-6 0,2-2 1 15,0 0-2-15,6 3-5 0,-3-3-4 0,-1 4 2 16,-8-1 3-16,-24 10-9 0,0 0 0 0,-6 1-8 16,-3 1 11-16,-17 1 10 0,-1 4 14 15,-13 5 28-15,-1 1 31 0,-6 3 28 0,-1-3 20 16,-6-1-9-16,-1 4-2 0,-1-3-16 0,-4 4-57 15,1 3-48-15,0 0 0 0,-7-6 0 0,7 6 0 16,-5-2-107-16,5 2-186 0,0 0-137 0,0 0-182 0,0 0-514 16,0 0-1218-16,0 0 539 0</inkml:trace>
  <inkml:trace contextRef="#ctx0" brushRef="#br0" timeOffset="3051.03">4821 2730 218 0,'0'-7'370'0,"0"1"-19"0,-6-2-4 0,1-2-14 16,1 3-5-16,-2-3-14 0,-2 2-15 15,-1 1-13-15,0-1-13 0,-1 0-20 0,0 3-12 16,1 1-13-16,-4 0-19 0,-1 4-16 0,-2 4-16 16,-3 2-14-16,3 3 13 0,-9 9-16 0,5 5-11 0,0 2-16 15,0 7-11-15,3-3-11 0,1 3-10 0,2 0-9 16,8 2-9-16,-2 2-6 0,4-2-10 15,7-5-6-15,-2 2-4 0,7-8-3 0,-3-3 4 0,10-5 7 16,-2-1 8-16,1-6 2 0,0-4 1 16,4-1 7-16,0-6 4 0,0-1 7 0,-2-3 1 15,2-5 5-15,0-5-2 0,0-4 3 0,-3 0 2 16,-6 4 5-16,0-8-4 0,3-3-8 0,-6 4-4 0,-2-4-2 16,-4 9-2-16,0-6 6 0,3 8-5 0,-3 6 2 15,1 1-5-15,0 3-9 0,-1 0-35 16,0 3-42-16,0 4 0 0,0 0 0 0,0 0 0 15,0 0 0-15,8 14 0 0,-3-2 0 0,4 4 0 16,-1 2 0-16,4 4 0 0,1 0 0 0,0 2 0 16,7-3 0-16,1-1 0 0,-3-2 0 0,-2-5 0 15,6 2-72-15,-7-6-118 0,2 0-46 0,-4-6-63 16,-3 0-30-16,-5-3-86 0,-5 0-79 0,9-6-532 16,-9 6-1112-16,-5-12 492 0</inkml:trace>
  <inkml:trace contextRef="#ctx0" brushRef="#br0" timeOffset="3634.14">4899 2412 92 0,'-6'-10'380'0,"-2"2"-3"0,-2-1-21 15,1 1-5-15,-2-3-15 0,-7 1-30 0,0 3-10 16,0-1-10-16,-10 1-18 0,-3 3-3 16,0-1-15-16,0 3-3 0,-4 2-9 0,-1 2-9 0,2 3-13 15,-3 2-9-15,1 1-8 0,0 3-8 0,3 2-12 16,0 5-12-16,1 2-9 0,4 0-8 0,-11 15-9 16,15-9-6-16,-11 14-14 0,5 2-6 0,4-2-9 15,5 4-5-15,0 0-2 0,2 2-10 0,6 3 4 16,-1 0-15-16,4 3-9 0,1 0 0 0,4 1-13 15,2-4 1-15,7 3-7 0,-3 0-7 0,2-1-4 16,6 1 1-16,1-4-3 0,8-2-6 16,-8-11-7-16,8 9-1 0,3-1 2 0,-1-15-5 0,3 0 0 15,6-5-6-15,8 10-11 0,-6-11-3 0,4-4-10 16,-1-2-2-16,3-3-1 0,13 1 1 0,-15-3-6 16,3-7-3-16,-1-1-6 0,2-5 10 15,-1-2 3-15,10-3 2 0,2-4 0 0,-12 0-1 16,11-7 3-16,-13 2 1 0,10-7 0 0,-3-4 9 15,-8 7 6-15,6-12 5 0,-2 1 6 0,-2-4 5 0,0-3 2 16,-2-7 18-16,-4 6 2 0,-2-5-1 0,-1 0 5 16,-4-4-8-16,-1 0 12 0,-5-1-2 15,0-3-3-15,-4-1-1 0,0 2 0 0,-5-2-5 16,-5 1 10-16,-4 6-2 0,-4-2-5 0,0-1 3 16,-1 15 0-16,-8-1 1 0,-1-12-19 0,-1 14 12 15,-2 4-18-15,-4 0-23 0,-4 3 0 0,-3-1 0 16,-11-3 0-16,8 11 0 0,-16-3 0 0,1 2 0 0,7 11 0 15,-17 2-89-15,0 1-118 0,16 8-94 16,-9 2-99-16,-4 5-133 0,3 2-578 0,17 1-1202 16,-3 2 532-16</inkml:trace>
  <inkml:trace contextRef="#ctx0" brushRef="#br0" timeOffset="5834.2">5574 2641 129 0,'0'0'309'15,"0"0"-7"-15,-8 1-19 0,8-1-11 0,-5 1-13 16,5-1-9-16,0 0-4 0,-10-1-3 0,10 1 6 16,0 0-2-16,-5 2 1 0,5-2-4 15,0 0-3-15,0 0-2 0,0 0-5 0,-6 0-4 16,6 0-5-16,0 0-9 0,0 0-3 0,0 0-13 15,0 0-7-15,0 0-9 0,0 0-16 0,0 0-6 0,0 0-3 16,0 0 11-16,15-6 2 0,-5 3-10 0,7-2-6 16,7-4-8-16,4-3 0 0,22-5-16 15,3 1 3-15,5-5-14 0,29-7-3 0,1 0-2 16,7-3-18-16,1 1-7 0,5-4-10 0,2 3-3 16,6-3-15-16,10-2 1 0,5-2-8 0,1-6-3 15,2 5-7-15,-1-3-14 0,-1 3-26 0,4-1-6 0,-6 4 0 16,-3-1-9-16,2 2-13 0,-10 6-14 0,-6-2-3 15,-9 2-2-15,0 2 7 0,-33 9-5 16,26-8 10-16,-30 7-5 0,-3-4 3 0,-3 3 5 16,-2 1-1-16,-16 6 1 0,-1 1 0 0,-2 1 3 0,-5 2 4 15,-1-2 5-15,-8 4 6 0,-1 0-2 0,-5 0 2 16,-3 3 0-16,4 0 6 0,-5 1-5 0,0-1-4 16,1 1 4-16,-4 0-15 0,1 2-9 15,-2 1-20-15,1-1-16 0,1-1-7 0,-2 0-13 16,1 1-3-16,-2 0-8 0,3 0-8 0,-7 1-5 0,10-3-2 15,-4 3 11-15,-6 0 13 0,5-1 10 0,-5 1 5 16,1-3 4-16,-1 3 13 0,0 0-1 0,-1-9 5 16,0 5 6-16,-3 1 9 0,-2-3 1 15,-2 1 9-15,2-1 0 0,-6 0 3 0,-1 0 7 0,-1-1 10 16,-4-1 1-16,-1 3 13 0,-1-1 4 0,-7 1 6 16,8 1 5-16,-3 0 11 0,-6 1 4 0,1 3 7 15,-2-1 9-15,1-1 2 0,1 2 11 0,7 2 4 16,0-1 7-16,1 0 1 0,6 1-7 0,3 2-8 15,-3-3-9-15,8-1 0 0,5 0-11 0,-12 3-2 16,11-1 0-16,-5 2-7 0,6-1 0 16,7 1-4-16,1-1 1 0,4 1-4 0,7 0-3 0,4-2-6 15,6-1 2-15,4-1 1 0,-1 0-7 0,3-1 3 16,-2-3-4-16,2 0-3 0,-2-1-1 0,-1 0-5 16,-1 1 1-16,-2 2-7 0,-9-4 4 15,-2 6-1-15,-5 0-4 0,-3-2-1 0,-2 2 5 16,-2 0 0-16,-1-2 0 0,-5 2-2 0,8 2-2 0,-8-2 7 15,4 4 11-15,-4 2 6 0,-1 1 3 0,-2 2-10 16,2 3 6-16,-3 5-6 0,0 0 4 0,-1 1-1 16,1 2-5-16,3-1-2 0,-3 10 0 15,0-8-2-15,3-2 1 0,-3 7 5 0,4 1-2 0,-5-3-4 16,2-3-1-16,2 4 3 0,-1-8 1 16,0 3-8-16,1-1-22 0,-4-3-23 0,0 1-37 0,1 1-52 15,0-2-63-15,-2-5-74 0,-2 6-93 0,-2-4-111 16,-4-1-502-16,-1 0-1056 0,4-5 467 0</inkml:trace>
  <inkml:trace contextRef="#ctx0" brushRef="#br0" timeOffset="6500.18">9905 1048 409 0,'-6'-13'446'0,"-2"3"6"0,3-2 0 16,-3 4-4-16,3-2-17 0,-2 4-26 0,2-2-33 16,-1 5-36-16,0 1-38 0,1 3-30 15,-3 3-25-15,2 6-20 0,-2 5-16 0,2 3-16 0,-3 7-9 16,4 4-27-16,0 3-14 0,1 2-11 0,-1-1-13 15,1 2-8-15,0-2-14 0,4 1-10 0,0 0-8 16,-1 1-5-16,2-3-8 0,3 0-7 0,-3-4-2 16,-1-8-6-16,4-2-10 0,0-1 3 15,0-4-4-15,-3-3-7 0,2-1-4 0,-2-3 4 0,0-3 16 16,-1-3-1-16,0 0 6 0,0 0-3 0,0 0-3 16,24-14 1-16,-15 0-3 0,3-1 2 0,-2-3-3 15,5-4-8-15,-2 7-6 0,4-7-5 0,-2 8 2 16,-2 0-5-16,10-3-1 0,-1 2-3 0,-7 4 2 15,12-2-10-15,-8 7-1 0,3 0 3 16,-3 5-3-16,3 1-5 0,-1 4 12 0,1-1-15 16,0 2 7-16,-2 3-6 0,-4 1 4 0,0 4-5 15,-3-1 7-15,-2 3-4 0,-3 2 3 0,-3 2-5 0,-5 1-1 16,-1 4-1-16,-4-5 3 0,-8 5 0 0,4-6 1 16,-10 2 0-16,-3 0 5 0,-2-2-3 15,-3-2 4-15,-4 0 2 0,2-2-7 0,-3-3-7 16,1-5-10-16,2 2-21 0,1-6-26 0,5 0-44 15,1-3-63-15,2-1-67 0,4-5-70 0,0-1-93 16,4-3-90-16,1-3-466 0,4 0-1032 0,6 1 457 16</inkml:trace>
  <inkml:trace contextRef="#ctx0" brushRef="#br0" timeOffset="7066.91">9766 753 335 0,'-20'-4'363'16,"20"4"-14"-16,-48-6-7 0,27 6-17 0,21 0-18 15,-47 10-12-15,19-1-13 0,3 3-8 0,-2 6-9 16,3 1-11-16,-2 7-13 0,3-1-10 0,0 4-9 15,-6 10-7-15,2 2-10 0,1 0-8 0,8-10-8 16,-6 12-4-16,4-1-13 0,3 5-12 0,3-2-7 16,0 4-13-16,5-4-13 0,0 4-5 15,5 1-13-15,4 0-10 0,4-1-9 0,3-2-4 0,0-1-9 16,3 2-5-16,3 0-13 0,9-3 1 0,2 2-9 16,3-5 1-16,2-1-12 0,3-5-2 0,2 1-3 15,-5-14-3-15,12 7-1 0,1-4-4 0,3-2-2 16,-11-9-4-16,12 5 3 0,-9-6-4 0,2-5-1 15,-1-2-1-15,14-3 2 0,-14-1-6 0,15 0 1 16,0-7-1-16,-16 1 3 0,16-10-2 16,-4 4 12-16,2-4 7 0,-15 1 2 0,14-6 10 0,-15 4-3 15,10-12 6-15,1 5 12 0,-14-2 5 0,12-4 5 16,-6-9-9-16,0 2 11 0,-2-1-3 0,-4-6-5 16,0-2-7-16,-5-3 2 0,0 0 8 0,-4-3-18 15,-3 2-5-15,-1 2 6 0,-5-2-25 16,-5 0-26-16,0 13 0 0,-5-14 0 0,-4 12 0 15,-4 0 0-15,-6-9 0 0,-3-1 0 0,-5 3 0 0,4 9 0 16,-14-7 0-16,-1 1 0 0,-6 2 0 0,-6 0 0 16,-1 1 0-16,-3 5 0 0,-6-1 0 15,-2 1 0-15,-1 2 0 0,-5 2 0 0,3 2 0 16,0 5 0-16,-6 3 0 0,4 6-8 0,-2 8-199 16,2 2-91-16,4 4-99 0,-2 3-94 0,4 6-138 15,-2-1-399-15,17-2-1111 0,1 4 491 0</inkml:trace>
  <inkml:trace contextRef="#ctx0" brushRef="#br0" timeOffset="10100.19">10829 1649 67 0,'0'0'218'0,"0"0"-7"16,0 0-5-16,-1 4-3 0,1-4-8 0,0 0-7 15,0 0-6-15,0 0-5 0,0 0-3 16,0 0-12-16,-9 0 3 0,9 0-8 0,0 0 2 0,0 0-13 16,0 0-3-16,0 0-2 0,0 0-18 0,-5 1-1 15,5-1 0-15,0 0-19 0,0 0 6 0,0 0-7 16,0 0 5-16,0 0-8 0,-3 4 0 0,3-4-2 16,0 0-5-16,0 0-8 0,0 0 0 0,0 0-13 15,0 0 3-15,0 0-7 0,0 0 0 16,0 0-8-16,0 0 0 0,0 0-5 0,0 0-8 15,0 0-5-15,0 0 0 0,0 0 8 0,0 0 2 0,0 0-1 16,13 4-3-16,-5-3-6 0,-2 2-8 0,7 1 5 16,10-1-2-16,5 3-3 0,3-2-1 15,3 2 4-15,3-1 1 0,20 3 6 0,-1-2 0 0,1 3 0 16,3 0-4-16,6 0-5 0,23 6 0 16,-24-6 0-16,0 0-4 0,30 4 2 0,6 0-4 15,4 2 3-15,-3-4-4 0,7 0-8 0,1-3 0 0,-8 1 3 16,13 5-8-16,2-11-2 0,6 4 2 0,-2-2-1 15,7 2-1-15,1-2 4 0,3 1 27 16,9 0 2-16,4-4 7 0,7 2-5 0,6 5-8 16,-9-4-3-16,-3 0-4 0,-4 3-1 0,-2-1-2 15,-2 0-4-15,-2 0 0 0,-12-2-1 0,-8 6 0 16,-5-3-5-16,-5 1 7 0,-2 2 2 0,-3-2-3 16,-3 2 0-16,-8-3-2 0,-30-4 1 0,-3 0-8 15,3 3 1-15,-6-3-4 0,-18 0-10 0,-2-2-9 16,-3 1-10-16,-10-2-5 0,-8 0 2 0,1-1 2 15,-2 1 3-15,-7-2 1 0,0-1-8 0,-5 2-4 16,0-5-6-16,0 1-1 0,-5 0-1 0,0-1 0 16,-3-1-2-16,-2 1 0 0,1-2 1 0,-3 2-3 15,1-1-6-15,1-1 0 0,-3-4 3 0,2 3 1 0,0-1 1 16,2 2 3-16,-3-7 0 0,-1 1 4 16,0 1 6-16,0 1 0 0,3-3 4 0,0 5 0 15,-3-6 2-15,5 3 0 0,-6 2 4 0,4-2 0 16,-3-2 2-16,1 3 3 0,-1 0 12 0,1 4 3 15,1-1 2-15,-1 0-3 0,2 3 4 0,1-2 5 16,-4 3-4-16,4 2-1 0,-1-1 7 0,1 2-4 16,4-2 0-16,-3 1 0 0,8 2-8 0,-10 2 2 15,6 1 1-15,-2-3-2 0,2 4 2 0,4-1 1 16,0 4-10-16,3-3 6 0,3 2 0 0,2 1 5 16,1 0-5-16,1 0 0 0,7-1-5 0,0 4 5 15,3-3-4-15,1 2 4 0,6-1-4 0,0 2 2 16,-4 2 7-16,4-4-11 0,-9-2 4 0,1 1-4 15,1 2 2-15,-3 0-7 0,-3 1 0 0,-4-3 4 16,2 2-1-16,-6 0 4 0,-2 0 1 0,-4 1 5 16,-3 3 0-16,-2-1 0 0,-5 5 0 0,-5-3 7 15,1-2-3-15,-7 5 3 0,-4-3-1 0,-1 3-1 16,-1-3 0-16,4 2 0 0,0-2-2 0,-1 1 1 16,7-4-8-16,2 2-16 0,0-1-17 0,1-2-40 15,5 0-54-15,2-2-56 0,0 2-66 0,2 1-65 16,2-5-72-16,0 4-364 0,3-3-810 0,3-2 358 15</inkml:trace>
  <inkml:trace contextRef="#ctx0" brushRef="#br0" timeOffset="10600">16244 2315 22 0,'-1'4'358'0,"0"0"-17"16,-2-1-24-16,3 2-12 0,0 1-11 0,0-1-20 16,0-1-17-16,0 2-20 0,4 1-5 0,2-3-11 15,-2 2-13-15,4-2-16 0,1 1-9 0,5-1-10 16,1 1-8-16,4-3-11 0,2 0-11 15,4-4-8-15,-2 0-5 0,-1 0-3 0,-3-3-1 16,8-5 7-16,-8 2 2 0,2-1-6 0,-3 0-1 0,-1-3-1 16,-4-1-13-16,5-7 0 0,-6 5-3 0,-5-2-7 15,2-8-3-15,-5 1 2 0,-3 6-14 0,-1 1-10 16,-1 0 1-16,-2 0 0 0,-2 0 3 0,-1 2-1 16,0 4-5-16,-5-1-3 0,-1 5-3 15,-4 1-7-15,0-1-4 0,-2 6-11 0,-4 1 1 0,2 5-4 16,-6 4 3-16,6 2-3 0,-5 3 4 0,2 3-4 15,4 2-8-15,0 4 1 0,4 1-7 0,2-1-5 16,0 2 2-16,8 2-4 0,0 0-3 0,4 2 7 16,2-3-9-16,5 0 5 0,3-2-8 15,4-2-7-15,5 1 10 0,1-2-8 0,5-3 2 0,3-4-8 16,5-1 8-16,-1 0-9 0,1-5-10 0,0-4-6 16,0 2-4-16,-2-8-7 0,-1 1-7 0,1-2-20 15,-2 0-24-15,-5-2-31 0,-4-2-44 0,-2-3-43 16,2-3-59-16,-6 1-89 0,0-2-104 0,-4-3-520 15,-2-2-1042-15,0 2 462 0</inkml:trace>
  <inkml:trace contextRef="#ctx0" brushRef="#br0" timeOffset="11200.14">16799 1799 251 0,'-18'-22'339'0,"-1"2"-6"0,0 2-13 15,-3-1-6-15,0 3-12 0,4 7-18 0,-6-6-14 16,-3 2-9-16,-1 4-18 0,-1 1-14 0,-3 0-5 16,-2 2-7-16,1 4-16 0,-4-1-10 0,-2 3-10 15,2 3-7-15,-12 4-3 0,-1 1-7 0,13 3-3 16,-13 3-6-16,-1 4-5 0,3 4-13 0,5 2-3 15,-3 4 1-15,4 4-7 0,3 0-12 0,0 0-5 16,5 1-12-16,8-5-7 0,-6 10-3 0,7 0-9 16,9-6-4-16,-2 0-6 0,2 14-6 0,3 1-4 15,5-2-3-15,6-9-5 0,4 15 0 0,2-4-6 16,1-1-3-16,5 4-7 0,5-5 3 0,2 2-3 16,0-1-11-16,0-14 1 0,8 9 0 0,-3 2 4 15,1-13-8-15,0 0 1 0,11 9-3 0,-7-13-4 16,10 4-2-16,-6-8 7 0,15 4-5 0,-19-9 2 15,9-4-5-15,-2-5 1 0,3 3 4 0,-1-2-1 16,1-1 2-16,-1-6 0 0,5-1 15 0,-3-3-1 16,1 1-4-16,1-3 10 0,0 0-6 0,-3-3 6 15,14-6 2-15,-15 5 2 0,1-3-5 0,0-1-2 16,9-7-6-16,-9 6 3 0,12-5-6 0,-2-5 0 16,-11 6 0-16,10-8-5 0,-5-2 0 0,-2-3-1 15,-11 9 0-15,11-13 3 0,-14 9-12 0,6-12-4 16,0 0 9-16,-11 7 4 0,-1 2-1 0,-3-3 3 15,-2 0-11-15,-4-4 3 0,-4 1 1 0,-2 5 4 16,-4-3 4-16,-4-3-9 0,-3 2-8 0,-10-15 9 16,3 16-7-16,-9-10 2 0,-4 1-6 0,-1 3-7 15,-8 0 2-15,3 3-12 0,-7 2 2 0,-4 1-16 16,0 4-2-16,-3 2-26 0,-2 1-17 0,-2 6-34 16,1 3-51-16,-5 4-67 0,3 0-75 15,-3 1-103-15,4 5-116 0,-8 1-519 0,17 2-1121 0,4 0 496 16</inkml:trace>
  <inkml:trace contextRef="#ctx0" brushRef="#br0" timeOffset="13683.83">5151 3849 182 0,'-1'-6'342'15,"1"3"-8"-15,-3-2-2 0,2 1-2 0,-2-2-8 16,2 1-8-16,1 2-10 0,0 3-8 15,-4-6-9-15,3 4-13 0,1 2-1 0,0 0-6 0,-3-5-7 16,3 5-12-16,0 0-13 0,-1-4-17 0,1 4-16 16,0 0-19-16,-4-2-11 0,4 2-21 0,0 0-16 15,0 0-16-15,0 0 0 0,-5 8-4 0,5-2-2 16,-1 4-9-16,1 2-5 0,0 2-9 0,0 5-3 16,0 12 0-16,3-4-9 0,0 4-18 0,1 3 5 15,-3 3-5-15,7 11-5 0,0 4 2 0,2-4-1 16,-1 1-4-16,0 2 3 0,0 1 1 0,1 5-6 15,2-3-3-15,-2 4-9 0,4 23 2 0,-2-25-5 16,0-1 3-16,6 25-9 0,-3-27 3 0,1 6-8 16,2-6 1-16,-3 2-13 0,4 2 11 0,-1-2-3 15,0 3 3-15,10 18 1 0,-10-22-6 0,-1-1 14 16,2 1 19-16,1 27 10 0,-3-27-1 0,3 2-8 16,0 26-9-16,-4-26-5 0,-2 1 1 0,0 1-1 15,4 24-4-15,-8-23-3 0,6 21 3 0,-10-26-22 16,5 3-12-16,-4-3 0 0,-2 2 0 0,4-3 0 15,1-3 0-15,-2-14 0 0,-2 0 0 0,6-4 0 16,-2-3 0-16,-2-2 0 0,2-4 0 0,-4-6-46 16,-2-5-41-16,4-4-1 0,-6 2-14 0,1-4-5 15,-2-1-12-15,3-3-26 0,-4-2-38 0,0 0-47 16,0 0-35-16,0 0-52 0,-9-14-33 0,5 4-38 16,-1 3-41-16,0-4-54 0,-6 3-326 0,3-2-877 15,0 2 389-15</inkml:trace>
  <inkml:trace contextRef="#ctx0" brushRef="#br0" timeOffset="14017.99">5468 6520 225 0,'0'0'431'0,"-10"-5"17"16,9 4-20-16,-3-1-9 0,1-1-18 0,3 3-25 15,-5-2-30-15,5 2-26 0,0 0-29 0,-4-4-30 16,4 4-26-16,0 0-18 0,0 0-8 0,0 0 5 16,0 0-9-16,0 0-8 0,8 10-12 0,-4-5-7 15,1-1-10-15,4 4-18 0,0-1-26 0,-2 1 6 16,6 2-14-16,1 2-8 0,-1 0-14 0,4-2-7 16,-2 3-7-16,8 5-8 0,-4-7-10 0,-2-3-5 15,2 3-9-15,0-1-6 0,5 1-14 0,-6-2-12 16,-1-2-16-16,1 0-11 0,0-1-14 0,-7-1-15 15,0 1-15-15,-1-1-16 0,-4-1-11 0,-1-2-15 16,3 0-13-16,-6 2-30 0,-2-4-22 0,0 0-46 16,0 0-50-16,17-4-40 0,-17 4-56 0,4-6-54 0,-3 3-368 15,-1 3-838-15,4-12 370 0</inkml:trace>
  <inkml:trace contextRef="#ctx0" brushRef="#br0" timeOffset="14283.34">6030 6353 131 0,'-1'-12'468'16,"-3"0"-3"-16,-1 1 7 0,0 1-5 0,0 0-5 15,1 2-10-15,-1 2-22 0,1 1-25 0,-1 0-26 16,0-1-33-16,2 2-36 0,2 3-35 0,1 1-28 16,-4-2-26-16,4 2-19 0,0 0-17 0,-5 7-15 15,0 4-9-15,2 0-8 0,1 2-12 0,-2 4-18 16,-2 9-5-16,5-1-14 0,-3 3 1 0,0 2-9 15,0 0-16-15,0-1-10 0,0 0-2 0,0-2-6 16,1 2-10-16,0-9-16 0,1 0-20 0,-2-2-24 0,1 1-33 16,1-2-46-16,-2-2-55 0,2 2-77 0,0-9-82 15,1 2-108-15,-2-5-148 0,3-5-395 0,-6 6-1030 16,6-6 455-16</inkml:trace>
  <inkml:trace contextRef="#ctx0" brushRef="#br0" timeOffset="17433.68">6278 7221 220 0,'4'-4'363'15,"0"-3"0"-15,1 3 10 0,-1 0 13 0,1 1-11 16,-2-4-4-16,-1 3-5 0,-2 0-13 0,0-1-10 15,0 1-19-15,0 4-14 0,0-5-22 0,-5 1-23 16,0 1-21-16,1 1-23 0,-5 1-12 0,0 1-17 0,-6 1-17 16,-1 4-5-16,-3 2-12 0,-5 5-10 15,-1 4-13-15,0 0-3 0,-2 3-8 0,4 1 7 0,-2 2-24 16,4-1 0-16,5 4-10 0,-2 0 7 16,5-2-22-16,2 4 0 0,3-1-13 0,5-2-3 0,3 1-7 15,7-5 1-15,0-4-1 0,8 7-9 0,5-2-2 16,4-4 1-16,3-2-8 0,4-4-2 0,1-4-7 15,2 2 6-15,1-5-12 0,-2-3-4 16,0-3-10-16,3 1-3 0,-5-1-10 0,-3-1-4 0,-8-3-1 16,-2 1-3-16,-4 2-5 0,-1-3 0 0,-4-2-5 15,1 3-4-15,-5 0-30 0,-1-2-28 16,-3 2-41-16,-2 0-53 0,-3-1-60 0,-1-3-56 0,-3 4-71 16,-3-2-64-16,-2 4-66 0,-5-2-454 0,3-1-1023 15,2 1 453-15</inkml:trace>
  <inkml:trace contextRef="#ctx0" brushRef="#br0" timeOffset="18067.05">6453 6972 322 0,'-6'-13'365'0,"1"1"-20"15,-4-2-14-15,1 2-5 0,-1 4-5 0,0-3-15 16,0 4-12-16,-2-3-17 0,-3 2-8 0,-3 2-14 16,-1 2-12-16,-2 3-12 0,1 1-12 0,-3 1-11 15,-6 2-10-15,-3 2-9 0,1 2-12 0,-1 0 1 16,2 2-14-16,-2 1-9 0,0 3-8 0,2-1-10 16,2 0-7-16,0 4-10 0,2-2-8 0,-2 0-4 15,2 3-5-15,2 0-3 0,-2 3-7 0,-2 2-3 16,6 0-1-16,1 2-7 0,1 0-6 0,2 2 0 15,0 4-11-15,2 0-1 0,1 0-3 0,4 0-3 16,0 0-2-16,0 2-2 0,1 1-5 0,4 2-3 16,-1 0-2-16,3 10-6 0,0-11-5 0,3 1 5 15,5 2-8-15,2 10 0 0,-2-13-2 0,5 12-1 16,1-14-3-16,5 12-4 0,0-12-3 0,9 10 3 16,-9-12-4-16,6 0 2 0,1-2-11 0,4-1 16 15,-1-4-10-15,3 1 1 0,2-2 5 0,2-4-5 16,0-2-4-16,-1-4 3 0,6-2-9 0,1-2 8 15,-2-2 3-15,1-4-11 0,0-1 5 0,2-6 1 0,-3 0-6 16,3-2 0-16,9-5 13 0,-15 2-15 16,4-3 1-16,-1 0 0 0,12-10 4 0,-5 2 7 15,-10 3-9-15,-3-5 3 0,0 3-2 0,1-5-1 16,-3 4 12-16,0-5-5 0,6-6 10 0,-1-4-1 0,-9 9-4 16,3-10 1-16,-10 10 3 0,3-5-10 15,2-10 8-15,-9 11 4 0,0-2 2 0,-1-1 3 16,-6 1 12-16,-3-1-40 0,0 1 0 0,-3-2 0 15,-3 1 0-15,-6-2 0 0,-4 3 0 0,-5-12 0 0,-5 2 0 16,4 13 0-16,-10-9 0 0,1 11 0 0,-7-12 0 16,-4 9 0-16,-2 1 0 0,-4 3 0 0,12 8 0 15,-15-5 0-15,2 4 0 0,11 7 0 16,-2-1 0-16,-14-1 0 0,13 9 0 0,2 1 0 0,1 0 0 16,-3 4 0-16,4-1-333 0,5-1-112 0,-1 6-122 15,8-2-574-15,8 1-1237 0,1 0 547 0</inkml:trace>
  <inkml:trace contextRef="#ctx0" brushRef="#br0" timeOffset="20300.14">7048 7708 61 0,'-13'0'246'0,"5"-1"-1"0,2-1-3 0,-2 1 0 16,-3 1 3-16,3-2 0 0,-1 0 2 0,-1 0 7 0,6 0 5 15,4 2 8-15,-14-1-10 0,10-1-9 0,4 2 4 16,0 0-15-16,-6 0-6 0,6 0-14 16,0 0-16-16,-8-1-11 0,8 1-20 0,0 0-7 15,0 0-5-15,0 0-3 0,0 0-9 0,0 0-7 0,0 0-6 16,22 4-11-16,-9-2-6 0,-1 0-10 0,6 1-12 16,4-2 0-16,7 0-17 0,2 1-3 15,2-3-4-15,3 0-12 0,4 1-7 0,-1-1-3 0,17 1-3 16,6-2-7-16,-1-2 3 0,4 2-6 0,30-1-5 15,-4 2-3-15,-25 1-4 0,30 1 2 0,-1-4-5 16,-2 5-2-16,0-1-3 0,3-4 1 0,-1 6 0 16,8-2 1-16,5-1 0 0,4-2 7 0,-1 0 9 15,8 2-6-15,4-3-2 0,2-3 1 0,6 2-6 16,2-2 0-16,-1-2 0 0,0 1-1 0,-7 1 0 16,-4-5 4-16,5-1 2 0,-10 5-8 0,-4-7 6 15,-6 1-6-15,-6 2-3 0,-35 6 3 0,26-4-2 16,-26 1 1-16,-11 2-9 0,0-3 3 0,-2 3-1 15,-15 0 4-15,0 0-2 0,-6 1-2 0,-3 2-2 16,-6-1-13-16,-8 0-3 0,-3 2-11 0,-2 0 5 16,-4 2-1-16,2-4-1 0,-5 1-2 0,-2-2 0 15,0 5-5-15,-5-7-2 0,-6 2-5 0,0 0-2 16,-3 1-1-16,1 1-8 0,-3-2-6 0,-1 0-10 16,3 3-5-16,1-2-13 0,2-1-4 0,2 2-6 15,-3-1-3-15,2 0 4 0,3 1 8 0,-1-1 10 16,-1 1 4-16,4-1 6 0,-5 0 4 0,2-2 1 15,-4-1 15-15,6 3 12 0,-4-1 9 0,0-2 11 16,-1 3 10-16,0-1 13 0,1 0 2 0,-2 1 11 0,2 0 9 16,-2-1 9-16,1-1 3 0,-1 3 10 0,1 0 11 15,-2 1 0-15,4 0-1 0,3-1 2 16,1 2-3-16,-3-1-9 0,8 2-7 0,-9-1-6 16,4 0-11-16,5 1-4 0,0 0-2 0,0 0 2 0,0 0-7 15,0 0-2-15,9 10 0 0,-1-8-4 0,3 3-1 16,2-3-6-16,5 3 3 0,0 1-3 0,3-2 1 15,10 3 1-15,-5 0-5 0,-6-3 1 0,-2 2-2 16,4 0 0-16,-3 0-6 0,0 0 0 0,-2-1-1 16,-7-2 0-16,1 2-3 0,0-2 8 0,-6 3-7 15,2 1-2-15,-1 0 2 0,-4 1 8 0,-1 3-3 16,-2 0-3-16,-4 1 1 0,0 0-1 0,-4 3-1 16,-3 3 0-16,-3 6 3 0,-4 1 5 0,0-3 4 15,1 1 3-15,-4-1 1 0,2 2-5 0,0-4 2 16,1 1 2-16,5-1-3 0,0-3-1 0,4-1-2 15,0-4-2-15,-2 2-2 0,5-3-1 0,0-1-1 16,2 1-4-16,2-3 4 0,1 0-7 0,1 0-10 16,-2-4-15-16,6 3-8 0,-2-3-19 0,0 0-21 15,3-1-35-15,-1-2-41 0,-3-1-50 0,7 2-57 16,-7-2-63-16,0 0-74 0,16-4-98 0,-11 1-364 16,1 0-929-16,4-3 412 0</inkml:trace>
  <inkml:trace contextRef="#ctx0" brushRef="#br0" timeOffset="21033.78">11918 7593 130 0,'3'-10'370'0,"-3"0"-6"16,1-2-14-16,-1 4-2 0,0-5-15 0,0 0-18 16,0 4-3-16,-4-3-22 0,3 2-8 0,-3 2-15 15,0-2-13-15,-5 2-9 0,0 1-16 0,0 0-12 16,-2 4-13-16,-2 0-11 0,0 1-14 0,-5 3-11 16,-3 2-12-16,1 4-7 0,0 0-5 0,-4 4-10 15,-3 2-11-15,5 3-8 0,1-1-11 0,0 4-8 16,8-3-7-16,-3 7-6 0,5 0-11 0,2-7-7 15,6 1-8-15,0 1-7 0,1-4-3 0,4 0-2 16,1 1-3-16,0-3-1 0,5 0-5 0,1-4-2 16,3-3-3-16,0 0-4 0,10-3 0 0,-4-2-2 0,4-4 3 15,-3-1 5-15,0-4 10 0,4-5 3 16,-5 0 10-16,3-3 2 0,-2-1 19 0,-4-2-4 16,0-4-2-16,-4 0 6 0,1-4-3 0,-3 0 4 0,0-4 3 15,-5 0-8-15,2-2-1 0,1-1-12 0,-5 0 4 16,2-3-5-16,-4 6 14 0,3 2 1 0,-3 1-2 15,0 11-65-15,0-2-7 0,0 4 0 0,-3 4 0 16,3 5 0-16,0-1 0 0,-1 4 0 0,1-1 0 16,-3 3 0-16,3 2 0 0,0 0 0 0,0 0 0 15,0 14 0-15,0-3 0 0,0 2 0 0,0 5 0 16,3 6 0-16,-3 4 0 0,1-1 0 0,3 2 0 16,0 1 0-16,0 1 0 0,1-2 0 0,1 1 0 15,3-2 0-15,-1-2 0 0,3 3 0 0,0 2 0 16,-1-2 0-16,5-2 0 0,-1-4 0 0,3 0 0 15,-2-4 0-15,8-3 0 0,-6-4 0 0,-1 0 0 16,5-3 0-16,-3-1 0 0,0-6-26 0,-6-1-179 16,2 1-22-16,-5-7-58 0,2 0-52 0,-4-4-65 15,-4 3-69-15,1-10-77 0,-8-2-401 0,0-1-1027 0,-2 1 455 16</inkml:trace>
  <inkml:trace contextRef="#ctx0" brushRef="#br0" timeOffset="21633.17">12216 7029 299 0,'0'-15'365'0,"0"0"-12"15,-4 2-9-15,0 1-5 0,-1-2-27 0,-1 4 1 16,-2-1-9-16,-2 1-20 0,-3 3-9 0,0 1-14 0,-6-2-8 15,-1 4-9-15,-7 1-9 0,-4 0-13 0,4 3-8 16,-5 3-12-16,-2 0-9 0,2 1 1 0,-4 3-11 16,0 4-9-16,-1-3-7 0,1 4-10 0,-12 5-9 15,15-2-10-15,-2 2-5 0,1-1-7 0,0 2-9 16,5 5 0-16,0-1-4 0,-11 10-10 0,17-8 0 16,-1 2-4-16,2 2-1 0,2-1-11 0,2 2-3 15,5 4-7-15,-1-3-10 0,4 0-1 0,4 4-1 16,0-4-4-16,5 4-7 0,1-1-6 0,1 0-2 15,5 5-1-15,1 7-15 0,2 1 7 0,-1-16-5 16,3 3-7-16,1-2-4 0,0-2-1 0,5 1 5 16,-1 1-3-16,4-2-1 0,-1-1-4 0,4 0-1 15,1-5-2-15,2 2 3 0,3-3-5 0,-2-1-12 16,5-2 0-16,1-3 0 0,-1-3 0 0,3-4 0 16,3 1 0-16,-1-4 0 0,0-2 0 0,0-2 0 0,3-4 0 15,-3-1 0-15,1 0 0 0,1-5 0 16,-1 0 0-16,-1-2 0 0,9-6 0 0,-10 3 0 15,-3-3 0-15,-1 0 0 0,1-2 0 0,0-1 0 0,8-8 0 16,-13 5 0-16,-1-2 0 0,10-10 0 0,-14 8 0 16,-1-2 0-16,5-12 0 0,-11 10 0 15,5-15 0-15,1 3 0 0,-11 9 0 0,-6-2 0 0,-1-10 0 16,-1 8 0-16,-6-10 0 0,0 0 0 0,-9 0 0 16,-1 2 0-16,-5-1 0 0,0-2 0 0,-1 5 0 15,-4 0 0-15,-1 1 0 0,-6 3 0 0,5 13 0 16,-1 2 0-16,-6 1 0 0,-14-1 0 0,0 4 0 15,-2 2 0-15,-2 3 0 0,-5 4 0 0,0 8 0 16,1 6 0-16,2 8 0 0,15-2-234 0,-12 9-301 16,1 0-145-16,2 2-444 0,14-3-1218 0,-3-2 540 15</inkml:trace>
  <inkml:trace contextRef="#ctx0" brushRef="#br0" timeOffset="24134.39">12777 7066 103 0,'0'0'351'16,"-14"0"-11"-16,9-1-17 0,-3 2-22 0,8-1-34 16,-9-1-13-16,9 1-3 0,-10-1-25 0,10 1-7 0,-8 0 1 15,8 0-18-15,0 0-9 0,-7-1-5 0,4-3-5 16,3 4-3-16,0 0-11 0,0 0-9 15,-4-2-9-15,4 2-18 0,0-5-11 0,0 5-7 16,3-12-12-16,-1 5-5 0,3-5-6 0,1 2-8 0,5-8 3 16,2-4-4-16,2-2 4 0,3-3-3 15,9-1 8-15,6-7-8 0,2 0 2 0,4-1-2 16,0 0 0-16,0-1 2 0,5-5 0 0,-1 0-3 16,3-1 0-16,18-16-6 0,-19 15-4 0,-3-3-7 0,18-19-5 15,-22 20-8-15,21-18-8 0,-18 20 0 0,0-4-4 16,1 4-8-16,-2-2 0 0,-1 0-4 0,1 2-1 15,1 1-6-15,-2 0-1 0,1-2-5 0,-1 2 1 16,1 0-6-16,3-1 0 0,-6-2-2 0,5 1-7 16,-3 1 3-16,2 2-2 0,-1-2-2 0,3-1-5 15,0-2 1-15,-1 4-1 0,4 3 3 0,0-1-4 16,-2 0 2-16,2 2 6 0,-1 2-11 0,0 0 4 16,-3 0 30-16,2-1-9 0,-2 1 0 0,-1 1-1 15,1-3-5-15,-1 3 5 0,-3-3-8 0,-3 3 3 16,-1-2 2-16,1-2-4 0,-1 3-4 0,3 0 2 15,-4-5-4-15,-1-3 5 0,4 7-2 0,1-5 0 16,0 1-9-16,-1-2 10 0,1 1-6 0,0-1-1 16,-2 1-6-16,-1 2 4 0,-2 0-3 0,4 5 2 15,-11 8-6-15,6-8-2 0,-5 8 3 0,-1 0-2 16,7-6 4-16,-10 7-2 0,2 2-1 0,-1 2 1 16,-2-1 0-16,0 0-2 0,2 0-3 0,-2 1-1 15,-2-1-3-15,1 0 3 0,2 3 0 0,-4-1-1 16,0 2-1-16,-8 4-1 0,7 1 2 0,-7 1-7 15,4 2-4-15,-5-2 7 0,-1 4-8 0,-2-1 10 16,3 3 1-16,-5-2 0 0,1 1 0 0,0 2-3 16,0-2-2-16,0 1 1 0,-1 2 1 0,-1-1 1 15,-1 1-2-15,1 0 3 0,-2-2-4 0,2 0-2 16,-2 5-2-16,-1-5-5 0,0 0 2 0,1 4-1 16,-2-3 1-16,1 0 0 0,-1 0 4 0,1 3 1 15,-2-1 3-15,2 5-29 0,-2-7 6 0,2 3-1 16,-2 1-4-16,2 3 2 0,-2-7 2 0,1 4 5 15,-2 0-1-15,3 3 8 0,-2-5-1 0,2 5 1 16,0-5 1-16,0 5 5 0,0-6-7 0,0 1-3 16,0 5 4-16,2-6-8 0,1 1 10 0,-2 1 3 15,1 0-3-15,2 0 1 0,0 0 3 0,0-1-6 16,-1-2-1-16,0 3 5 0,4-2-1 0,-2 2 4 16,1-3 4-16,1-1-5 0,0 1 7 0,2-1 2 15,-4 4-3-15,3-4 9 0,-1 1-1 0,0 2 1 16,-2-1 2-16,-4 3 4 0,3-2-1 0,0 1 2 15,-3 0 6-15,2 1 3 0,-3-1-2 0,0 4 1 16,-4-4-1-16,4 4-5 0,-18-1 13 0,8 2-14 16,-9 1-5-16,-2 4 0 0,-5 4-3 0,-4 0 8 15,2 2-5-15,-1 2 6 0,-2 1-2 0,3 2 6 16,-4-2-5-16,3 1-2 0,1-1 1 0,-1 0 0 16,4-2-4-16,-2 2 2 0,4-1 1 0,-4 0 7 15,4-2 1-15,4-3 0 0,2 0-5 0,2-1 1 16,2-1-9-16,4-5 3 0,0 3 14 0,3-1-9 15,1-2 4-15,1 1-2 0,0-2-4 0,4-1 4 16,0 0-3-16,0 0 3 0,0 0 0 0,19-11 3 16,-2 3-9-16,8-6 6 0,4 1-1 0,3 0 3 15,-1 1-6-15,4-4 4 0,1 3 3 0,-2-2-3 16,14-7-1-16,-14 10-1 0,-2-4 1 0,5 2-5 16,-4 0 5-16,-1-3-5 0,-1 2 2 0,0 2-2 15,-6 0 11-15,2 3 1 0,-8 5 5 0,-7-1 10 16,-2 2 5-16,0-1 8 0,-5 2 8 0,2-2 12 15,-2 4 2-15,-1-1-2 0,-1 0 1 0,-3 2-1 16,7-3 0-16,-7 3-4 0,4-1-5 0,-4 1-6 16,0 0-4-16,0 0-8 0,0 0-6 0,0 0-2 15,0 0-4-15,0 0-2 0,2 9-4 0,-3-3 5 16,-2 1-3-16,-1 3 1 0,2-1-3 0,-6 1-2 16,3 1 1-16,-1 6-1 0,-2 1-1 0,3 0-3 15,-4 1 0-15,3 5 4 0,-1 1 1 0,5 0-4 16,-1-6 0-16,3 0 2 0,-1 3-2 0,1-3 1 15,4 0 4-15,-2 0-6 0,2-1-3 0,4-1 2 16,-4 0 1-16,3-1 0 0,0 2 0 0,-1-3 1 16,-1-1 1-16,2-4-2 0,-1 1-1 0,-1-3-1 15,0 0-1-15,-1-2 2 0,-1 0-5 0,0-1 5 16,0-2-1-16,-2 2 2 0,3-3-1 0,-3 2 1 16,-1-4 0-16,3 4 0 0,-3-4 0 0,1 3 2 15,-1-3 2-15,0 4-6 0,0-4-1 0,0 0 0 16,0 0-5-16,0 0-9 0,0 0-4 0,1 6-8 15,-1-6-19-15,0 0-29 0,-6 6-47 0,6-6-63 16,-5 6-76-16,-1-3-88 0,-2 4-126 0,0 0-252 16,-4-4-786-16,-5 3 348 0</inkml:trace>
  <inkml:trace contextRef="#ctx0" brushRef="#br0" timeOffset="26251.03">5298 3315 188 0,'-4'-3'324'0,"3"0"-14"16,1 3-5-16,-3-3-5 0,3 3 7 0,-3-4-25 15,3 4-15-15,-3-5-16 0,3 5-4 0,0 0-14 0,0 0-8 16,-4-2-12-16,4 2-6 0,0 0-15 15,0 0-24-15,0 0-13 0,0 0-19 0,0 0-16 0,0 0-9 16,0 0-15-16,0 0-11 0,0 0-7 16,0 0-7-16,17 3-6 0,-11 1-5 0,3 1-7 15,0 1-5-15,3-2-9 0,4 7 2 0,-2 2-7 0,4-3-9 16,4 8 6-16,5-2-4 0,-2 4 0 16,3-3-3-16,3 2-5 0,-2 0-1 0,16 6 0 15,-12-5-3-15,13 5 1 0,-1 2-2 0,4-1 0 16,3 0 1-16,-2-3-2 0,5 4-2 0,2 5-6 15,2-2 2-15,22 7 1 0,-27-12-3 0,26 12 3 0,-24-9-1 16,2 1 3-16,21 11 0 0,3-1 6 0,-24-13 2 16,27 13 1-16,-2-1-2 0,-24-6 1 15,29 8-1-15,-3-3-3 0,0 2-6 0,-1 0 6 0,2-4-4 16,-2 1-2-16,-1-2 5 0,2 1-4 16,-1 3 1-16,0-4-1 0,2 6 0 0,2-1-1 0,-2 1 0 15,-3 6-8-15,-4-1 3 0,4-6 4 0,-5 3 0 16,1 1-1-16,-1 1 2 0,3-2 4 0,-2 1-1 15,-1 3 3-15,2-3-1 0,2 4-1 16,-28-13 1-16,28 15 4 0,-2-5 1 0,-4 4-3 16,0 0 4-16,-3 3-5 0,4-7 3 0,-22-9-1 15,29 12 4-15,-7-4-4 0,5-4-1 0,-25-6 4 0,26 12 2 16,-7 0-2-16,-19-14 6 0,26 10 4 0,-23-14-2 16,20 13-1-16,-23-12 2 0,1 0-2 15,25 7 1-15,0 0-2 0,-28-12 2 0,-2 5 0 0,2-3 2 16,25 14-4-16,-29-6 1 0,1-12-1 15,-1 8 0-15,0 0-2 0,2 0-4 0,-3-1 4 0,-2-1-9 16,1-2 3-16,-1-1-3 0,-2 3-3 0,0-3 0 16,-14-6-1-16,12 4-2 0,-10-5 4 15,-2 2-2-15,1-2-1 0,-3-1-1 0,-2 0-4 16,-3-1 0-16,1-2 2 0,-7-1-4 0,-5 0 4 16,4-2-3-16,-4 0 0 0,-4-3 1 0,1-1-3 0,-4 0 5 15,1 1-5-15,-1-4 1 0,-1 3 1 0,-1-2 0 16,1 3-3-16,1-3 5 0,-1 2-5 0,2-1-1 15,-1 1 4-15,1 0-2 0,2-1-4 16,-1 0 3-16,0 2 2 0,2-1 0 0,1-2-2 16,6 4 1-16,-4-1 0 0,5 0 2 0,-1-1-1 15,3 1-3-15,3 3 0 0,-5-2 2 0,1-1 4 0,2 1-3 16,2 0-2-16,-3-2-1 0,-2 1-1 0,-1-1-2 16,0-1 3-16,1 1-3 0,-2-1-6 15,-5-3-2-15,0 2-8 0,-2 2-5 0,0-3-8 16,-5 0-11-16,-5-3-10 0,8 3-28 0,-8-3-54 15,0 0-59-15,0 0-94 0,0 0-79 0,0 0-98 0,0 0-372 16,0 0-908-16,-43-3 403 0</inkml:trace>
  <inkml:trace contextRef="#ctx0" brushRef="#br0" timeOffset="26616.6">11493 6901 284 0,'0'0'383'15,"0"0"-9"-15,0 0-11 0,0 0-16 0,0 0-8 16,0 0-15-16,0 0-17 0,20-3-19 0,-12 2-19 15,2 1-17-15,1-1-14 0,6 0-8 0,1 2-20 16,-1 0-14-16,3-2-20 0,0 1-16 0,8 0-14 16,2-4-18-16,2 3-9 0,-3 0-13 0,3 0-10 15,-1-2-8-15,-2 1-12 0,-1 2-3 0,3-2-8 16,-4-2-8-16,-5 3-5 0,-2-3-4 0,-3 3-5 16,-2-1-4-16,-5 0-3 0,-1 0 3 0,0 1-4 15,-4-3-3-15,-1 2-11 0,-3-1-25 0,-1 3-20 16,0 0-38-16,0 0-42 0,0 0-48 0,-19-2-55 0,12 2-46 15,-5 0-56-15,1 0-65 0,0 0-385 16,2-1-822-16,-3-3 365 0</inkml:trace>
  <inkml:trace contextRef="#ctx0" brushRef="#br0" timeOffset="26933.25">12087 6424 426 0,'-6'-10'475'0,"0"-1"3"16,1 3-5-16,1-1-12 0,0 2-21 0,1 3-29 16,-1-1-25-16,0 2-38 0,4-3-35 15,-4 3-31-15,2 1-37 0,2 2-22 0,0 0-23 16,0 0-14-16,0 0-18 0,0 16-13 0,0-3-10 0,-2 5-15 16,2 3-10-16,0 4-8 0,-3 1-10 0,4 1-4 15,-1 3-12-15,1 1-6 0,-1-1-6 0,-1-1-10 16,1 1-1-16,-1 3 7 0,-2-5-19 0,3 0-4 15,0 2-5-15,1-1-5 0,-1-5-3 0,0-5-5 16,2-1-3-16,-1-5 2 0,-1 2-7 0,1-3 10 16,0-3-13-16,-1-2-2 0,2-2 4 0,-2 1-4 15,1-1-16-15,-1-2-14 0,0-3-21 0,0 0-34 16,0 0-49-16,0 0-59 0,0 0-82 0,-4-11-84 16,2 5-111-16,-5-3-507 0,5 2-1039 0,-5 0 460 15</inkml:trace>
  <inkml:trace contextRef="#ctx0" brushRef="#br0" timeOffset="29484.04">6429 1641 233 0,'0'0'376'0,"4"-5"6"0,-4 5 4 0,5-5-18 16,-4 0-24-16,2-1-13 0,-3 0-11 0,1 4-8 15,1-4-13-15,0 0-13 0,-2 0-13 0,-2 0-20 16,4 1-23-16,-4-1-7 0,0 1-19 0,1-2-16 15,-3 2-13-15,0 1-25 0,-1 1-15 0,-1-2-14 16,-2 4-10-16,-6 0-16 0,-3 3-9 0,1 1-9 16,-3 2-12-16,2 3-10 0,-2 1-1 0,-5 3-7 15,7 1-3-15,-1-3-2 0,1 3-8 0,6 2-7 16,1-1-4-16,2 4 0 0,0-1-4 0,7-5 0 16,1 5-1-16,1-1-1 0,3-4-2 0,6 2 0 15,2-2-3-15,3-2 1 0,2-1-5 0,3 0 2 16,7-2-1-16,2-1 2 0,0-1-3 0,0 0 0 15,-3-1-7-15,1 0 3 0,2-2 4 0,-10 0-5 16,3 1-3-16,-3 2-5 0,1-2-3 0,-4 3-9 16,-4-1 6-16,0 1 0 0,-3 0 0 0,-1 0 4 15,-3 1 1-15,-3 3 2 0,0-2 4 0,-4 3-2 16,-2 0 0-16,-1 1 2 0,-5-4-1 0,0 8-2 16,-3-1 5-16,-1-5 0 0,0-1-1 0,0 1 1 15,4-3 9-15,-3-2 13 0,0-1 4 0,4-1 3 16,-5-1 8-16,4-2 9 0,-2 0 4 15,1-4 0-15,2-1-5 0,1 0 0 0,1-4-11 0,0 0-3 16,2-8-2-16,1 3 0 0,3-4-7 0,1-6 0 16,3 5-3-16,4-9-3 0,1 2-6 0,2-1-3 15,0 0 2-15,-1 4-4 0,4 0 0 0,-4 6-2 16,1 2 0-16,-1 2 0 0,-1 2 1 0,-3 3 0 16,0-1 0-16,-1 4-6 0,0 1 5 15,-3-1-4-15,2 1-2 0,-1 3-9 0,1-3-12 16,-3 4-21-16,0 0-34 0,0 0-54 0,0 0-63 0,1-4-87 15,-1 4-120-15,0 0-146 0,0 0-364 0,0 0-987 16,0 0 437-16</inkml:trace>
  <inkml:trace contextRef="#ctx0" brushRef="#br0" timeOffset="31651.06">4177 5137 387 0,'0'-10'483'0,"0"4"-2"0,0-2-8 0,1 2 0 15,-1-1-6-15,2 1-14 0,-4 1-29 16,2 1-33-16,2-2-37 0,-2 6-43 0,-2-4-31 15,2 4-31-15,0 0-25 0,0 0-21 0,0 0-35 16,0 0 0-16,2 19-18 0,-1-7-13 0,-2 2-18 0,1 2-4 16,0 2-17-16,-3 1-6 0,1 6-11 0,-5-6-16 15,4 0 2-15,-4 6-17 0,2-7 6 16,1-1-9-16,2 1-3 0,-2 0 1 0,0-7-10 16,3-1-6-16,-1 0-3 0,0-3-4 0,2-2 0 0,0 0-2 15,0-1-3-15,0-4 4 0,0 3-1 0,0-3-5 16,5 2-6-16,-5-2 5 0,10-5-1 0,-1-1-4 15,1 1 2-15,2-2-4 0,3-1-2 16,0 0 3-16,1-1-5 0,2 2 2 0,-2 0-4 16,2 0-19-16,-1 1-4 0,1 1-23 0,-5 4-19 0,-2-3-26 15,2 4-28-15,-3 0-38 0,-1-2-23 0,-1 3-30 16,2 0-38-16,-3 2-24 0,0 0-19 0,-3 3-23 16,0-1-25-16,-3 1-8 0,-1 0-3 0,1 0 14 15,-2-1 14-15,-2-1 22 0,2-1 32 0,1-3 35 16,-6 1 46-16,6-1 43 0,-7 0 45 0,7 0 44 15,-9-6 40-15,4 1 41 0,1-1 38 0,2-1 34 16,-2-4 25-16,1 1 36 0,0-7 33 0,-1 0 1 16,0 1 24-16,4 3 21 0,-3-4 10 0,1 1 12 15,2 6 9-15,0-2 5 0,-1 2-2 0,-2 1-1 16,3 0-7-16,0 5-9 0,-1-1-12 0,1-1-22 16,-3 1-27-16,3 5-16 0,3-4-29 0,-3 4-9 15,0 0-4-15,0 0-14 0,1 16-6 0,2-5-7 16,-6 4-14-16,6 2-2 0,-2 3-13 0,3 6-9 15,2 3-5-15,-2-3-2 0,1 4-14 0,0-1-6 16,2-1-28-16,-4-9-31 0,6 7-28 0,-4-1-48 16,2-1-68-16,-6-4-75 0,3-5-80 0,-1 4-101 15,-5 1-120-15,0-4-519 0,2 0-1139 0,-3-3 505 16</inkml:trace>
  <inkml:trace contextRef="#ctx0" brushRef="#br0" timeOffset="32534.71">7937 3980 242 0,'0'-5'456'0,"0"5"-8"15,0-7 15-15,0 7-11 0,-2-5-19 0,0 3-28 16,2 2-41-16,0 0-37 0,-2-2-35 0,2 2-26 0,0 0-19 16,-5 12-19-16,2-6-22 0,1 2-20 15,-1 4-14-15,-1 4-21 0,3-1-12 0,-3 2-19 16,1 2-7-16,1-2-15 0,2-2-12 0,0-2-5 16,0 0-5-16,0-1-12 0,1-1 0 0,2-2-5 15,-2 1 1-15,2-3 4 0,-1 0 7 0,2-2 7 0,1-3 11 16,-1 1 1-16,1-2 0 0,1 0 7 0,2-1-25 15,1-1 14-15,5-3-2 0,-4 2-7 16,2 0-9-16,-1-4-11 0,1 2-7 0,3 0-4 16,-3 2-7-16,2 1 0 0,-1-1-5 0,-1 2-5 0,4 2-8 15,-3-2 5-15,-1 1-10 0,0 2-1 0,-1 1-1 16,-1 4 3-16,-1-5-6 0,-1 4-2 0,-3 2 6 16,1-1-5-16,-3-1 1 0,-2 2 6 15,-1 0-9-15,-1-2 5 0,-2 3-3 0,-4 0 4 0,1-1 0 16,-1 1-5-16,-2-3-3 0,-2 3 8 0,-2 0-5 15,1-4-7-15,-4 0 3 0,3 0 1 0,-1-2-1 16,1 1 1-16,2-3-25 0,-1-1-26 0,3 0-24 16,-1 1-62-16,4-4-64 0,-2 1-77 15,0-1-84-15,2 1-101 0,1-4-106 0,-2 1-396 0,4-2-1040 16,1 3 461-16</inkml:trace>
  <inkml:trace contextRef="#ctx0" brushRef="#br0" timeOffset="32816.37">7978 3996 172 0,'-4'-7'504'16,"3"2"2"-16,-2 0 0 0,2-1-15 0,-2 3-23 16,3-1-27-16,3-1-29 0,-3 1-32 15,5 1-25-15,3-2-30 0,-3 4-26 0,8-3-23 0,0 1-19 16,3-1-26-16,-3 1-16 0,6-1-30 0,0 2-16 15,3-1-18-15,-2 2-16 0,-2 0-12 0,4-1-17 16,-3 1-17-16,-5-1 5 0,3 1-13 0,-4 1-5 16,-3-1-11-16,0-1-3 0,-2 1-14 0,-4 1 5 15,-4 0-3-15,9-4-1 0,-9 4-20 0,8 1-20 16,-8-1-25-16,0 0-29 0,10 0-45 0,-10 0-67 16,3-1-111-16,-3 1-116 0,0 0-137 0,0 0-468 15,0 0-1071-15,0 0 474 0</inkml:trace>
  <inkml:trace contextRef="#ctx0" brushRef="#br0" timeOffset="34116.21">7885 8303 2969 0,'-5'1'247'0,"5"-1"-93"16,-9 1-14-16,4 1 21 0,5-2 53 0,0 0 25 15,0 0 26-15,-11 0 3 0,11 0-3 0,-6 0 9 16,6 0-5-16,0 0-5 0,0 0-28 0,0 0-10 16,0 0-29-16,0 0-16 0,0 0-15 0,0 0-9 0,0 0-20 15,0 0-12-15,0 0-9 0,22 0-13 0,-8 0-12 16,5 0-11-16,0 0-5 0,2-2-9 16,5 1 6-16,-3 1-22 0,-2 0-3 0,1 1 2 0,-2-1-14 15,-3-1-19-15,0 0-22 0,-4 1-29 0,-2 0-32 16,0 0-40-16,-3 1-50 0,-2-1-56 0,-1 1-78 15,0 1-82-15,-1-1-103 0,-4-1-139 16,0 0-321-16,0 0-1014 0,0 5 449 0</inkml:trace>
  <inkml:trace contextRef="#ctx0" brushRef="#br0" timeOffset="34767.05">8480 8111 351 0,'-2'-5'440'0,"-2"0"-11"0,0 1-11 0,3 2-24 16,-3 0-29-16,4 2-38 0,-4-4-25 0,4 4-32 15,0 0-35-15,0 0-20 0,0 0-20 0,0 0-21 16,-10 6-16-16,6-4-14 0,4-2-12 0,-1 6-16 16,-3-3-12-16,4 1-6 0,0-4-9 0,-4 4-5 15,4-4 6-15,-4 3 10 0,4-3 6 0,-1 3 9 16,1-3 4-16,0 0 13 0,0 4-3 0,0-4-11 15,0 0-13-15,0 0-8 0,8-13-10 0,-2 5-4 16,2 1-5-16,2 0-6 0,-2-1-6 0,6-1-6 16,-3 2-5-16,3-2-3 0,3 0-7 0,-2 1 1 15,3 0-13-15,-1 3 0 0,-4 3-5 0,-1 0-5 16,2 1-2-16,-1 1 0 0,1 2-5 0,-2 1-3 16,-2 2-2-16,0 4-1 0,-2-1 6 0,-3 4-6 15,0 0-3-15,-4 0-1 0,1 5-5 0,-6 1-2 0,0-1 0 16,-5 2-4-16,1-2 5 0,-2 0-4 15,0-2 1-15,-3-1 3 0,0 2 1 0,-1-3 6 0,2 3-6 16,0-4 3-16,4-4-1 0,-3 1 16 0,3-2 19 16,2-3 7-16,2 1 23 0,-1-3-6 0,-2 1 13 15,4-3-10-15,3 0 1 0,0 0-5 0,-7-8-7 16,7 3-7-16,3-2-11 0,2 1 8 0,0-3-10 16,4 0-6-16,-1 1-1 0,1-1 2 0,6 0-18 15,-2 0-2-15,1 4-3 0,-3 0-4 0,8 0-3 16,-2 2-1-16,2 3-14 0,-2 0-4 0,1 4 6 15,-2 1-8-15,3 1 5 0,-2 3-13 0,-2 1 6 16,1 2-7-16,-3 1 0 0,-2 1 2 0,-1 4 1 16,-2-1 3-16,-3 2 2 0,-1 1 2 0,-4 5 2 15,-3-7 4-15,-2 1 4 0,-3 5 1 0,2-9 3 16,-8 0-2-16,-4 6 10 0,4-10 10 0,-4 0 22 16,-1-2-5-16,-1-2 3 0,-2 0 11 0,4-2 6 15,-4-1-3-15,8-2 8 0,-5-2 5 0,0 0-5 16,7 0 0-16,1-3-6 0,-1 0-6 0,2 0 5 15,2 0-14-15,3-1-15 0,-2 1-30 0,3-2-38 16,1-1-42-16,-1 1-59 0,2-1-74 0,1 0-88 16,-1 1-88-16,0 1-99 0,0-1-558 0,2 5-1148 0,-6-5 508 15</inkml:trace>
  <inkml:trace contextRef="#ctx0" brushRef="#br0" timeOffset="36500.25">14947 5375 239 0,'3'-12'528'0,"-6"1"18"15,3-1 11-15,-1 3-9 0,-2-2-15 0,-1 2-14 16,3 2-24-16,-3 1-29 0,4 0-38 0,-5 3-30 16,5-4-40-16,-4 5-36 0,4 2-40 0,-5-3-24 15,5 3-30-15,-7 8-21 0,1-1-17 0,1 5-19 16,-4 4-23-16,0 2-12 0,0 7-15 0,0 0-13 16,1 0-5-16,1 2-10 0,1 0-11 0,-1 0-8 15,0-1-21-15,0-1-53 0,2 0 0 0,-1-2 0 16,3-5 0-16,-1-2 0 0,3 2 0 0,-1-6 0 15,0-1 0-15,0-1 0 0,2-3 0 0,-3-1 0 16,6-1 0-16,-6-1 0 0,3 0 0 0,0-4 0 16,4 5 0-16,-4-5 0 0,0 0 0 0,12-3 0 15,-7 0 0-15,1-2 0 0,3 0 0 0,1-1 0 16,1 1 0-16,1 2 0 0,1-3 0 0,2-1 0 0,2 0 0 16,-8 2 0-16,6 3 0 0,-2 0 0 15,1-3 0-15,0 5 0 0,-2-2 0 0,0 2-206 16,-3-1-52-16,0 2-47 0,-1-1-47 0,-2 2-38 15,1-2-28-15,-2 3-29 0,-1 1-10 0,-2-3-19 0,-2-1-338 16,0 0-881-16,1 6 389 0</inkml:trace>
  <inkml:trace contextRef="#ctx0" brushRef="#br0" timeOffset="36716.67">15053 5625 462 0,'1'-12'159'0,"1"3"44"16,-2-4 22-16,0 1 25 0,0-1 34 16,0-3 29-16,-2 4 16 0,2 0 19 0,-1-1 18 0,-3 1 6 15,2 0-4-15,0 0-1 0,2 3-7 0,-2-1-4 16,1 0 6-16,1 3-18 0,0 1-18 0,-2 2-29 15,2 1-31-15,0 3-34 0,-1-5-21 16,1 5-5-16,0 0-6 0,0 0-11 0,-4 19-13 0,3-5-11 16,-3 0-15-16,3 2-10 0,-2 5-15 0,-1 4-85 15,3 2-40-15,-4-1 0 0,4-1 0 0,-2 4 0 16,3-5 0-16,-1-3 0 0,1 4 0 0,-1 0 0 16,1-7 0-16,1-1 0 0,-2-2 0 0,1 2-15 15,-3-5-324-15,2-1-97 0,-3 0-121 0,-1-3-584 16,0 1-1236-16,1-4 547 0</inkml:trace>
  <inkml:trace contextRef="#ctx0" brushRef="#br0" timeOffset="43816.08">16518 1731 97 0,'0'0'283'16,"0"0"-13"-16,0 0-12 0,0 0-18 15,6-7-14-15,-6 7-24 0,0 0-7 0,1-4-11 0,-1 4-7 16,0 0-3-16,-1-5-4 0,1 5-12 16,0-6-7-16,0 6-4 0,0 0-8 0,-4-7-9 0,4 4-3 15,0 3-12-15,-2-5 1 0,1 1-4 0,-1 0-14 16,1 1-4-16,1 3-2 0,-4-6 0 0,3 2 3 15,-2 1-5-15,1-4-5 0,-2 4 0 0,1-3-6 16,1 2 4-16,-6-4 0 0,3 0-4 16,-3 1-5-16,-1-1 0 0,-1 2-10 0,2-4-3 15,-2 3-2-15,0-2-3 0,-3-1-4 0,0-1-7 16,-4 0-2-16,1 1-4 0,2 0 1 0,1-1-7 0,-6 3 0 16,0 0-3-16,1-5-1 0,-2-1 0 15,-3 0-5-15,3 4-4 0,3-2-2 0,-11 1 4 16,11 1-5-16,-2 0-5 0,-6-6 5 0,-3 4-2 15,-1 0-4-15,6 0 0 0,-4 0-5 0,1 1 5 16,0-1-6-16,4 4-1 0,-4-2 0 0,1 1 0 16,-2-2 1-16,-1 1-2 0,-4 1-4 0,-3-2 6 15,5-1-4-15,-2 2-2 0,0 1 0 0,0 0 1 16,1 2-1-16,-1-2 1 0,4 4-3 0,-4-2 1 16,3-3 0-16,1 4 4 0,-2-5 0 0,2 5-4 15,-1-3 5-15,-2 4-1 0,-1-4-4 0,4 2 2 16,-8 1 2-16,4-5-3 0,-2 2 3 0,0 0-2 15,3 3-3-15,-1-2 3 0,-2 0-3 0,-3 0 0 16,-1 1 1-16,-2 0 0 0,5 1 3 0,-1-2-4 16,0 0 5-16,-1 4-7 0,-1-4 3 0,-1 5 0 15,-12-4-4-15,15 0 5 0,2 3 1 0,2 0-4 16,-4-1 1-16,0 0 3 0,-1 1-2 0,-1 1 5 16,3-3-2-16,1 1 3 0,2 1-2 0,-4 1 3 15,3 0-5-15,-1-1 4 0,-1-1-1 0,0 2-2 16,2-1 1-16,4 2 2 0,-1-1-6 0,1 0-1 15,-3 0 2-15,-2 2 1 0,-2-2 0 0,1 2 0 16,2-1 0-16,0-1-2 0,2 3 2 0,4-2-2 16,-7 1-2-16,-1 1 8 0,1-1-14 15,-2-2 13-15,0 2 1 0,4-4-2 0,3 5-4 16,0-1 1-16,-3 0 2 0,-3 1-6 0,3-5 1 16,-4 4 4-16,2-1 2 0,3 2-2 0,3-1-6 0,0-1 5 15,-4 1-4-15,-4-2 1 0,2 2-4 0,3-1 7 16,0 2-9-16,1 0 7 0,-1-1 2 0,3 2-3 15,-4-1-3-15,-6 1 3 0,3-1 6 16,2 1-5-16,-3-2 1 0,3 1 3 0,0-1-1 16,-3 1 0-16,1 2-2 0,0 1 4 0,-2-2-1 15,3-1 1-15,2 3-2 0,0-2-2 0,4 1 4 16,-2-1 0-16,-1 0-3 0,-1 2-1 0,-1-2 5 16,-2 1 6-16,3 2 0 0,0-3-5 0,4 3 1 15,-3-2-4-15,5 2-1 0,-5-2 3 0,0 2 3 16,3-1 0-16,0 0-3 0,6-1 0 0,-6 2-2 15,8 1 4-15,-2-3-1 0,2 0 0 0,-2 2-6 16,0 0-2-16,9-1 5 0,-6 1-3 0,0-1-1 16,4 0-5-16,1-1 12 0,1 1-4 0,-1 3 5 15,1-4-4-15,0 0 2 0,-2 2-8 0,5-3 4 16,-3 4-2-16,0-3 3 0,3 1-2 0,-3-1-8 16,3 4 15-16,-4-2-6 0,5-1 5 0,-3 1-3 15,0 1-1-15,3-1 5 0,-2-1-2 0,0 1-6 16,1 0 6-16,-2 0-1 0,2 1 1 0,0-2-5 15,0 1-1-15,-2-1 3 0,3 2 3 0,-1-2-1 16,0 2-1-16,-2-2 0 0,6 2-2 0,-6 1 1 16,2-2-1-16,1 0 0 0,-1 1-1 0,-2 0 2 15,0-1 1-15,0 0-1 0,1 1-5 0,-6 0 7 16,2 2-6-16,-2-2 2 0,0 1 3 0,0 0-1 16,0-2 2-16,-1 1 0 0,1 3-1 0,1-2-1 15,3-4 2-15,-1 4-2 0,2-2 1 16,-1-1 1-16,2 1-2 0,-4 1 2 0,6-3-3 15,0 2 2-15,1-1 0 0,-2 0-3 0,4 0 0 16,-1 0 4-16,-2 2-2 0,-1-2-1 0,1 1 0 16,-2 0 3-16,-1 1 3 0,3-1-7 0,3 0-3 15,-4-1 4-15,-2 1-3 0,3 1 2 0,0-2 2 16,4 0 0-16,-3-2 3 0,2 2-3 0,-2 3 1 16,2-2-3-16,-2-1-1 0,3 0 7 0,0 1-3 15,0-2 1-15,5-2-2 0,-9 5-3 0,9-5 2 16,-8 5-6-16,3-4 10 0,5-1-1 0,-5 3 4 15,5-3 1-15,0 0-8 0,-5 2-1 0,5-2 3 16,0 0 2-16,0 0-4 0,0 0-5 0,0 0 5 16,0 0-5-16,0 0 6 0,0 0-2 0,0 0 2 15,0 0-2-15,0 0 2 0,0 0 1 0,13-11-3 16,-7 7-2-16,4-2 2 0,-2 0-11 0,2-1-2 16,-1 0-5-16,5-4-4 0,-1 2 2 0,-1 0-10 15,-1 1 6-15,-2 0 4 0,1-1 0 0,-2 1-10 16,0-1 15-16,-2 1 2 0,2-1 2 0,-3 3-8 15,-1-1 11-15,-2 1-1 0,2 1 0 0,-4-2 9 16,4 2-1-16,-3 2-4 0,0-3 7 0,1 2 3 16,-1 0-3-16,-1 4 4 0,0-4 1 15,1 0-1-15,-1 4 0 0,3-6 4 0,-3 6-5 16,0-3 2-16,0 3 2 0,0 0-6 0,0 0 6 16,2-3-4-16,-2 3-4 0,0 0-3 0,0 0 5 15,3-4 6-15,-3 4-5 0,0 0 1 0,0 0-2 16,0-5-1-16,0 5 4 0,0-4-1 0,1 0-1 15,-1 4-2-15,1-6-1 0,2 4-2 0,0 0 3 0,-1-1 0 16,-1-1 0-16,3 1-2 0,-1-1 3 16,-3 4-8-16,4-5 6 0,-3 3-10 0,3 0 8 15,-4 2 4-15,3-4-5 0,-3 4 8 0,0 0 1 16,2-4-5-16,-2 4 4 0,0 0 2 0,0 0 3 16,0 0-1-16,-10 11 3 0,6-6 1 0,0 0-4 15,-2 1 2-15,0 0-2 0,-4 2 1 0,3 1-4 16,0 0 4-16,-2 0-7 0,-1 1-2 0,-3 4 1 15,4-2 4-15,-6-1 0 0,6 0-2 0,-5 2 1 16,1-3 6-16,2 5-1 0,-1-3-6 0,-3-1-2 16,3 2 9-16,0 0-2 0,3-4-8 15,-4 2 3-15,6-2-2 0,1-1 6 0,0 2-5 0,-1-5 0 16,2-1-8-16,3 2 9 0,-1-2-3 0,0-1 0 16,3-3 0-16,-2 9 5 0,-2-7-6 0,4-2 8 15,-1 4 1-15,1-4-2 0,-3 6-1 0,3-6 5 16,-6 4 0-16,6-4 4 0,0 0-6 15,0 0 4-15,0 0-2 0,-1 4 0 0,1-4-3 16,0 0 1-16,0 0-6 0,0 0 10 0,10 4 5 16,-10-4 2-16,0 0-5 0,19 0 3 0,-5 1-2 15,0-2-1-15,5 0-7 0,0 1 4 0,3 0-3 16,6 0-3-16,3 0-6 0,0 1 9 0,-5 0-1 16,4 1-3-16,-3 2 0 0,-6-1 3 0,-1-1 0 15,-1 1 1-15,-3 2 0 0,-3-1-4 0,0 1 3 0,-4-3-7 16,1 2-8-16,-5-2 11 0,2-1 0 15,-2 1 1-15,-5-2-2 0,6 6 6 0,-6-6-2 16,5 2 5-16,-5-2 2 0,3 5-1 0,-3-5 0 16,0 0-5-16,0 0 0 0,0 0-3 0,4 3 2 15,-4-3-5-15,0 0-13 0,0 0-20 0,0 0-29 16,0 0-30-16,6 3-47 0,-6-3-69 0,0 0-87 16,17 1-138-16,-17-1-351 0,10-5-846 0,-10 5 374 15</inkml:trace>
  <inkml:trace contextRef="#ctx0" brushRef="#br0" timeOffset="46952.18">13794 571 73 0,'0'0'383'0,"0"0"-10"0,0 0-13 0,0 0-12 16,0 0-18-16,0 0-10 0,0 0-16 0,0 0-19 15,0 0-12-15,0 0-14 0,0 0-14 0,0 0-11 16,0 0-12-16,0 0-8 0,0 0-8 0,0 0-6 16,0 0-7-16,0 0-20 0,0 0-16 15,0 0-13-15,0 0-16 0,0 0-6 0,4-24-9 16,-4 24-11-16,13-14-8 0,-13 14-4 0,14-15-7 15,-14 15-4-15,12-18-11 0,-12 18 1 0,13-15-5 16,-5 6 2-16,-8 9-8 0,8-13-3 0,-8 13-4 16,0 0-3-16,0 0-5 0,11-15-2 0,-11 15-2 0,0 0-10 15,0 0-10-15,0 0 1 0,7-11-4 0,-7 11-5 16,0 0-1-16,0 0 0 0,0 0-1 16,0 0 0-16,0 0-4 0,0 0 6 0,0 0-4 15,-3 50-1-15,3-50 1 0,-4 23-4 0,2-7 3 16,-2 0-3-16,0 0-1 0,3-1 0 0,-2 3-1 15,2 1 5-15,-3-1 1 0,4-1 0 0,-4-1 0 16,4-16-3-16,-1 33 1 0,-2-20-4 0,3 4-11 16,-1-2-9-16,1-15-6 0,-5 22-14 0,5-22-20 15,0 16-13-15,0-16-20 0,-5 16-28 0,5-16-15 16,0 0-18-16,-4 15-16 0,4-15-22 0,0 0-33 16,0 0-25-16,-14 14-26 0,14-14-13 15,0 0-8-15,0 0 1 0,-20 4 12 0,20-4 8 0,0 0 11 16,0 0 40-16,0 0 19 0,-28 2 45 15,28-2 33-15,0 0 30 0,0 0 38 0,-27 2 43 0,27-2 29 16,0 0 32-16,0 0 35 0,-28 4 27 0,28-4 15 16,0 0 21-16,0 0 16 0,0 0 17 0,0 0 6 15,0 0 12-15,-31-1 11 0,31 1 4 0,0 0-4 16,0 0-3-16,0 0-4 0,0 0-9 16,0 0-13-16,0 0-3 0,0 0-11 0,0 0-8 15,0 0-11-15,0 0-14 0,0 0-6 0,0 0-17 16,0 0-7-16,0 0-12 0,0 0-4 0,0 0-9 15,0 0-12-15,0 0-7 0,66-24-5 0,-45 21-6 16,7 1-6-16,1-6 1 0,1 6-8 0,-30 2-15 16,49-4-9-16,-30 2-7 0,-19 2-8 0,39-1-5 15,-39 1-9-15,23 0-6 0,-23 0-5 0,0 0-5 16,0 0-6-16,0 0-29 0,0 0-31 0,32 0-48 16,-32 0-68-16,0 0-73 0,0 0-104 0,0 0-498 15,0 0-969-15,0 0 429 0</inkml:trace>
  <inkml:trace contextRef="#ctx0" brushRef="#br0" timeOffset="48184.18">13084 1554 168 0,'-2'-5'333'16,"2"5"-21"-16,0 0-26 0,0 0-22 0,0 0-34 16,0 0-20-16,0 0-18 0,0 0-14 0,0 0-17 15,0 0-14-15,0 0 1 0,-11 10-16 0,10-6 10 16,-2-2-8-16,-1 0-7 0,2 2 1 0,-3-2 1 16,1 2 1-16,-1-1 3 0,0-2-6 0,0 1 3 15,1 0 6-15,4-2-1 0,-8 3 0 0,3-3-2 16,5 0-3-16,-9-3-7 0,9 3-7 0,-5-3-8 15,2 1-7-15,3 2-12 0,0-9-8 0,0 3 1 16,4 1-8-16,0-2-4 0,2-1-8 0,1 3-4 16,-1-2-8-16,3 1-5 0,2-3-1 0,-3 3-5 15,2-1-7-15,3 1-6 0,-4 1 0 0,3 3-5 16,-1-1-4-16,3 1-1 0,-2 2-4 0,-1 0 1 16,-1 2 2-16,3 0-5 0,-3 1 0 0,2-1-1 15,-2 3-2-15,-1 3-3 0,0-1-5 0,-4-3-5 16,3 4 6-16,-3 0 3 0,-4 2-3 0,3 0 2 15,-4 1-4-15,0 0 4 0,-1 0 5 0,-2 2-7 16,-3 2 4-16,-2-1-8 0,-2 3 9 0,-2-2-2 16,1-1 2-16,-2 0-1 0,2-2 5 0,-3 1-5 15,1-2 8-15,-1 1 2 0,1-1 6 0,4-3 2 16,-1 1 3-16,1-2-2 0,0 0 2 16,-3-1 5-16,5 0-1 0,-1-3 8 0,3 2 2 0,1-3 1 15,-1 3-9-15,1-3 8 0,2 1 1 0,-1 0-3 16,3-3-1-16,0 0-2 0,-4 3 0 0,4-3 1 15,0 0-6-15,0 0 1 0,0 0-4 0,0 0-2 16,-5 4-2-16,5-4-3 0,0 0 1 0,0 0 3 16,0 0 7-16,0 0-1 0,21-2 5 0,-10 1-1 15,2 1-7-15,2 0 2 0,4-1-10 16,3-2 0-16,10-2-1 0,-3 3 0 0,2-4-3 16,1 4-3-16,-1-1 1 0,3-1-3 0,-4-1 4 0,-1 3-4 15,-6 0 2-15,-5 1-5 0,1-2 2 0,-4 0-3 16,-4 2 1-16,-5-1 3 0,0 1 10 15,-6 1 7-15,11-1 7 0,-11 1 10 0,0 0 2 0,9-3-4 16,-9 3-3-16,0 0-5 0,0 0-1 16,0 0-10-16,0 0 0 0,5-2-14 0,-5 2-15 15,0 0-11-15,0 0-18 0,0 0-28 0,0 0-40 16,0 0-51-16,0 0-52 0,0 0-80 0,0 0-98 0,0 0-114 16,0 0-462-16,0 0-1041 0,0 0 462 0</inkml:trace>
  <inkml:trace contextRef="#ctx0" brushRef="#br0" timeOffset="54933.2">4905 2466 17 0,'0'0'289'0,"0"0"-6"0,0 0-12 15,0 0-14-15,0 0-14 0,0 0-9 0,0 0-12 16,0 0-4-16,0 0-3 0,0 0-1 0,0 0 6 16,2-4-6-16,-2 4-3 0,0 0-28 0,0 0-13 15,-8-5-10-15,7 4-6 0,1 1-4 0,-10-3-7 16,2 2-8-16,2-1-2 0,1-1-7 0,-3 0-10 15,0 1-11-15,0 0-6 0,-3 0-5 0,0 1-7 16,-2-2-11-16,0 2-2 0,3-1-5 0,-3-1-6 16,3 2-1-16,-4 0 1 0,2 1-8 0,2-2-1 15,-4 2 16-15,1 3-6 0,-2-3-7 0,3 1-11 16,0-1 3-16,0 4-1 0,1-3-9 0,-2 0-9 16,1 3 4-16,0-2-1 0,1 2-5 0,0 2-5 15,-1-3-1-15,1 1 0 0,-1 4-1 0,-3 1-1 16,5-2 0-16,-4 3-4 0,1 0 2 0,-5 0-1 15,5 0 0-15,4-1 1 0,-3 2-6 0,-3 1 3 16,3-2-5-16,3-1 4 0,-3 4-2 0,2-4 1 16,2 2 3-16,-3 0 3 0,2-1 0 0,0 0 3 15,3-1-1-15,-2 1 3 0,-1-1-9 0,3 2 4 16,-2-1-5-16,0 1 2 0,2-2-2 0,1 2-1 16,-2-2 1-16,2 4 0 0,4-1-4 0,-7-3 1 15,2 3 1-15,2 3-3 0,-2-3-2 0,3-1-9 16,-2 2 12-16,1-3-3 0,0 2-1 0,1-1 4 15,-4 6 1-15,3-5-1 0,2 0 0 0,-1 1 1 16,-1 1 3-16,0 0-2 0,2 2-4 0,-1-3 2 16,0 1 1-16,-2 2 0 0,3-3-2 15,1-1-4-15,0 0 9 0,1 4-6 0,-2-1-1 0,2-3 1 16,-1-1 0-16,0 1-3 0,3 1-3 0,0-2 0 16,-2 0 1-16,0 0 0 0,1 0 2 0,0-2-2 15,3 1 1-15,-1 0 0 0,0 0-9 0,2 2 6 16,1-3 2-16,-1 1 1 0,0 0 2 0,1-2-3 15,3 2-2-15,-4-1 4 0,2 0-3 0,0 0-7 16,2-1 10-16,-1 1 0 0,2 0 1 0,0 0-4 16,3 1 2-16,0-1 5 0,0-1-4 0,-4 0-4 15,1 0 1-15,1-1-2 0,-2 0 3 0,3-1-1 16,-1 0 0-16,0 1 2 0,0-1-3 0,-1 0 4 16,4 1-10-16,-1-3 12 0,-3 2-6 15,2-2 4-15,2 1-1 0,-1-1-7 0,-2 1 10 16,1-2-3-16,-2 1-1 0,4 1 1 0,-2-1-3 15,-1-2-1-15,1 1 1 0,-6-1 1 0,7 1-1 0,-4-2 2 16,1 0 1-16,3 2 1 0,-3-3-4 0,-1 0 1 16,2 0 0-16,0-3 1 0,0 1 3 15,3 0 1-15,-1-2-8 0,2 1 1 0,-1 0-10 0,0-2 15 16,3-1-1-16,1 2-5 0,0-1 4 16,-2 0 0-16,0-1-6 0,0-2 5 0,1 0 0 15,0 0 5-15,-2 2-5 0,-5-1-2 0,3 1 1 0,-3 1-1 16,0-2 3-16,2 1-2 0,-2-2 1 0,2 1 4 15,-2 0-4-15,1-2-2 0,-3 0 0 0,1 2 3 16,1-1 3-16,-1 0-7 0,-1 0-2 16,1-1 6-16,0 0 0 0,-2 0-1 0,1 1 0 15,1-3 0-15,1 3 1 0,-1-2-1 0,-4 1-5 16,2-1 6-16,0-2-2 0,0 2 1 0,0-1-1 16,-1 1-6-16,1-1 5 0,-2 0 1 0,-1 1 4 15,4 0 3-15,-6-2-9 0,5-5 8 0,-1 4-4 16,-1 3 0-16,-1-5 3 0,0 1-1 0,-3 3 4 15,3-2-5-15,0 3 11 0,-3-2 0 0,2-1 2 16,-2 3 8-16,3-3 0 0,-3 0 5 0,-1 3-3 16,0-2-7-16,0 0 2 0,0 1 4 0,-1-2 7 15,-3 3-2-15,4-2-7 0,-4 1 0 0,2 2 4 16,-1-2-4-16,-1 1-1 0,0-1-4 0,2 1-4 16,-5-2 0-16,5 1-2 0,-6-1 4 0,4-1 6 15,-1 1-8-15,0 0-1 0,1 1-2 0,-5 0 4 16,3 1 4-16,-1-2-3 0,1 4 0 0,0-2-2 15,-2 1 3-15,0-1-5 0,3 2 1 0,-3 0-7 16,-2 0-4-16,4 1-9 0,-4-4 12 0,2 7-1 16,-3-2 1-16,0-3-5 0,1 4-15 0,-4 0-18 15,-1-2-7-15,1 4-22 0,-8 2-25 0,-5-4-45 16,4 3-56-16,0 2-66 0,-6 0-108 0,-1 1-162 16,-2 1-484-16,-1 0-1090 0,1 1 483 0</inkml:trace>
  <inkml:trace contextRef="#ctx0" brushRef="#br0" timeOffset="55950">3225 2988 250 0,'-1'-6'427'0,"2"3"-14"0,-2-2 3 16,1 5-12-16,0-4-17 0,0 4-21 0,0-6-26 15,0 6-28-15,0-3-26 0,0 3-27 0,0 0-34 16,0 0-19-16,0 0-23 0,0 0-9 0,-9 13-12 16,8-3-17-16,-2 2-14 0,2 4-12 0,-2 2-8 15,2-2-11-15,1 1-12 0,-4 1-6 0,3 0-8 16,1 0-5-16,-4 0-9 0,8-1-4 0,1-2-5 16,-5 1 0-16,4-4-11 0,1 0-4 0,0-5 2 15,0 3-3-15,3-5-3 0,-2 3 0 0,2-4 3 16,2-2 4-16,2-1 6 0,2-2 5 0,-2-3 1 15,5-3 2-15,-2 0 5 0,1-4 6 0,-2 3 12 16,-1-5 12-16,-2 2 21 0,-2 0 4 0,5-2 10 16,-9-1 7-16,0 1 3 0,3-2-17 0,-7-5 0 15,2 1-11-15,-6 3-2 0,2-1-15 0,-4 5-7 16,-2 0-6-16,1-4-13 0,-7 4-9 0,4 4-37 16,-8 1-31-16,5 2-53 0,-7 2-71 0,0 3-106 15,-3 2-130-15,-10 4-154 0,0 2-600 0,4-2-1223 16,2 2 542-16</inkml:trace>
  <inkml:trace contextRef="#ctx0" brushRef="#br0" timeOffset="57934.06">8658 475 121 0,'0'0'342'0,"0"0"-8"16,0 0-10-16,0 0-17 0,0 0-18 15,0 0-14-15,0 0-26 0,0 0-10 0,0 0-5 0,0 0-18 16,0 0-2-16,0 0-15 0,0 0-12 15,0 0-18-15,0 0 3 0,-22 36-11 0,22-36-4 16,-14 25-6-16,5-12-3 0,-3 3-8 0,-1-1-1 16,1 1-11-16,2 0-14 0,-3-1-4 0,-1 0-3 15,-4 2-10-15,6 0-6 0,-1-3-9 0,-3-2-4 16,1-1-7-16,1 0-3 0,14-11-5 0,-22 15-5 16,12-8 5-16,10-7 6 0,-22 13 1 0,22-13 2 15,-21 8-6-15,21-8 2 0,-23 2-3 0,23-2 2 16,0 0-7-16,0 0-1 0,0 0-6 0,-36-13-7 15,36 13-7-15,-13-12 3 0,13 12-10 0,-13-17 2 16,13 17-4-16,-10-18-1 0,10 18 3 0,0-20-2 16,0 20-6-16,4-18-3 0,-4 18-3 0,5-19-2 15,-5 19 5-15,11-12-6 0,-11 12-2 0,18-10-4 16,-18 10-7-16,19-9 7 0,-19 9-4 0,20-5-2 16,-20 5-1-16,0 0-1 0,37 1-1 15,-37-1 2-15,0 0-4 0,34 11 2 0,-34-11 2 0,21 8 1 16,-21-8-3-16,19 16 5 0,-10-9-5 15,-9-7-1-15,18 18 5 0,-9-10-2 0,0 4 0 16,-9-12 2-16,16 19-4 0,-8-10 4 0,-8-9-4 0,15 19 0 16,-6-13 0-16,-9-6 2 0,17 16-1 0,-17-16-3 15,16 9 2-15,-16-9-3 0,0 0 7 16,23 9 0-16,-23-9-7 0,0 0 2 0,26 3 3 16,-26-3 6-16,0 0-5 0,0 0-1 0,0 0 1 15,37-11 0-15,-37 11 3 0,18-11-7 0,-18 11 7 16,16-16 5-16,-9 7 4 0,-7 9 5 0,14-21 5 15,-9 9 4-15,0-3 9 0,-5 15 9 0,7-22-4 16,-6 8 6-16,0-2-5 0,-1 16 4 0,-1-25 6 16,1 25-6-16,-4-23-3 0,4 23-7 0,-8-15-8 15,8 15 1-15,-10-15-4 0,10 15-26 0,-14-11-34 16,14 11-42-16,-20-7-75 0,20 7-93 0,0 0-121 16,-35-3-168-16,35 3-522 0,0 0-1143 0,-28 0 506 15</inkml:trace>
  <inkml:trace contextRef="#ctx0" brushRef="#br0" timeOffset="59366.85">6089 8746 175 0,'0'-7'383'0,"-1"0"2"16,0 1-6-16,-2 1-15 0,2-2-12 16,-3 4-9-16,3-2-10 0,1 5-21 0,-4-6-16 0,4 2-26 15,0 4-22-15,-1-4-24 0,1 4-21 0,0 0-15 16,-12 5-12-16,8 2-7 0,-2-1-16 0,-3 4-1 16,1 0-5-16,-1 3-5 0,-5 3-8 15,4 0-9-15,-9 5-7 0,1 0-7 0,0 0-10 0,1-1-4 16,-3-2-13-16,5-3-6 0,-3 3-7 0,0-5-6 15,4 0-5-15,-4-1-5 0,1 2-4 0,2-7 0 16,6 1-4-16,-1-2 3 0,1-3 0 0,1 0 11 16,3-1-5-16,-1 0 3 0,6-2-18 0,-10-2 0 15,4-2-8-15,1 0 3 0,1-1-10 0,3-3 5 16,-4-3-6-16,0 0-2 0,2-2 5 0,2 1-5 16,-1 0-2-16,2-1 0 0,1 1-1 0,-1 0-1 15,1 0-2-15,3 2 0 0,1-1-5 0,-4 3 1 16,7-3-6-16,-2 5-1 0,2 0 3 0,2-1-5 15,-1 2-1-15,4 4-3 0,-3 0 1 0,-1 1 2 16,1 1-2-16,3 0-3 0,-3 4 0 0,2 2 3 16,2-1-1-16,-5 3 2 0,6 0 2 0,-6 1-7 15,3 2 3-15,-2 1 2 0,-1 0-6 0,-1 2 0 16,2 0 7-16,-4 1-5 0,2-1 3 0,-2 1-2 16,3-2 1-16,-1 1-3 0,1 1 5 0,-3-6-4 15,4 3 4-15,-2-1-1 0,1-4 4 0,0-1-8 16,2 1 6-16,1-3-3 0,2 0 3 0,-1-1 3 15,5-3 0-15,1-2 4 0,1-2-8 0,-1-1 0 16,-2 0-1-16,5-2 1 0,-6-3 3 0,1 1 0 16,-3-1 2-16,1-1-1 0,-3-2 6 0,-2-1 10 0,-2 1 7 15,-3-1 17-15,0-1 4 0,-1-2 13 16,-4 3-3-16,0-3-1 0,-4 0 2 0,-1 0 2 16,-3 6-11-16,-2-6 0 0,-3 5-9 0,3 0-6 15,-7 2 4-15,2 2-16 0,2 0-4 0,0 3-34 0,0 1-30 16,0 2-51-16,-5 1-62 0,5 1-87 0,3 0-119 15,-3 4-120-15,4-2-149 0,0 0-397 16,3-1-1114-16,6-2 494 0</inkml:trace>
  <inkml:trace contextRef="#ctx0" brushRef="#br0" timeOffset="60533.15">12925 8053 3116 0,'-2'-5'181'0,"2"2"-69"0,-2-2-30 0,-1 1 17 0,3 4 35 15,-7-6 10-15,3 5 15 0,4 1-10 0,-11 1-14 16,6 4-12-16,-3 0-6 0,2 1-8 0,-2 2-7 16,2 2-2-16,-5 3 6 0,4 3 1 0,-1 1 6 15,3-1 5-15,-4-2-1 0,0 11 0 0,3-7 7 16,-3 6-5-16,-5-2 0 0,3-5 4 0,-4 8-10 16,6-9 1-16,-4 5-5 0,-2 0-3 0,2-5-4 15,-6 4-7-15,6-4-7 0,-3-4 1 0,0 1-6 16,-2-1-6-16,3-2-4 0,0-5 10 0,3 1-20 15,-3-3 3-15,2 2-7 0,-1-3 0 0,4-2 0 16,-2-2-10-16,2 0-6 0,1-4-4 0,0 2-3 16,2-6-7-16,2 2 8 0,1-4-13 0,0 1-4 15,3-5 0-15,2-1-6 0,1 2 3 0,1 2-2 0,3-3-3 16,3 0 0-16,0 3-9 0,0-1 4 16,3 1-2-16,0 2 3 0,0-1 1 0,3 1-4 15,1 3 0-15,0 2-12 0,-3 2 5 0,1 1 2 16,-2 0 6-16,0 3-5 0,0 1-7 0,1 2 3 0,-2 1 8 15,-1 3-6-15,-1 0-3 0,3 0 10 16,-6 4-4-16,3-2-6 0,1 4 6 0,-2 2-2 16,-3-5-1-16,3 3 11 0,-2 0-13 0,3-1 1 15,-1-2 1-15,-2-1 1 0,2 1 5 0,5 3-4 0,-4-5-3 16,0 0 3-16,1-5 2 0,0 1 1 0,-2-3 1 16,2-1-4-16,-2 0 8 0,1-4 0 15,1 0-4-15,-3-3 7 0,1-2 16 0,-1-1 2 0,0-1 10 16,-2 1 0-16,0-3 0 0,-1-3-2 0,0-1 8 15,-3-1-40-15,1 4-6 0,-2-2 0 0,0 0 0 16,-2 5 0-16,1 0 0 0,-3 0 0 0,-1 1 0 16,2 2 0-16,-2-2 0 0,-2 3 0 0,0 1 0 15,1 0-195-15,1 3-172 0,-8-3-170 0,4 4-645 16,-1 0-1281-16,-2-2 566 0</inkml:trace>
  <inkml:trace contextRef="#ctx0" brushRef="#br0" timeOffset="61683.55">17936 2148 128 0,'5'-4'386'0,"-5"-1"-14"0,0 4-20 16,0 1-25-16,2-6-34 0,-2 6-33 15,0 0-25-15,0 0-26 0,0 0 2 0,0 0-20 16,0 0-14-16,0 0-10 0,-3 17 0 0,-2-7-17 0,3-2 2 15,0 2 9-15,-3 2-4 0,1 4-5 0,-4-2-2 16,-3 2-16-16,2 0-5 0,0 0-12 0,-4 0-2 16,-2-2-9-16,1 1-2 0,-5 3-7 15,2-6-10-15,3-2-2 0,-4 2-10 0,-5 3-1 0,5-6-3 16,1-1 1-16,1-1 5 0,-2 0 5 0,5-3 7 16,-1-1 7-16,3 0 0 0,-1-3 2 0,0 0-6 15,0 0-2-15,1-4-7 0,2 0-6 0,2-1-7 16,-2 0-6-16,3-3-8 0,2-1-4 0,-1 1-7 15,1-1 1-15,4 1-3 0,0-4-10 16,0 2 1-16,3-1-6 0,-2 0-5 0,3 2-4 0,1 0 5 16,1 0-7-16,-2 2-2 0,5-2-1 0,1 3-1 15,0-1-6-15,1 1-2 0,0 4-2 0,3 1 0 16,-2-3 3-16,1 3-3 0,3 1 1 0,-2 1-3 16,-1 3-1-16,2-3 1 0,-1 3 10 15,3 5-12-15,-7-4-1 0,-1 1 2 0,3 2 0 16,-3-1 0-16,0 3-2 0,1 2 4 0,-3-2 0 0,0 0 3 15,-1-1-4-15,0 0-1 0,-1 1 2 0,2-2-3 16,0 1 1-16,-2-1 3 0,-1-2-3 0,2 3 0 16,0-5 0-16,-2 1 3 0,0-1 3 15,4-1-1-15,-1 0 1 0,3-1-2 0,-2 0 7 16,5-3 4-16,-3 2 10 0,0-3 3 0,-1 0 2 16,4 1-2-16,-4-4 11 0,3-3-2 0,-1 4 2 0,-3-3 6 15,0-1-7-15,0 0-3 0,0-2-5 0,0-3 7 16,-2-1-5-16,-1 3-2 0,0 0-2 0,-1 0-3 15,0-3-1-15,-3 4 10 0,1-3-18 0,-1 1 16 16,-4 3-3-16,3-3-6 0,-4 3-5 16,2 3-2-16,-6-2-2 0,3 1-5 0,-4 0-1 0,0 1 0 15,-2 3-28-15,-1-2-16 0,2 0-32 0,-4 2-39 16,1 1-62-16,-1 0-81 0,0 1-108 0,0 0-153 16,-1 0-569-16,3-2-1170 0,3 2 517 15</inkml:trace>
  <inkml:trace contextRef="#ctx0" brushRef="#br0" timeOffset="67283.92">21614 739 229 0,'0'0'274'0,"0"0"-14"0,0 0-16 0,0 0-24 16,0 0-15-16,0 0-16 0,0 0-17 0,0 0-16 16,0 0-11-16,0 0-17 0,0 0-4 0,0 0 2 15,0 0 3-15,0 0 0 0,0 0-6 0,0 0 0 16,0 0-6-16,0 0 3 0,0 0-9 0,0 0-10 16,0 0-15-16,0 0 0 0,0 0-6 0,0 0-6 15,0 0-8-15,0 0-10 0,0 0-2 0,0 0-6 16,0 0 1-16,0 0-10 0,0 0 0 0,0 0-6 15,0 0 3-15,0 0 8 0,0 0-6 0,0 0 8 16,0 0-12-16,0 0-1 0,-32 23-8 0,32-23 7 16,0 0-5-16,0 0 1 0,0 0-5 0,0 0-2 15,0 0-7-15,0 0 3 0,0 0-3 0,0 0 3 16,0 0-6-16,0 0 3 0,0 0-5 0,0 0 1 16,0 0-4-16,0 0 13 0,0 0-7 0,0 0 4 15,0 0 2-15,0 0-7 0,0 0 3 0,0 0 1 16,0 0 8-16,0 0-13 0,0 0 1 0,0 0-9 15,0 0 11-15,0 0-3 0,0 0 5 0,0 0-5 16,0 0 1-16,0 0-8 0,0 0 1 0,0 0 4 16,0 0-4-16,0 0 7 0,0 0 1 15,0 0 7-15,0 0 8 0,0 0-4 0,0 0 10 0,0 0 10 16,0 0-9-16,0 0-1 0,0 0 4 16,0 0-3-16,0 0 6 0,9 23-4 0,-9-23 1 0,0 0-7 15,0 0-2-15,0 0-4 0,0 0 3 0,0 0-5 16,0 0 2-16,0 0-7 0,0 0 0 0,0 0 5 15,0 0 6-15,-3 16 20 0,3-16 14 0,0 0 18 16,0 0 12-16,0 0 5 0,0 0-13 16,0 0-3-16,0 0-3 0,0 0-2 0,0 0-2 15,0 0-2-15,0 0 4 0,0 0 1 0,0 0-6 16,0 0 3-16,0 0 0 0,10-51 3 0,-10 51-1 16,0 0-6-16,0 0-5 0,0 0-14 0,0 0-7 15,0 0-8-15,0 0-7 0,0 0 3 0,0 0-3 16,0 0 6-16,0 0-7 0,0 0 4 0,0 0 0 15,4 62-9-15,-4-35-3 0,0-2 6 0,-2 6-3 16,2 0-6-16,2 1 4 0,-4 1-7 0,2-1 2 16,5-2 0-16,-3 1-7 0,-4-1 4 0,4-3-1 15,-2-2 2-15,2 2-9 0,-2-8-12 0,1-2-10 16,-1 1-4-16,0-6-25 0,2-1-15 0,-2-3-27 16,0-1-38-16,0-2-32 0,0 1-17 0,0-6-33 15,0 0-33-15,0 0-40 0,0 0-19 0,0 0-12 16,6-19-6-16,-2 4 5 0,1-2 18 0,0-10 14 15,2 1 30-15,-4-7 24 0,1 0 33 0,0-3 28 16,0-11 43-16,-3-1 45 0,-1 15 46 0,0 2 70 16,-4 3 45-16,4 2 30 0,-1 8 34 0,1 3 30 15,-4-2 27-15,4 17 22 0,0-18 8 0,0 18-11 16,0 0-17-16,0 0-22 0,-1-17-14 0,1 17 10 16,0 0 1-16,0 0-5 0,0 0-8 15,10 35-15-15,-5-18-6 0,4 9-12 0,0 0-10 16,4 2-7-16,1 2-18 0,0 3-5 0,5-4-6 15,8 11-8-15,-6-11-12 0,8 9-4 0,-3-12-33 16,-1 0-14-16,2-3-22 0,1-2-23 0,-2-2-36 16,-2-2-47-16,0-1-39 0,-6-6-48 0,1-3-34 15,-1 0-38-15,-1-3-49 0,-6-2-66 0,1-6-64 16,-6-1-389-16,3-6-907 0,-9 0 401 0</inkml:trace>
  <inkml:trace contextRef="#ctx0" brushRef="#br0" timeOffset="67483.47">22029 806 393 0,'-7'-16'397'0,"1"1"9"16,6 15 13-16,-7-18-6 0,7 18-16 0,0 0-35 16,-6-16-30-16,6 16-8 0,0 0 2 0,0 0-11 15,0 0-21-15,5 43-19 0,-1-16-15 0,0 3-12 16,1 4-14-16,-1-1-18 0,1 13-21 0,2-9-27 16,-5 10-10-16,3-12-20 0,-3 0-26 15,3 1-38-15,-1 11-45 0,0-17-55 0,-4 0-59 16,4-2-61-16,-3-7-60 0,4-3-81 0,-1-2-75 15,1-5-66-15,-1-3-397 0,0-5-892 0,-4-3 394 0</inkml:trace>
  <inkml:trace contextRef="#ctx0" brushRef="#br0" timeOffset="67784.14">22243 1019 148 0,'2'-12'412'16,"0"0"-4"-16,1 4-6 0,-3 1-14 0,3 3-23 15,-3-1-28-15,0 5-1 0,0 0-1 0,0 0-9 16,0 0-21-16,4 21-23 0,-4-4-18 0,0 0-17 15,0 3-13-15,0 5-18 0,0 1-18 0,0 3-23 16,5-4-16-16,-1-5-12 0,1 4-17 0,0-5-9 16,2-2-12-16,-1-1-8 0,3-4-12 0,1 1-5 15,2-6-10-15,-2-3-4 0,4 0-8 0,-1-4-4 16,6-4-10-16,-1-2-3 0,0-1-4 0,-3-3 6 16,-1-3-10-16,-2 0-4 0,-2-4 2 15,0-1 3-15,-1-6 12 0,-4-4 4 0,-1-3-5 0,-6 1 3 16,-5 2 13-16,-4-2 12 0,-1 5 5 0,-3 2-5 15,1 8-7-15,-2 1-1 0,-8-1-1 0,4 8-9 16,2 3-11-16,-4 3-12 0,3 3-37 0,1 5-34 16,0 3-57-16,-4 8-70 0,6 2-82 0,9-2-92 15,5 2-123-15,11 3-150 0,1-6-362 0,12 4-1052 16,5-5 466-16</inkml:trace>
  <inkml:trace contextRef="#ctx0" brushRef="#br0" timeOffset="67934.38">22885 1166 4857 0,'0'0'397'0,"0"0"-151"16,-21 0-25-16,21 0 4 0,-14-2-50 0,14 2-39 15,-11-1-31-15,11 1-32 0,-10-1-52 0,10 1-100 16,-6-3-121-16,6 3-159 0,0 0-183 0,0 0-338 16,28-12-952-16,-8 7 421 0</inkml:trace>
  <inkml:trace contextRef="#ctx0" brushRef="#br0" timeOffset="68533.1">23418 924 14 0,'0'0'622'0,"-22"-13"-9"16,9 8-11-16,13 5-39 0,-18-5-37 0,6 6-37 15,1 2-35-15,0 0-44 0,-1 6-46 0,1 3-31 16,-1 4-25-16,5 2-31 0,1 2-43 0,4 5-42 15,2 1-26-15,1-7-37 0,4 6-29 0,2-7-37 0,0 1-27 16,2-5-33-16,3 1-20 0,2-3-15 16,1-5-9-16,0 0 5 0,-2-3-4 0,1-3 11 15,-1-1 2-15,-1-4 4 0,-1-2 9 0,-2 1 10 16,0-6 14-16,-3 2 7 0,1-8 5 0,-6-1 12 16,-2-6 11-16,-1-2 11 0,-5-1-5 0,-1-2 2 15,-2 3 7-15,-3-7 13 0,3 8 8 0,1-2-6 16,1 2 2-16,0-1 2 0,5 6 2 0,3 2 10 15,1-1-1-15,3 0-8 0,5 3-3 0,-3-3-6 16,7 5-10-16,1-3 4 0,3-2-13 0,4 2 16 16,-1 6-18-16,-2 1-14 0,2 3-1 0,0 2-3 15,-3-2-4-15,-17 7-4 0,0 0 6 0,41 4 8 16,-41-4 12-16,27 22 10 0,-17-5 8 0,0 10-70 16,-6 1 0-16,-1 4 0 0,-6 2 0 0,-1 14 0 15,-1 3 0-15,1-2 0 0,-2 4 0 0,2-2 0 16,3 1 0-16,-2 3 0 0,-2 1 0 0,4-3 0 15,1 6 0-15,0-6 0 0,6 0 0 0,-2 0 0 16,0-3 0-16,2-2 0 0,-2-12 0 0,1-2 0 16,-2-4 0-16,1-2 0 0,-3-10 0 0,3 0 0 15,0-3 0-15,-1 2 0 0,2-9 0 0,-3-1 0 16,2 0 0-16,2-5 0 0,0 0 0 0,-6-2 0 16,21-2 0-16,-3-4 0 0,-5-4 0 15,1-3 0-15,2-3 0 0,0-5 0 0,1-3-3 16,1-3-28-16,-4-2 4 0,-2-6 0 0,2-12 4 0,-9 12-1 15,-1-14 4-15,-8 1 8 0,-2 2-9 0,-5 13 5 16,-8-12 8-16,0 16-11 0,-3 1 0 0,-1 3-13 16,-3 6-44-16,-1 4-54 0,1 4-80 15,9 1-111-15,-3 7-123 0,10 2-149 0,-3-1-430 0,5 4-1107 16,8-2 489-16</inkml:trace>
  <inkml:trace contextRef="#ctx0" brushRef="#br0" timeOffset="70903.03">24256 1102 4407 0,'-4'-17'438'0,"-1"-1"-177"16,-3 1-4-16,3 2 31 0,0 0-2 0,1 4 0 16,-1 1-34-16,5 5-26 0,-2 1-41 0,2-2-28 15,0 6-17-15,0 0-15 0,0 0-3 0,0 0-18 16,9 21-3-16,-4-5-13 0,1 5-11 0,-1 4 2 15,4 3-12-15,1 0-10 0,-2-3-20 0,4 2-20 16,0-4-13-16,4-2-10 0,0-2-8 0,-3-3-14 16,1-4-6-16,-4-4 3 0,2-1 5 0,2-5 7 15,0-2 2-15,1-1 6 0,-1-7 9 0,-1 1-9 16,0-6 2-16,-2-3 4 0,5-8 11 0,-7 1 7 16,-2-5 6-16,2-1 3 0,-1-1-4 0,-4-4 10 15,0 1 10-15,2-14-3 0,-1 0 10 0,-2 12-3 16,1 1 8-16,-2 2-23 0,-3 1-27 0,3 12 0 15,2 3 0-15,-4 16 0 0,5-17 0 0,-5 17 0 16,0 0 0-16,0 0 0 0,0 0 0 0,7 33 0 16,-4-2 0-16,-1-1 0 0,3 5 0 0,-1 1 0 15,0 13 0-15,-2-14 0 0,2 0 0 0,-1 0 0 16,0-3 0-16,0 0 0 0,2-7 0 0,-1-3 0 16,0-5 0-16,-2-5 0 0,1-1 0 15,-3-4 0-15,1-1 0 0,-1-6 0 0,0 0 0 16,0 0 0-16,0 0 0 0,0 0 0 0,0 0 0 15,-10-26 0-15,7 13 0 0,3-5 0 0,2-1 0 0,-2 0 0 16,2-1 0-16,3 2 0 0,3 1 0 0,0 2 0 16,3 0 0-16,3 2 0 0,0 2 0 15,3 4 0-15,3 0 0 0,1 3 0 0,-3-1 0 0,11 3 0 16,2 1 0-16,3-2 0 0,-2 2 0 16,5 0 0-16,-9 1 0 0,3-2 0 0,-2-2 0 15,-8 1 0-15,-1 0 0 0,1-1 0 0,-7-3 0 16,-3 1 0-16,-1-2 0 0,-1 0 0 0,-1-1 0 15,-4-1 0-15,-4 10 0 0,1-22 0 0,-1 22 0 16,-9-18 0-16,9 18 0 0,-18-14 0 0,18 14 0 16,-24-9 0-16,24 9 0 0,-33-2 0 0,15 9 0 15,-1 2 0-15,4 3 0 0,-6 6 0 0,6 5 0 16,-2 0 0-16,8 1 0 0,4 2 0 0,2-1 0 16,7-1 0-16,0 2 0 0,4-7 0 0,3-4 0 15,2 1 0-15,5-1 0 0,-1-4 0 0,8 1 0 16,2-1 0-16,-5-6 0 0,5-3 0 0,2-3 0 15,-2-3 0-15,-7-1 0 0,7-5 0 0,-9 2 0 16,5-7 0-16,-6 2 0 0,-2 0 0 0,7-8 0 16,-9 0 0-16,-1-4 0 0,1-2 0 0,-4 1 0 15,1-3 0-15,-5 2 0 0,-1 0 0 0,-4 8 0 16,0 1 0-16,0 2 0 0,0 16 0 0,0-21 0 16,0 21 0-16,0 0 0 0,-1-18 0 0,1 18 0 15,0 0 0-15,0 0 0 0,0 0 0 0,0 0 0 16,0 0 0-16,10 32 0 0,-5-18 0 0,9 2 0 15,5 4 0-15,-7-3 0 0,3 3 0 0,-2-2-14 16,1 3-50-16,3 0 1 0,-4 3 12 0,-2-8-1 16,-3 1 6-16,-1-2 9 0,0 2 6 0,0 0 1 15,-3 1 8-15,-4-9 1 0,0 7 12 0,1-4 7 16,-1-2-3-16,0-2 5 0,0-1-4 0,2 0 0 16,0-2 5-16,0 0 10 0,4-1-2 0,4-1 3 15,4-1-4-15,4-3 3 0,12 0 1 16,-2-6-7-16,4-1-4 0,-2-1 1 0,1 0-7 15,-2-3-5-15,2-6 6 0,-3 1 0 0,-1-1 1 16,1-4 0-16,-6 0 1 0,-3-1-1 0,-1-1 12 0,-5-1-10 16,-1 0 7-16,-4 7 11 0,-4 0 5 0,-3 4-4 15,-1 14 2-15,0-21-1 0,0 21-5 0,0 0-3 16,-14-15-8-16,5 17 4 0,0 1 3 16,-6 7 1-16,0 2-3 0,-1 1 3 0,-2 7 5 15,2 4-8-15,-1 0 3 0,3 0-4 0,4-1-3 16,5-5-3-16,2 0 1 0,2 0 5 0,2-2-14 15,2 0 8-15,1-6-8 0,1-2 9 0,4-3-1 16,2 3 5-16,1-6-7 0,0-1 4 0,1-3 0 16,5-2 8-16,-1-3 1 0,1-3 5 0,-4 1 3 15,2-3 7-15,1-1 11 0,-2 0 9 0,-2 2-44 16,-3 0-3-16,-1 4 0 0,-2 1 0 0,-1 2 0 16,-1 0 0-16,0 2 0 0,-5 2 0 0,9 0 0 15,-9 0 0-15,8 7 0 0,-4-1 0 0,2 0 0 16,-3 4 0-16,3-2 0 0,0 2 0 0,0-1 0 15,4 1 0-15,-3 0 0 0,2-3 0 0,2-2 0 16,1 3 0-16,-1-3 0 0,1-4 0 0,1-1 0 16,1 0 0-16,0 0 0 0,5-6 0 15,-1-4 0-15,-1 0 0 0,0 0 0 0,4-7 0 0,-2-1 0 16,-3-4 0-16,-1-3 0 0,-3-1 0 0,-1-4 0 16,6-4 0-16,-6 0 0 0,-2-13 0 0,0-1 0 15,0-4 0-15,-5 6 0 0,-3 12 0 0,2-1-7 16,-3 3-6-16,1 6 2 0,-1 8-1 0,0 6-2 15,0 12-7-15,0 0-10 0,-5-16 7 0,5 16 2 16,0 0 8-16,-23 43-6 0,13-14 5 16,5 6-9-16,-1 16-11 0,4-5-10 0,1 4-11 15,3 0-11-15,1-2-9 0,1-2-11 0,3-9-7 0,2-4-13 16,-4-4-4-16,6-1-7 0,0-3 4 0,3-2 3 16,-4-7 13-16,3-2 11 0,-4-7 15 15,1 3 11-15,2-5 3 0,-3-3 17 0,0 3 13 16,1-7 13-16,0-1 17 0,-1-1 8 0,1 0 12 15,2-6 4-15,-1 4 2 0,3-8 0 0,-1-1-4 16,2 0-2-16,-1-4 4 0,8-5-5 0,-4 2 3 16,3-1 1-16,-9 7 6 0,2 1 8 0,-5 5-9 15,-2 3-5-15,0 2-5 0,-2 2-3 0,1 3-1 16,-6 0 8-16,10 7-6 0,-4 3-1 0,-2 1-3 16,-1 5 0-16,-3 1 0 0,1 1-9 0,-2-1-8 15,1-2-7-15,1 1-2 0,0-3-2 0,0-1-8 16,3-1 1-16,-1 0-3 0,3-3 7 0,-1 0 2 15,4-5 2-15,0-1 0 0,0-1 3 0,5-2 7 16,0-1 1-16,0-1 11 0,3-6 0 0,-2 2 10 16,1-5 11-16,-1 1-2 0,0-1 5 0,2-2 5 15,2-6 4-15,0 0 6 0,-1 2 6 0,-4 4 5 16,-1 3 11-16,-3 4 2 0,-3-2-31 0,-4 5-4 16,5 2-10-16,-8 2-1 0,0 0 2 0,0 0-11 15,13 15-2-15,-12-7-13 0,0 5-1 16,2-1-18-16,-2 3-3 0,-1-1-12 0,4-2-9 15,-1 0-6-15,-1 0-3 0,2-1-9 0,1-2 3 0,3 0 1 16,-3 0 7-16,-1-4 4 0,1 0 3 0,0 0 7 16,5-3 3-16,0-2 5 0,-10 0 5 0,21-7 0 15,-13 3 4-15,-2 1 1 0,-1-4-2 0,-2-2 5 16,-2 0-4-16,3-4 3 0,-7-1 3 16,1-3 4-16,-5 2 1 0,-2-2 1 0,-1 0 0 15,0-1-2-15,0 4 3 0,1-1-2 0,0 6 11 16,1-1 10-16,2 2 1 0,-1-1 10 0,7 3 7 15,-2 0-5-15,-1 1-3 0,3 5-8 0,8-10 0 16,1 5-3-16,1 0-2 0,8 0 4 0,-18 5-3 16,38-9-3-16,-17 5 1 0,-21 4 5 0,39-5-2 15,-16 5-1-15,0 0-1 0,-1 1 0 0,-3 3 0 16,-1 2-4-16,-3 1-1 0,1 2 2 0,-5 2-2 16,1 3 1-16,-8-2-2 0,3 3-6 0,-2 2-13 15,-2 1-11-15,-2-1-8 0,-1 2-16 0,0-2-7 16,-1 0-7-16,-2-3-13 0,3 0-7 0,0-4-3 15,0 2 4-15,0-2 6 0,0-4 4 0,2 1 11 16,-1-3 9-16,-1-4 6 0,1 7 17 0,-1-7 8 16,7 2 8-16,-7-2 7 0,0 0 0 15,0 0 11-15,25-9 4 0,-16 0 2 0,6 0-3 0,1-2 2 16,0-1 3-16,10-4 3 0,-4 0 8 16,1 1 4-16,-5 4-1 0,-2 0 2 0,1 2 1 15,-2-1 0-15,2 5-5 0,-8 2-4 0,2 2-3 0,-4 1 2 16,-7 0-7-16,11 4 0 0,-6 0 3 0,-1 3-6 15,-3-1 5-15,2 1-4 0,-2 2-9 0,4 0-6 16,-5-2-1-16,4 0-3 0,0 1-6 16,1 1-5-16,0-4-2 0,-1-1 4 0,9 0 1 15,-4-2 6-15,1-1 2 0,4-1 1 0,-1-2 6 16,-1-2 3-16,4-3 6 0,0-2 8 0,1 0 16 16,0-3-4-16,-4 0-1 0,1-2 0 0,4-7 4 15,2 1 3-15,-7-6 1 0,2 4-4 0,-1-3 3 16,-2-2-4-16,-2 1-2 0,-1 1 16 0,0 6 8 15,-3 1 9-15,-2 2-1 0,-4 16-4 0,5-20-14 16,-5 20-2-16,0 0-14 0,0 0-1 0,0 0-5 16,0 0-1-16,0 0-3 0,0 0-3 0,-46 31 3 15,35-6 5-15,2-2-13 0,2 0-1 0,-3 3 3 16,10-7-3-16,-1 2 2 0,-2-2-9 0,7 0-17 16,-4 1-3-16,5-2-9 0,0 0-5 0,0-3 0 15,-1 2 2-15,-1-6-2 0,1-1 2 0,-2 0-8 16,1-1-12-16,-1 1 1 0,1-4-5 0,-3 1-3 15,-4-2-11-15,3 1-8 0,1-6-18 0,-9 11-25 16,2-8-25-16,1 1-43 0,-7-3-62 16,0 3-63-16,-10-3-98 0,-5-2-478 0,-4-4-961 15,-2-2 425-15</inkml:trace>
  <inkml:trace contextRef="#ctx0" brushRef="#br0" timeOffset="71117.64">26160 741 81 0,'28'-13'450'15,"-6"6"-26"-15,6-2-34 0,2-2-19 0,-1 0-38 16,0 2-30-16,1 0-50 0,-2-2-57 15,1 4-78-15,-6-4-87 0,-1 6-97 0,-22 5-100 0,27-8-287 16,-17 1-491-16,-10 7 217 0</inkml:trace>
  <inkml:trace contextRef="#ctx0" brushRef="#br0" timeOffset="71334.75">24657 658 418 0,'0'0'482'0,"-37"-3"-44"16,37 3-41-16,0 0-37 0,0 0-38 0,-19-10-52 15,19 10-83-15,0 0-118 0,0 0-125 0,-16-11-155 16,16 11-235-16,0 0-484 0,-16-8 215 0</inkml:trace>
  <inkml:trace contextRef="#ctx0" brushRef="#br0" timeOffset="72018.6">28724 880 3660 0,'0'0'380'0,"0"0"-110"16,-12-3-33-16,12 3 19 0,0 0-3 0,-7 0-14 16,7 0-18-16,0 0-23 0,0 0-27 0,0 0-11 15,0 0-13-15,0 0-18 0,0 0-20 0,0 0-13 16,0 0-34-16,0 0-28 0,62-10-45 0,-62 10-49 15,31-4-64-15,-31 4-68 0,32-1-86 0,-32 1-70 16,27 0-86-16,-17 1-429 0,-10-1-934 0,15 4 413 16</inkml:trace>
  <inkml:trace contextRef="#ctx0" brushRef="#br0" timeOffset="72151.34">28660 1105 264 0,'-4'4'377'0,"-1"1"-2"16,5-5-8-16,-2 6-9 0,3-3-7 15,-1-3 17-15,9 4-22 0,1-3-35 0,3 0-33 0,10-2-29 16,6 1-47-16,2-1-53 0,-1 0-80 16,1-3-85-16,4 4-103 0,-5-1-124 0,1-3-372 15,-3 1-666-15,2 0 296 0</inkml:trace>
  <inkml:trace contextRef="#ctx0" brushRef="#br0" timeOffset="74250.23">29654 619 105 0,'-2'-24'396'16,"0"10"-6"-16,2 14-9 0,4-22-3 0,-4 22 2 16,2-15-6-16,-2 15-18 0,0 0-12 0,3-18-15 15,-3 18-26-15,0 0-21 0,0 0-26 0,4-15-31 16,-4 15-24-16,0 0-16 0,0 0 11 15,0 0-1-15,0 0-5 0,0 0-8 0,-7 59-11 16,5-29-8-16,-2 1-2 0,-1 1-7 0,5 15-6 16,-9 1-16-16,4 0 1 0,1 1-10 0,-1 1-4 15,5-4-4-15,-4-10-16 0,4 14-7 0,0-17-12 16,2 2-7-16,0 0 3 0,0 1-9 0,0-2-19 16,1-3 9-16,1-2-13 0,-2-2-7 0,3 0-19 15,-2-8-20-15,-1-1-22 0,2-2-27 0,-4-5-33 16,1-1-35-16,-1 0-29 0,0-6-25 0,0-4-16 15,0 5-59-15,0-5-78 0,0 0-70 0,0 0-74 16,-5-25-452-16,0 10-998 0,5-3 442 0</inkml:trace>
  <inkml:trace contextRef="#ctx0" brushRef="#br0" timeOffset="74686.32">29942 769 3010 0,'11'-21'202'0,"-8"8"-75"0,-3 13 45 15,2-22 25-15,-2 22 3 0,6-16 6 0,-6 16 5 16,0 0-16-16,2-17-14 0,-2 17 2 16,0 0-9-16,0 0-2 0,4-14-8 0,-4 14-9 15,0 0-10-15,0 0-9 0,0 0-7 0,0 0-7 16,0 0-15-16,0 0-11 0,0 0-4 0,0 0-8 16,0 0-12-16,0 0-1 0,0 0-15 0,0 0 5 15,0 0 8-15,0 0 4 0,0 0 5 0,0 0-2 16,0 0-12-16,0 0-1 0,8 54 5 0,-8-36-6 15,5 6-1-15,-4-5-10 0,1 6 6 0,2 0-12 16,0 3 0-16,-1-2-5 0,2 0-7 0,0-1-2 16,3 1-3-16,-5-7 3 0,5 8-7 0,-1-8 1 15,-2-1-3-15,1-1-4 0,-2-5 2 0,2 0-2 16,-3-2-2-16,1-2-10 0,0-1 11 0,-2-2 4 16,-1-1-9-16,1 2 26 0,-2-6 33 0,0 0 8 15,0 0-1-15,0 0-47 0,16-11-31 0,-11 1 0 16,3 0 0-16,-2-4 0 0,2-2 0 0,-2-3 0 15,1-6 0-15,-1-1 0 0,3-2 0 0,-4 2 0 16,3-2 0-16,-3 3 0 0,0-1 0 0,0 6 0 16,0 4 0-16,1-4 0 0,-4 2 0 0,2 6 0 15,-4 12-43-15,0 0-145 0,4-19-48 0,-4 19-52 16,0 0-45-16,0 0-58 0,0 0-37 0,15-13-50 16,-15 13-78-16,0 0-319 0,19-4-949 0,-19 4 420 15</inkml:trace>
  <inkml:trace contextRef="#ctx0" brushRef="#br0" timeOffset="74950.4">30527 620 3124 0,'10'-14'175'0,"-10"14"10"0,0 0-15 0,4-19 34 16,-4 19-19-16,0 0-17 0,0 0-17 0,0 0-23 16,0 0-12-16,0 0 23 0,0 0 28 0,0 0 3 15,0 0 4-15,0 0-2 0,-12 54 1 0,8-29 1 16,2 3-2-16,-1 6 3 0,1 0-16 0,-2 2-7 15,-3 10-6-15,4-10-7 0,-1 10-13 0,3 1-8 16,-1-12-13-16,-2 0-4 0,1 0-6 0,1-1-10 16,0 0-18-16,-2-3 1 0,4 0-10 0,0-8-2 15,-2 2-6-15,4 1-1 0,-2-11-30 0,0 1-24 16,2-3-25-16,-2-5-32 0,0 1-42 0,2-3-42 16,-2-6-40-16,0 4-62 0,0-4-70 0,0 0-98 15,0 0-120-15,11-14-408 0,-6-2-1023 16,2 0 452-16</inkml:trace>
  <inkml:trace contextRef="#ctx0" brushRef="#br0" timeOffset="75150.93">30790 992 286 0,'3'-5'487'0,"-2"-1"8"0,-1 6 17 16,3-5-1-16,-3-1-23 0,0 6-27 0,1-5-41 15,-1 5-42-15,5-4-41 0,2-1-35 0,0 3-23 16,5 0-33-16,6-2-22 0,0-1-25 0,3 0-18 15,7 1-28-15,0 0-29 0,1-1-39 0,0 3-47 16,-10-1-43-16,9 0-45 0,-7 1-47 0,-1-3-44 16,-2 1-52-16,0 0-48 0,-3 4-55 0,-15 0-73 15,27-7-90-15,-27 7-268 0,19-7-785 0,-19 7 348 16</inkml:trace>
  <inkml:trace contextRef="#ctx0" brushRef="#br0" timeOffset="75383.66">31424 748 2568 0,'9'-27'254'0,"-4"9"-81"0,-1 2 37 16,0 0 15-16,-3-1 25 0,-1 17-1 0,4-28 15 15,-4 18 3-15,0 10-6 0,7-16 4 0,-7 16-14 16,0 0-21-16,7-16-20 0,-7 16-31 0,0 0-15 16,0 0-10-16,0 0 21 0,0 0 5 0,0 0 14 15,0 0-23-15,4 50-1 0,-8-25-14 0,4 4-18 16,0 4-14-16,3-1-5 0,-2 1-14 0,2 2-6 15,-2 10-20-15,0-13-38 0,8-4-49 0,-1 7-76 16,-3-1-77-16,4 1-100 0,-1-3-108 0,-5-2-156 16,6 1-562-16,-5 2-1176 0,-1-4 520 0</inkml:trace>
  <inkml:trace contextRef="#ctx0" brushRef="#br0" timeOffset="75801">28748 2135 130 0,'0'0'545'0,"-9"-1"-10"16,9 1-15-16,-6-2-23 0,6 2-29 0,0 0-17 15,-7-1-27-15,7 1-32 0,0 0-41 0,0 0-32 16,9-7-35-16,-1 6-27 0,11-1-28 0,0 1-48 16,3-3-54-16,6 1-66 0,8 0-78 0,-3-3-88 15,-1 5-80-15,0-1-90 0,-2 0-80 0,-9 2-93 0,-3-1-283 16,-4 1-793-16,-7 0 351 0</inkml:trace>
  <inkml:trace contextRef="#ctx0" brushRef="#br0" timeOffset="75950">28789 2245 219 0,'-18'8'359'0,"1"-1"-22"16,4-1 3-16,5-2-4 0,0-3 3 0,3 1-10 16,-1 1-3-16,2 1-11 0,1 0-14 0,3-4 4 15,0 0-8-15,9 4-29 0,4-3-19 0,6 1-30 16,2 1-45-16,12-3-63 0,0 0-75 0,22-6-107 16,-1 1-109-16,1-2-129 0,1 0-408 0,5-2-777 15,-1 0 344-15</inkml:trace>
  <inkml:trace contextRef="#ctx0" brushRef="#br0" timeOffset="76367.78">29943 1999 2885 0,'5'-5'291'0,"3"-4"-110"0,-6 3 34 16,1-1 16-16,1 2 23 0,-3-1 15 0,-1 0-3 0,0 2-13 16,0-2-20-16,-1 0-6 0,0 2-7 15,-2 1-32-15,-2 2-19 0,5 1-26 0,-17 1-6 16,6 4-14-16,-6 4-8 0,0-1-12 0,2 4-15 16,-3 0-7-16,-3 4-11 0,5-3-2 0,3 0-7 15,3 2-9-15,0 0-6 0,4-3-6 0,2 2-2 16,4 2-6-16,0-4 7 0,2 5-13 0,6-1 7 15,5-4-5-15,0 3-1 0,2-1-7 0,5 2 1 16,-2-3-8-16,5 3 3 0,0-2-1 0,-2-2-3 16,2 3 3-16,0-2-6 0,-3 4-2 0,-3-5 0 15,-4-1-3-15,1 3-2 0,-7-3 2 0,4 0-4 16,-6 2 1-16,2-1 5 0,-7-4 2 0,0 4-3 16,-2-1-2-16,-8 2-2 0,-1 2 6 0,-5-6 1 15,2 2 3-15,-5-2-6 0,-1 0 4 0,-8-1-10 16,-1-2-15-16,-1-1-34 0,-2-4-42 0,-6-2-48 15,1-2-48-15,5-7-59 0,-1-1-78 0,1-4-63 16,1-3-90-16,4-5-442 0,7-3-995 0,1 0 440 16</inkml:trace>
  <inkml:trace contextRef="#ctx0" brushRef="#br0" timeOffset="76550.13">29833 1977 3609 0,'10'-7'376'16,"1"3"-144"-16,1-1-23 0,-4-1-4 0,2 2 18 15,4-1 5-15,-2 0-3 0,7 0-19 0,-1 1-18 0,5 3-6 16,5-5-15-16,5 4-14 0,-1-1-21 0,4 2-17 16,1 0-20-16,0 3-41 0,-2-2-59 0,3 0-69 15,0 3-111-15,-1-1-100 0,-1-1-121 0,-3 4-142 16,-3-1-302-16,-3 2-920 0,-13 1 408 16</inkml:trace>
  <inkml:trace contextRef="#ctx0" brushRef="#br0" timeOffset="76683.84">30527 2139 118 0,'0'12'339'0,"0"-4"17"0,2-2 8 0,1 0 11 16,2 0 0-16,3 2-11 0,5 2-23 0,6-4-33 15,8 0-29-15,3 0-30 0,2-1-32 0,2-3-53 16,0-1-69-16,3-2-75 0,-1-2-88 0,4-3-91 16,-5-4-103-16,1 2-318 0,1-3-627 0,-10-5 278 15</inkml:trace>
  <inkml:trace contextRef="#ctx0" brushRef="#br0" timeOffset="76883.14">31146 1951 320 0,'-1'-14'386'0,"-1"2"23"0,-2 1 29 0,-2 2 25 16,3 2 15-16,1 0 10 0,0 1-11 15,2 3-31-15,0 3-41 0,-2-6-47 0,2 6-31 0,0 0 16 16,0 0-5-16,-10 18-11 0,9-3-16 0,-3 3-11 16,1 8-22-16,1 2-21 0,-1 1-18 0,4 4-17 15,1 12-19-15,0-13-26 0,1 4-12 0,1 0-129 16,3 8-36-16,3 3 0 0,-7-16 0 0,3 1 0 15,0-1 0-15,2-2 0 0,-3 3-37 0,1-5-298 16,1 1-101-16,-5-10-126 0,-2-1-576 16,2-1-1231-16,-1-6 545 0</inkml:trace>
  <inkml:trace contextRef="#ctx0" brushRef="#br0" timeOffset="77067.88">31658 2234 4814 0,'4'-13'390'0,"-4"3"-205"0,1 2-20 16,2 1-3-16,-2-2-20 0,4 3-16 0,3-4-20 15,1 4-27-15,5-1-14 0,3 0-11 0,2 2-21 16,8-2-55-16,1 6-58 0,1-3-64 0,1 2-66 16,-9 1-103-16,2 0-72 0,-2 2-81 0,-10 3-318 15,-1-1-849-15,-4 1 376 0</inkml:trace>
  <inkml:trace contextRef="#ctx0" brushRef="#br0" timeOffset="77216.35">31791 2305 18 0,'-27'22'278'16,"-2"-5"14"-16,5 0-2 0,-1-4 11 0,9-3 17 16,4-2 29-16,3 1 13 0,-1-4 16 0,2 3 17 15,7-3-2-15,-1-2-13 0,5 2-18 0,5 0-36 16,3-2-33-16,10 0-30 0,8-3-31 0,5-3-45 16,0 1-56-16,1 0-71 0,3-5-94 0,14 0-105 15,-4-9-108-15,-12 1-97 0,9-8-104 0,-5-7-277 16,-12 10-787-16,0-2 349 0</inkml:trace>
  <inkml:trace contextRef="#ctx0" brushRef="#br0" timeOffset="77517.72">32435 1870 3424 0,'0'-17'288'0,"-4"2"-25"0,4 4 7 16,-6-5 6-16,1 6 4 0,0 0 3 0,0 0 1 16,-2 4-15-16,3 0-19 0,2 4-6 0,2 2-28 15,-5-4-2-15,5 4-1 0,0 0 7 0,-18 14-9 16,13-5-13-16,0 8-2 0,-2 3-15 0,1 4-12 0,1 3-15 15,1 0-66-15,-1 3-88 0,1 0 0 16,0 0 0-16,-1 2 0 0,0 0 0 0,-3 0 0 16,3 1 0-16,0-1 0 0,1-1 0 0,-1-2 0 15,0-4 0-15,1-6 0 0,0 1 0 0,4-5 0 16,0 3 0-16,3-8 0 0,0 2 0 0,5-4 0 16,1 1 0-16,9-5 0 0,1 3 0 0,4-5 0 15,7-2 0-15,0 0 0 0,0-5 0 0,0-1 0 16,1-1 0-16,-3-1 0 0,2 3-138 0,-11-2-117 15,0 0-42-15,-2 0-27 0,-3 3-39 0,-3-2-27 16,-1-2-29-16,-1 2-14 0,-5-3 2 0,-3 3 4 16,-1 6 16-16,-3-17-1 0,-3 6-237 0,1 3-703 15,-3-2 312-15</inkml:trace>
  <inkml:trace contextRef="#ctx0" brushRef="#br0" timeOffset="77734">32635 2205 2275 0,'-8'-11'-128'16,"2"1"76"-16,-2 1 57 0,0-6 43 0,1 3 50 16,3 1 39-16,0-2 34 0,0-4 36 0,4 3 36 15,0-3 28-15,1 7 29 0,1-6 16 0,-4 4 13 16,2-5 6-16,2 6 13 0,-2 3 8 0,0 1 6 15,0 0-8-15,0 0-18 0,0 3-36 0,0 4-33 16,-2-7-36-16,2 7-26 0,0 0-21 16,0 0-16-16,2 18-15 0,-1-5-12 0,0 6-15 0,-1 2-21 15,2 4-105-15,0 2 0 0,-1 7 0 0,3 1 0 16,-4-2 0-16,0 3 0 0,1 0 0 0,-1 0 0 16,0-1 0-16,3-3 0 0,-3 2 0 0,2 0 0 15,1-2 0-15,-3-3-14 0,1-2-242 16,-1-4-69-16,0-2-66 0,2-4-82 0,-2-4-81 15,-2-4-476-15,2 0-1115 0,4 0 492 0</inkml:trace>
  <inkml:trace contextRef="#ctx0" brushRef="#br0" timeOffset="77900.64">33033 2473 11 0,'0'0'487'0,"0"0"-12"16,0 0 2-16,0 0 7 0,11-17-3 0,-11 17-23 15,0 0-40-15,0 0-46 0,0 0-40 0,0 0-58 16,0 0-69-16,0 0-94 0,0 0-134 0,0 0-157 16,0 0-199-16,0 0-289 0,0 0-723 0,0 0 321 15</inkml:trace>
  <inkml:trace contextRef="#ctx0" brushRef="#br0" timeOffset="82566.67">4796 3295 76 0,'0'0'175'0,"0"0"-13"16,0 0-10-16,0 0-8 0,0 0-14 15,0 0-12-15,0 0-1 0,0 0-6 0,0 0-6 0,0 0 5 16,0 0-9-16,0 0-10 0,0 0-13 16,0 0-11-16,0 0-38 0,1-5-55 0,3 3-70 0,-4 2-178 15,3-8-298-15,2 1 132 0</inkml:trace>
  <inkml:trace contextRef="#ctx0" brushRef="#br0" timeOffset="87683.63">8759 281 136 0,'0'0'137'16,"0"0"-17"-16,0 0-7 0,0 0-4 0,0 0 0 15,0 0-12-15,0 0 2 0,0 0-9 0,0 0-6 16,0 0 8-16,0 0-8 0,0 0 6 0,0 0 1 16,0 0-1-16,0 0 1 0,0 0-6 15,0 0-4-15,0 0-2 0,0 0-8 0,0 0-7 16,0 0-7-16,0 0-3 0,0 0-9 0,0 0-3 15,0 0 0-15,0 0-4 0,0 0-3 0,0 0 0 16,-41 27-1-16,32-16-1 0,-1 1 4 0,0 2-5 16,-2 3-3-16,-3 6 0 0,-2 2-6 0,2-1 0 15,-1 2-1-15,1 2-2 0,0 1-1 0,-2-1-2 16,2 4-1-16,-3 10-5 0,4-7 5 0,-5 7 1 16,1-13-2-16,8 1-4 0,-3-1 1 0,0-2-5 15,3 1 1-15,-3-3 1 0,3 0 2 0,2-6-4 16,4-1 2-16,-3-2-1 0,3-3-6 0,0-2 4 15,-1 0 6-15,1-1-9 0,4-3 2 0,-4 0-2 16,2 0 2-16,2-7-4 0,-2 7 4 0,2-7 1 16,-2 9-3-16,2-9 4 0,0 0 4 0,0 0-7 15,0 0 3-15,-2 7-11 0,2-7-13 0,0 0-22 16,0 0-28-16,0 0-32 0,0 0-52 0,0 0-42 16,0 0-199-16,0 0-422 0,-8-19 186 15</inkml:trace>
  <inkml:trace contextRef="#ctx0" brushRef="#br0" timeOffset="88884.06">9306 380 23 0,'0'0'216'0,"0"0"-8"0,0 0-11 16,0 0-7-16,15-19-5 0,-15 19-8 0,0 0 1 16,0 0-7-16,7-13-5 0,-7 13-7 0,0 0-8 15,0 0-5-15,0 0-7 0,0-17-9 0,0 17-7 16,0 0-5-16,0 0-7 0,0 0-5 0,-18-18-14 15,18 18-5-15,0 0-5 0,-18-7-10 0,18 7-4 16,0 0-8-16,-27-5-17 0,27 5 5 0,-32 0 1 16,32 0-2-16,0 0-2 0,-38 6 1 15,38-6-2-15,-26 6 2 0,26-6-4 0,-24 10-1 0,24-10-2 16,-23 10-7-16,23-10-7 0,-17 12 8 0,17-12-3 16,-10 13 0-16,10-13-2 0,-9 15 6 0,9-15-11 15,-9 14-1-15,9-14 3 0,0 0-2 0,0 22 5 16,0-22 0-16,0 0-15 0,4 21 6 0,-4-21 8 15,0 0-10-15,10 16 3 0,-10-16-2 16,8 11 1-16,-8-11 5 0,19 11-1 0,-19-11-6 16,20 8 8-16,-20-8-10 0,21 7 0 0,-21-7 4 15,26 7-5-15,-26-7 0 0,23 4 4 0,-23-4-4 16,24 4-13-16,-24-4 10 0,24 5 4 0,-24-5-4 16,23 3 0-16,-23-3-5 0,26 5 0 0,-26-5 2 15,0 0-7-15,32 7 2 0,-32-7 4 0,0 0 2 16,25 6-11-16,-25-6 3 0,14 5 8 0,-14-5-10 15,0 0 5-15,18 13-3 0,-18-13-5 0,0 0 13 16,10 10-7-16,-10-10 1 0,0 0 0 0,7 13-2 16,-7-13 7-16,0 0 0 0,0 0 1 0,-3 19-1 15,3-19-2-15,0 0-9 0,-9 17 2 0,9-17-2 16,-14 17 10-16,14-17 4 0,-13 16 6 0,13-16-3 16,-18 10 0-16,18-10 3 0,-20 14-2 0,20-14 1 15,-20 8 1-15,20-8-6 0,-21 7 1 0,21-7 4 16,-22 5-4-16,22-5 1 0,0 0-2 0,0 0-2 15,-28 3-1-15,28-3-4 0,0 0 5 16,0 0 7-16,0 0 1 0,-32-9-2 0,32 9-5 16,-10-12-2-16,10 12 3 0,-13-12-1 0,13 12 0 15,-9-18 4-15,9 18-2 0,-3-15 2 0,3 15 2 16,-2-16-8-16,2 16-6 0,2-22 8 0,-2 22 2 16,3-24 2-16,-3 24-2 0,8-20 3 0,-5 8-1 15,-3 12 5-15,12-22 3 0,-8 10 0 0,-4 12 3 16,13-20-5-16,-13 20 14 0,11-17-2 0,-3 7-1 15,-8 10 4-15,11-17 2 0,-11 17-1 0,12-17 3 16,-12 17-3-16,9-12 2 0,-9 12 1 0,8-11-2 16,-8 11-5-16,0 0 3 0,10-14 0 0,-10 14 4 15,0 0-1-15,9-13-2 0,-9 13 1 0,0 0-1 16,0 0 0-16,8-14-3 0,-8 14-3 0,0 0 3 16,0 0-10-16,0 0-1 0,0 0 1 0,10-11-5 15,-10 11 3-15,0 0-11 0,0 0 5 0,0 0-7 16,0 0 4-16,0 0-21 0,0 0-21 0,0 0-31 15,0 0-45-15,0 0-63 0,0 0-77 16,0 0-98-16,0 0-119 0,0 0-338 0,0 0-867 16,0 0 383-16</inkml:trace>
  <inkml:trace contextRef="#ctx0" brushRef="#br0" timeOffset="97117.34">13061 7963 185 0,'1'-7'233'0,"0"0"-8"0,1 0-9 15,-1-3-3-15,-1 3-7 0,1-3-7 0,-1 1-4 16,1-1-16-16,1 4-1 0,-2-2-8 0,0 1 2 16,0 2 1-16,0-3-14 0,1 4-1 0,-1 0-7 15,0-2-4-15,0 1-11 0,0 5-5 0,-1-6-12 16,1 2-18-16,0 4-6 0,0 0-20 0,0 0-3 16,0 0-6-16,-14 10-7 0,3 4-9 0,-1 2-5 15,-4 9-8-15,-3 4 0 0,0 1 1 0,-5 13-9 16,-1 4 1-16,-3-1-9 0,0 1 0 0,-3 4 5 15,2-2 2-15,1 3-8 0,-3 2-5 0,5-3-1 16,-3 0 3-16,1-2-2 0,5-3-3 0,-5-3 10 16,4 2-4-16,1-4 5 0,7-9-2 0,1-3 6 15,1-1-3-15,0-1-1 0,5-3 2 0,1-8-6 16,1 0 1-16,0-4-13 0,5-1 8 0,-2-2 0 16,1-2 0-16,2-1 4 0,1-1-9 0,-1-1 0 15,0 1-6-15,1-5-6 0,0 0-12 0,0 0-22 0,0 0-23 16,0 0-37-16,6-11-33 0,-5 5-39 0,2 0-59 15,-1-3-54-15,3-1-92 0,0-2-194 16,1 1-614-16,0 0 272 0</inkml:trace>
  <inkml:trace contextRef="#ctx0" brushRef="#br0" timeOffset="97850.18">13551 8120 145 0,'0'0'337'0,"0"0"-11"0,0-6-20 0,0 6-12 16,0 0-20-16,0 0-14 0,0 0-23 0,0 0-6 15,0 0-19-15,-2-3-21 0,2 3-22 0,0 0-20 16,0 0-9-16,0 0 1 0,0 0-26 0,-7 11-6 0,2-4-8 16,0 0-3-16,-1 4-8 0,-1-1 7 0,1 1-5 15,-3 3 4-15,-1 0-17 0,-2-2 7 16,6 2-9-16,-4-1-1 0,2-2-3 0,3 0-5 16,0 0-2-16,2-4-6 0,0 0 0 0,0 0-3 0,3-1 3 15,0-1 0-15,0 0 3 0,0 0 5 0,3-1-2 16,3-1-1-16,-2 0-1 0,2-1-4 15,2-4-4-15,1 2-4 0,2-2-4 0,0 4-5 0,2-4-5 16,0 1-3-16,1 1-2 0,-1 0-3 0,0-1 0 16,-2 2-2-16,0 0-4 0,0 1 0 0,2 2-1 15,-4 0-6-15,-3-3 0 0,4 3-2 0,1 2-2 16,-2-2-2-16,-2 3-2 0,1 0 2 0,0 1-2 16,-2 3 1-16,2 0 0 0,-2 3-4 0,-2-2 1 15,1-1 0-15,-1 4 3 0,0-3-2 0,-2 0-3 16,0 3-1-16,-4-2 4 0,1 0-1 0,-1-2 0 15,-4 0 8-15,1 0 12 0,0-3 4 0,-5 2 14 16,1-2 0-16,0-2 6 0,-5 1 3 0,1-1 2 16,-2-3-5-16,2 1-4 0,-5-2 1 0,5-1-3 15,-1-1-6-15,2-1-1 0,-3 2-7 0,2-2-4 16,1 0-1-16,-1-2-8 0,3 2-8 0,0-2-13 16,2 2-17-16,-3-1-7 0,4 0-24 0,2-1-20 15,0 2-33-15,-1 0-37 0,6 1-44 0,-7-2-45 0,3-1-37 16,4 3-50-16,-5-3-58 0,5 3-59 0,0-5-325 15,0 5-822-15,0-5 364 0</inkml:trace>
  <inkml:trace contextRef="#ctx0" brushRef="#br0" timeOffset="98134.48">13587 8182 228 0,'-1'-3'426'0,"-2"0"11"16,3 3 1-16,-1-5-11 0,1 5-24 0,0-5-34 16,0 5-29-16,0 0-35 0,1-5-23 0,-1 5-22 15,12-3-19-15,-6 3-19 0,5-1-19 0,0 1-9 16,3-1-27-16,-1 1-15 0,6-1-16 0,-1 1-14 16,1-2-10-16,-1-1-9 0,-1 4-9 0,0-3-14 15,1 1-5-15,-4 1-10 0,-1-1-15 0,1 1-7 16,-4-2-12-16,-2 0-2 0,1 1-17 0,-3-1-16 15,1 2-20-15,-2 0-28 0,-5 0-37 0,8-2-53 16,-8 2-47-16,5-1-55 0,-5 1-61 0,0 0-73 16,0 0-393-16,0 0-833 0,-17 6 369 0</inkml:trace>
  <inkml:trace contextRef="#ctx0" brushRef="#br0" timeOffset="98801.04">4115 4409 187 0,'-8'-3'215'0,"3"1"-6"0,-3 2-11 0,4-2-18 15,4 2-23-15,-6-3-20 0,6 3-32 0,0 0-38 0,-8 0-35 16,8 0-46-16,0 0-57 0,0 0-163 16,27 1-253-16,-6-2 112 0</inkml:trace>
  <inkml:trace contextRef="#ctx0" brushRef="#br0" timeOffset="99151.1">8252 4333 39 0,'-7'1'176'0,"2"0"-30"0,5-1-45 0,0 0-60 15,-9 0-126-15,9 0-90 0,-6 0 40 0</inkml:trace>
  <inkml:trace contextRef="#ctx0" brushRef="#br0" timeOffset="106916.62">6097 8624 208 0,'1'-4'304'0,"0"-1"-6"0,-1-1-10 0,2 0 8 16,-2 2-29-16,0 0-3 0,0-1 2 0,0 0-3 16,0-2-7-16,-2 2-13 0,1 0-10 0,0 0-7 15,0 0-8-15,-2 0-13 0,3-1-11 0,-4 2-14 0,3 0-7 16,-3 1-19-16,3-1-11 0,1 4-10 0,-5-4-12 15,2 2-14-15,3 2-9 0,0 0-11 0,-1-4-11 16,1 4-6-16,0 0-6 0,-4-4-9 16,4 4-7-16,0 0-7 0,0-3-9 0,0 3-6 0,0 0-7 15,0-6-4-15,3 4-11 0,-3 2-3 0,5-7-6 16,-4 4-5-16,4 2 0 0,-1-2-2 0,-3-2 0 16,3 1-2-16,-1 2 7 0,-3 2-5 15,2-4 4-15,-2 4 6 0,0 0-7 0,4-3-6 0,-4 3 4 16,0 0-3-16,0 0 3 0,0 0 0 0,0 0-1 15,0 9 4-15,-3-1 1 0,0 2 2 0,-1 3 0 16,-4 3-5-16,3 3 7 0,-5 6 1 0,1 3 0 16,0 4 2-16,-3 4-1 0,2 11-1 0,-4 1 5 15,-4 1-6-15,4 1-2 0,0 3 2 0,-6 1 3 16,4 5-5-16,-7 22 6 0,5-28-4 0,3 0-4 16,1-1-4-16,1 0-5 0,-2 0 15 0,2-6-9 15,4 1-2-15,4-12 8 0,-4-2-5 0,0-4-1 16,4-1 0-16,1-1 10 0,2-7-3 0,2-3-1 15,-4-2 3-15,1-3-2 0,2-2-2 0,1-3 0 16,0-1-7-16,0 0-20 0,-2-1-16 0,2-1-31 16,0-4-28-16,0 0-37 0,0 0-37 0,2 2-49 15,-2-2-58-15,0 0-55 0,4-12-302 0,-4 6-698 16,0-2 309-16</inkml:trace>
  <inkml:trace contextRef="#ctx0" brushRef="#br0" timeOffset="107584.15">6705 9008 314 0,'-1'-5'387'15,"1"5"0"-15,0 0 5 0,-4-3-2 0,4 3-15 0,0 0-19 16,0 0-28-16,0 0-25 0,0 0-13 16,0 0-12-16,-10 7-17 0,6 2-14 0,-1 0-14 15,-3 6-13-15,-2 1-14 0,5 2-13 0,-7 5-12 16,1 4-14-16,2 0-12 0,-3 2-12 0,1 0-13 0,1 0-13 15,-1 0-9-15,-1 1-12 0,3-2-8 0,0 1-5 16,-1-2-12-16,2-1-5 0,-1-1-6 16,4-2-8-16,1-6-3 0,-5 1-9 0,7-2 4 0,-1-5-10 15,-1-3-3-15,3-1-8 0,-3-1 2 0,4-1-1 16,-1-1 1-16,1-1 0 0,0-3-2 16,0 0-4-16,0 0 0 0,0 0-1 0,0 0 6 0,0 0-11 15,15-13 0-15,-11 8-4 0,6-3-5 0,0 1 10 16,-1 0-5-16,3 0-6 0,1 1 2 0,4-2-1 15,-2 1-1-15,-3 1 0 0,1 1-2 0,6 0-2 16,-6 3 1-16,6-4-13 0,-6 4-8 0,1 2-15 16,-4 0-7-16,2 0-6 0,0 1-14 0,-2 5-16 15,0-4-18-15,0-1-18 0,-4 2-20 0,1 0-16 16,-1-2-30-16,-1 4-11 0,0-2-13 0,-2 0-10 16,-1 2-10-16,2-2-5 0,-1-2-16 0,-3-1-9 15,2 6-5-15,0-4-21 0,-2-2-12 0,0 0-19 16,0 0-20-16,0 0-194 0,0 0-568 0,-5-11 251 15</inkml:trace>
  <inkml:trace contextRef="#ctx0" brushRef="#br0" timeOffset="107917.62">6801 9421 135 0,'3'-10'115'16,"-1"-1"40"-16,-1-1 21 0,1 0 20 0,0 0 19 15,1 1 18-15,-1 0 17 0,0 1 9 0,0 0 17 16,1 1 20-16,-2-1 11 0,0 3 4 0,-1-2 3 0,0 4-3 16,-1-3-2-16,1 3-3 0,-1 1-5 15,1 0-14-15,0 4-16 0,-3-8-21 0,3 8-21 16,-2-1-28-16,2 1-14 0,0 0-10 0,-8 13-12 0,5-8-11 15,1 7-13-15,-1 0-4 0,1 5-13 0,-1 8-10 16,2-5-5-16,0 5-27 0,-1 1 8 0,1 4-12 16,-1 0-2-16,2-1-12 0,-2-1-4 0,0 0-3 15,2 2-10-15,-1-3-4 0,2 1-1 0,-1 0 2 16,1-3-11-16,-1-1-5 0,-1-6-3 0,1 0-3 16,1 1-3-16,-1-7 0 0,1-2-4 0,1 2 14 15,-2-5-32-15,-2 1 14 0,2-2 1 0,0 3-7 16,0-5-11-16,2 1 14 0,-2-5-4 0,-2 5 0 15,2-5 4-15,0 0-7 0,0 4-6 0,0-4-6 16,0 0-9-16,0 0-14 0,0 0-11 0,0 0-31 16,0 0-34-16,0 0-46 0,0 0-62 0,0 0-80 15,0 0-64-15,0 0-95 0,-7-9-139 0,7 9-328 16,0 0-1000-16,-4-5 443 0</inkml:trace>
  <inkml:trace contextRef="#ctx0" brushRef="#br0" timeOffset="122817.6">9218 730 8 0,'29'0'28'0,"-29"0"-3"0,55-4-3 0,-24-3-5 15,-10 4-6-15,8-1 7 0,0-2-8 0,-1-3 2 16,-1 0-4-16,1 0 4 0,-1 0-1 0,-5 0-2 16,-4 0 0-16,6-5-1 0,-5 4-1 0,-2-2 0 15,-1-3-1-15,-3-1 6 0,0 2 1 16,-2-2 2-16,1 0 8 0,-5-2-2 0,5-7-2 15,-8 10 7-15,1-4 12 0,-4-1-4 0,3 1-2 16,-4 0 4-16,-4 1 1 0,3 0 1 0,-3 1 0 16,-4-1 2-16,2 3 2 0,-2-1-10 0,-2 2 19 0,-1-2-9 15,0 4-4-15,-1-2-4 0,-3 3-2 0,-1 0 9 16,2 2-24-16,-4 0-2 0,4 0-4 16,14 9-4-16,-35-14-6 0,16 7-7 0,19 7-11 15,-33-7-2-15,15 2-6 0,18 5-3 0,-33-6-4 16,33 6 1-16,-32-2-5 0,32 2-2 0,-35-3-9 15,35 3 4-15,-34 3-4 0,34-3 2 0,-40 4-5 16,21 2-1-16,19-6 11 0,-38 10-1 0,20-3 2 16,-1 0-24-16,1 2-69 0,0-2 219 0,0 5-115 15,-1-4-13-15,5 3-43 0,-4 0 140 0,1 1-69 16,2 1 5-16,2 1 2 0,-5-1 0 0,4 1 9 16,2-1 8-16,0 0 0 0,2 2-2 15,-2-1-1-15,6-3-2 0,-2 3 0 0,1 0 9 16,7-14-2-16,-9 27 1 0,5-11-4 0,0-1 1 15,4-15-1-15,-4 24-6 0,4-8 2 0,0-16 1 16,5 23-8-16,-1-7 6 0,3 1 5 0,0-1-3 16,-7-16 1-16,14 27-6 0,-5-13 3 0,2 1-5 15,1 0 7-15,1-2-8 0,0 2-4 0,0-1 5 16,3-1-4-16,-2 0 1 0,1-3-10 0,5 0-3 16,-4-2-4-16,2-2-25 0,1 0-47 0,-19-6 21 15</inkml:trace>
  <inkml:trace contextRef="#ctx0" brushRef="#br0" timeOffset="124233.61">13318 1367 23 0,'-9'-5'95'0,"-2"-1"-13"0,-1 0-4 16,0 1-8-16,-1 1-16 0,1-3-15 0,-8 4 1 15,4 0-2-15,-5 2-2 0,3 1-3 0,-2 1-5 16,0-3-3-16,0 7-2 0,-1-4 11 0,-9 1-6 16,4 7-3-16,0-2-8 0,-1 3-5 0,0-1 6 15,0 5-6-15,3 0 3 0,0 3-7 0,2 0-1 16,2 1 2-16,1 2-4 0,-1 3 8 0,4 1-4 16,4-2 1-16,2 5-1 0,1-2 1 15,1 2-9-15,7-1 10 0,2 4-5 0,3-1 0 16,4 0-6-16,3-2 9 0,2 0-1 0,4 1-6 15,1-2-4-15,1 0-11 0,4-1 2 0,0-3-15 16,2 0 5-16,2-1 3 0,0 0-3 0,2-3 1 16,1-3-1-16,-1-1 14 0,-1 1-9 0,0-3 4 15,-1-6-2-15,0 2 13 0,0-2 4 0,1-1 10 0,-6-4 18 16,-3-2-4-16,10 0 6 0,-6-3 17 16,4 1-4-16,-4-3 16 0,-5-2-2 0,9-1-1 15,1-3 8-15,-5-1-5 0,0-3-17 0,0 1 14 16,0-2-8-16,-3-3-10 0,-3-1-3 0,2-2-5 15,-2-3-5-15,0-2-1 0,-5-2 0 0,1 0-7 16,-4-4-8-16,0 1 0 0,-3-14 0 0,-2 14 1 16,-1 0-6-16,-3-2 3 0,0 1-4 0,-3 3 19 15,-2-1-1-15,-4 3-4 0,0 4 7 0,-4 1 4 16,2 7 1-16,-6-2-3 0,1 7 1 0,-6-4-8 16,5 7 1-16,-11-3-5 0,8 7 1 0,-8-3-4 15,0 4-7-15,6 3 1 0,-9 1-17 0,3 2-2 16,5-2-13-16,-4 6-16 0,0-4-31 0,7 2-31 15,-2-2-23-15,-1 7-36 0,-4-4-90 0,8-3-270 16,0 5 120-16</inkml:trace>
  <inkml:trace contextRef="#ctx0" brushRef="#br0" timeOffset="125551.09">18248 1838 110 0,'0'-4'199'16,"0"4"-9"-16,0 0-7 0,-5-4-5 0,5 4-9 15,0-4-7-15,0 4-3 0,0 0-8 0,-4-3-2 16,4 3-4-16,0 0-14 0,0 0-4 0,0 0-13 16,0 0-6-16,0 0-10 0,0 0-5 0,-5-3-11 15,5 3-9-15,0 0-9 0,0 0-8 0,0 0-4 16,0 0-4-16,0 0-1 0,-5 8-3 0,1-2 0 15,0 0-4-15,-3 3 1 0,-1 6 2 16,-4 1 1-16,-2 6-1 0,-1 6 1 0,-5 3 4 16,0-1-10-16,-10 17 5 0,-3 1-11 0,4 6 6 15,-5-3-4-15,-11 23 6 0,14-26-10 0,0 1-7 16,-1 1 6-16,2-4-9 0,0-1 4 0,0-1-7 0,7-2 17 16,5-10 9-16,-1-2 0 0,4-1 10 0,-2 1 2 15,4-2-3-15,-2 0 5 0,3-6-10 0,4-4 2 16,1 1-16-16,1-4 10 0,1-3-11 15,1-1 3-15,0-3-5 0,-1-1 1 0,4-1 0 16,-1 0-11-16,2-6 3 0,-6 11 0 0,6-11 1 16,-1 6 0-16,1-6 1 0,-3 3 2 0,3-3-9 15,0 0 2-15,0 0-26 0,0 0-30 0,0 0-38 16,0 0-33-16,0 0-59 0,0 0-70 0,13-22-79 16,-9 15-282-16,1-3-646 0,1 1 285 0</inkml:trace>
  <inkml:trace contextRef="#ctx0" brushRef="#br0" timeOffset="126150.99">18519 2109 309 0,'-1'-6'380'0,"2"2"-7"0,0-2-9 0,1 2-5 16,-2 0-8-16,0 4-13 0,0-6-8 0,1 3-9 15,-1 3-23-15,0 0-21 0,0 0-33 0,-1-6-24 16,1 6-26-16,0 0-17 0,0 0-19 0,0 0-11 16,-3 12-12-16,1-6-14 0,0 7-8 0,0 6-6 0,0-1-9 15,-1 8-7-15,1-8-6 0,0 11-6 0,2-3-2 16,0 2-9-16,0-2-3 0,0 4-6 16,0-1-3-16,1 0-5 0,0-1-6 0,2 2-3 15,-2-4-3-15,0-1-4 0,1-6-3 0,2 1-1 16,-3-2-6-16,0-1-1 0,2-6-2 0,-1 3-10 15,-2-2-14-15,0-4-25 0,3 2-28 0,-3-1-36 0,1-3-26 16,-2-2-23-16,1-4-34 0,1 3-60 16,-1-3-64-16,0 0-70 0,0 0-61 0,-10-12-308 15,7 4-797-15,1-3 353 0</inkml:trace>
  <inkml:trace contextRef="#ctx0" brushRef="#br0" timeOffset="126566.63">18807 2230 163 0,'2'-3'355'0,"-2"3"-8"0,0 0-3 0,0 0-19 16,4-7-18-16,-4 7-31 0,0 0-20 0,0 0-32 16,0 0-26-16,3-3-14 0,-3 3-6 0,0 0-14 15,0 0-1-15,-2 14-5 0,1-8-15 0,-3 3-8 16,0 2-9-16,-2 4-15 0,3-2-8 0,0 3-8 15,-3 2-5-15,1 0-8 0,1-2-4 0,2 1-9 16,-1-1-3-16,3 2-17 0,0-1 4 0,0 1-4 16,0-1-7-16,2-7-9 0,0 4 4 0,3-5-12 15,-1 2 8-15,0-1-4 0,2-3-3 0,1 0 1 16,0-1-5-16,1-1 2 0,-1-1-1 0,1 1 0 16,4-5-3-16,-2 0 3 0,3-2 2 0,-3-1 9 15,2-1 4-15,-1-2 1 0,1-2 9 0,-3 0 6 16,5-4 7-16,-3 2 2 0,-1-5-3 0,-2-1-4 15,0 0 2-15,-3-2 2 0,4 1 7 0,-5-1 4 16,1-2 1-16,-3 4 1 0,-4-4-5 0,2 5 5 16,-3 2-6-16,-1-5-10 0,-2 0 2 0,0 3-5 15,-2 1-11-15,-1 4 1 0,0 1-10 0,0 0-7 16,-1 4-38-16,-3-2-52 0,-2 3-72 0,1 0-90 16,-4 3-112-16,5 4-133 0,0 1-437 0,4-1-984 15,-5-1 436-15</inkml:trace>
  <inkml:trace contextRef="#ctx0" brushRef="#br0" timeOffset="147967.57">6266 9125 27 0,'-7'19'74'0,"2"6"-6"0,0 0 0 16,1-4-12-16,1 3-2 0,1 2-4 0,-1-3-7 15,1 4-5-15,2-3 2 0,0-4-7 0,0 5-4 16,5 1-1-16,-4-1-3 0,3-6 12 15,1 8-6-15,-1-8-6 0,5 5-3 0,0-1-2 0,-3-5 4 16,5 5 3-16,0 3-10 0,1-4 4 0,0 0-11 16,0-5 2-16,2 3 4 0,1 0-9 0,-2-4-2 15,1-1 3-15,0 0-11 0,-1-2 9 0,2 3-13 16,2-4 6-16,-2-1-5 0,-2 0-3 0,6 0 4 16,-1-3 4-16,-4 3-1 0,5-5 1 0,-1-2-2 15,1 4-2-15,2-5 10 0,-1 2-1 0,1-2-7 16,-2-1 8-16,1-2-3 0,2-2 8 0,-4 4 4 15,4-4-2-15,-2 0 7 0,-1 0-9 0,2-1-8 16,-1-1 4-16,-2 0 4 0,2-1 0 0,0 0-1 16,-1 1-4-16,0-3 6 0,-2 2 1 0,-2-4-4 15,3 2 5-15,-2-4 4 0,2 2-5 0,-5-5 9 16,1 5 7-16,0-5-5 0,0 1 6 0,0-1 1 16,-2-2-6-16,1 1-3 0,-1-7 1 0,-1 5-2 15,-1-1 0-15,-5-1 2 0,4-7-1 0,0 2-3 16,-4 4-6-16,-4-5 0 0,3-1-6 0,-4 6 4 15,0-5 1-15,0-1 2 0,0 7 3 0,-4 0-2 16,-2 1 7-16,2-1-2 0,-5-1-2 0,4-4 2 16,-4 5-1-16,-4-4 0 0,3-1 3 0,-4 1-5 0,1 1-8 15,0 0 7-15,2 5-1 0,-3-4 0 0,1 4 0 16,-1 1-3-16,-4-3 0 0,5 6-2 0,-3 0-3 16,-6-1-1-16,3 2-1 0,1 4 3 0,-6-3-4 15,-2 4-13-15,-2 3-5 0,-1 3-24 16,-1 0-23-16,0 3-37 0,-6 2-153 0,-3 1-272 0,-1 1 120 15</inkml:trace>
  <inkml:trace contextRef="#ctx0" brushRef="#br0" timeOffset="148649.97">8346 8819 208 0,'-13'-5'342'0,"7"4"-9"0,6 1-9 0,-8-4-10 15,3 3-5-15,5 1-14 0,-11-2-8 0,6 0-8 16,5 2-14-16,-8-1-12 0,8 1-24 0,-5-2-27 16,5 2-17-16,0 0-21 0,0 0-11 0,0 0-20 15,18-7-9-15,-6 2-18 0,15 0-7 0,0-1-11 16,5 0-11-16,0 0-5 0,4 3-10 0,1-2-14 16,-1-2-7-16,3 5-15 0,-3-2-10 0,1-1-10 15,-2 1-5-15,-2-1-5 0,-2 2-7 0,-5 0-7 0,-5 2-4 16,-2-1-8-16,-1 1-13 0,-8 0-13 0,-5-1-11 15,4 2 3-15,-5 0-17 0,-4 0-22 16,0 0-28-16,0 0-37 0,0 0-34 0,-19 8-21 0,6-4-27 16,-6-2-21-16,2 4-34 0,-12-1-194 0,2 0-540 15,0 3 238-15</inkml:trace>
  <inkml:trace contextRef="#ctx0" brushRef="#br0" timeOffset="148900.07">8342 8869 195 0,'-12'3'241'0,"3"0"5"15,1 1-2-15,1-2-2 0,0-1-9 0,2 0-4 16,1 1-5-16,4-2-20 0,-5 3-6 0,5-3-14 16,-4 1-4-16,4-1-4 0,0 0-21 0,0 0-7 15,22 0-16-15,-8-3-10 0,4 0-11 0,0 0-9 16,10-1-11-16,1 0-13 0,2-3-7 0,2 4-3 16,-1-2-12-16,5 1 1 0,1-1-7 0,-2 0-8 15,-4 1-2-15,0 0 4 0,-1 1-14 0,-3-1-8 16,-8 2 2-16,-2 0 0 0,-4-2-5 0,0 3-4 15,-6-1 7-15,-2 0-3 0,3 2 4 0,-5-1 2 16,1 0-2-16,-5 1-9 0,4-4 14 0,-4 4-36 16,0 0-42-16,0 0-28 0,-4-6-65 0,4 6-73 15,0 0-83-15,0 0-311 0,-11 0-661 0,11 0 294 16</inkml:trace>
  <inkml:trace contextRef="#ctx0" brushRef="#br0" timeOffset="152217.56">13881 7961 77 0,'4'-5'201'0,"1"-4"2"0,-1 5-9 15,0-5-3-15,1 3-11 0,-1 0 1 0,-2 1-3 16,2 1-9-16,-1 0-3 0,-1-1-6 0,0 1-4 15,-1 0-5-15,1 0 5 0,-2 4-14 0,2-6-5 16,-2 6-3-16,0 0-16 0,0-5-8 0,0 5-11 0,0 0-14 16,0 0 13-16,0 0-28 0,-16 10-1 15,9 1-5-15,-5 1-4 0,2 2 0 0,-7 8-1 0,3 0 6 16,-4 4-8-16,-1 0 1 0,5 4-7 16,-8 1 6-16,-4 12 6 0,1 2-11 0,1 0 1 0,-3-1-4 15,4 2-2-15,-1 7-4 0,3-7-1 0,-3 0 5 16,2 1 2-16,1-1-2 0,-1-1 7 0,3-3-1 15,2 2 11-15,-2-11-1 0,6-1 2 0,-6-1 0 16,6 2-5-16,-1-4-8 0,4-2 8 0,-3-3-10 16,8 0 4-16,-4-5-9 0,3-2 3 0,-1-1-11 15,1-2-2-15,2-4-3 0,-1-1-4 0,4-1-1 16,-2-3-1-16,2 3-6 0,-2-5-12 0,3 3-20 16,-2-3-15-16,0-1-40 0,2-2-26 0,0 0-33 15,0 0-41-15,0 0-59 0,0 0-72 0,11-12-94 16,-5 5-273-16,-1-3-719 0,5-4 318 0</inkml:trace>
  <inkml:trace contextRef="#ctx0" brushRef="#br0" timeOffset="152935.38">14285 8446 180 0,'0'0'332'0,"0"0"-9"0,0 0-15 15,0 0-13-15,0 0-18 0,0 0-24 0,-8 0-11 16,8 0-14-16,0 0-10 0,0 0-8 16,0 0-11-16,0 0-15 0,0 0-26 0,0 0-6 15,3-10-14-15,-3 10-12 0,1-8-9 0,0 3-8 0,2-1-2 16,1 0 4-16,-3 0-8 0,3-4 3 0,1 1-13 16,-1-3 1-16,2 1-8 0,1-2-9 15,-2 2-2-15,-1-2-8 0,2-2 2 0,-2 1-4 0,5-2-7 16,-8 6 6-16,4 0-9 0,-1 0 0 0,0 1-3 15,0 0 24-15,-3 2-3 0,0 2 3 0,1 0-3 16,0 2-2-16,-2 3-4 0,1-5-11 0,-1 5 1 16,3-4-15-16,-3 4 1 0,0 0-7 0,0 0-5 15,0 0 3-15,-4 16-3 0,2-7 0 0,2 2 6 16,-3 1 4-16,2 3-1 0,-3 1 3 0,1 9 1 16,1 1-1-16,0-4-4 0,-1 4 3 0,0-1-3 15,3 0-8-15,-5 2 0 0,6-3-4 0,-1 3-2 16,-1-1 0-16,-4-2-4 0,4 1-3 0,-2-1-1 0,3-5 1 15,-1 0-5-15,2 6-2 0,2-7 4 16,-3 0-18-16,1-1-23 0,-2-1-20 0,1-4-30 16,1 0-29-16,-1-1-37 0,5-1-36 0,-4-1-35 15,-1-4-28-15,0 4-22 0,0-3-27 0,1-2-25 0,-1 2-13 16,2-1-11-16,-2 0-9 0,0-2-15 0,0-3-226 16,-4 2-636-16,-1 1 282 0</inkml:trace>
  <inkml:trace contextRef="#ctx0" brushRef="#br0" timeOffset="153300.91">14299 8857 631 0,'-5'3'48'0,"1"-1"32"0,-1 0 14 0,0 1 5 15,-4-2 14-15,5 2 16 0,-4 0 16 0,2-1 11 16,2 1 1-16,-6 0 5 0,6 0-4 0,-3-2-4 16,1 2 3-16,1 0-5 0,-4-2-1 0,4 2-2 15,-1-2 2-15,-1 1-8 0,1 0-3 0,-2 1 13 16,3-1-16-16,5-2 9 0,-11 2 8 0,4-2-3 16,7 0 8-16,-10 1-2 0,5-1 5 0,5 0-3 15,-9 0-1-15,9 0-3 0,0 0-3 0,-10-1 0 16,10 1-1-16,0 0-4 0,-6-1-3 0,6 1-10 15,0 0-9-15,0 0-8 0,0 0-9 0,0 0-2 16,0 0-13-16,0 0-10 0,0 0-11 0,0 0-6 16,0 0-10-16,0 0-1 0,0 0-6 0,20-4-1 15,-14 2-12-15,1 2 0 0,5-1-7 0,3 2 8 16,2-1-15-16,3-2 1 0,9 2-4 0,-1 0-1 16,0 0 0-16,4-1-3 0,-1 1-5 0,0-1 1 15,-2 1-4-15,-2-1 2 0,2-1 0 0,-10 2-1 0,-1 0-3 16,3 0 0-16,-8 0 0 0,-2 0 0 0,0 2-1 15,-3-2 6-15,0 1 11 0,-4-1 16 0,2 1 15 16,-6-1 9-16,0 0 3 0,8-1-4 0,-8 1 2 16,0 0-12-16,0 0-7 0,0 0-5 0,0 0-1 15,0 0-61-15,0 0-78 0,0 0-97 0,0 0-132 16,0 0-192-16,-4-8-545 0,4 8-1156 0,0 0 511 16</inkml:trace>
  <inkml:trace contextRef="#ctx0" brushRef="#br0" timeOffset="157466.14">14555 9153 2 0,'20'-5'85'0,"1"-1"-7"0,-1-1-6 15,-1-3 3-15,7-1-13 0,-2-3-6 0,-6 3 0 16,-3 0-5-16,8-3-1 0,-6 2-13 0,2-6-5 15,-2-2-4-15,-3 5-9 0,0-1 2 0,1-5 8 16,-2-3-1-16,1 0-7 0,-3-1 7 0,1-3 12 16,-2 2-13-16,0-6-1 0,-2 4-6 0,-3-6 5 15,1 0-5-15,-2 1-2 0,0-14-11 0,-1 10 1 16,-6 5 6-16,3 2-5 0,-5-1 9 0,1 1 5 0,-5 2 3 16,3 0 0-16,-7 3-5 0,-1 2 3 15,-4-1-4-15,-2 7-17 0,-2-2-5 0,-2-1-17 16,-4 5-17-16,-2-3-34 0,-2 2-110 0,-3 2-195 15,1 0 86-15</inkml:trace>
  <inkml:trace contextRef="#ctx0" brushRef="#br0" timeOffset="158067.59">14737 6103 75 0,'0'0'313'15,"0"0"-17"-15,-6 2-24 0,6-2-21 0,0 0-14 0,0 0-20 16,0 0-23-16,17 4-21 0,-11-4-19 0,11 0-1 16,-6 1-24-16,8 0-17 0,-1-1-8 15,4-1-9-15,-2-3-16 0,2-2-21 0,6 1-22 0,-6 2-17 16,-4-2-29-16,1 3-25 0,-1-2-33 0,-4-1-38 16,-1 0-29-16,-3-1-25 0,-1 2-54 0,-4 2-160 15,-4 0-404-15,1-1 179 0</inkml:trace>
  <inkml:trace contextRef="#ctx0" brushRef="#br0" timeOffset="158250.99">14754 6216 160 0,'0'0'220'0,"7"2"-11"0,-7-2-16 15,12-4-20-15,0 0-19 0,-1 0-12 0,7-1-25 16,0-3-23-16,0 1-19 0,7-2-24 0,-3 0-28 15,-4 4-35-15,5-3-34 0,3-1-27 0,-6 1-40 16,-2 2-116-16,-5 3-246 0,-2-3 109 0</inkml:trace>
  <inkml:trace contextRef="#ctx0" brushRef="#br0" timeOffset="159134.57">18965 1862 86 0,'0'0'244'16,"0"0"-19"-16,3-3-17 0,-3 3-15 0,0 0-15 15,0 0-12-15,7-1-12 0,-7 1-12 0,6-1-15 16,-6 1-6-16,6-1-9 0,-6 1-3 0,0 0-8 15,0 0-11-15,0 0-4 0,0 0-10 0,0 0-5 0,0 0-23 16,2 7-34-16,-2-7-52 0,0 0-63 16,-12 8-98-16,3-2-171 0,0 0-399 0,-1 0 177 15</inkml:trace>
  <inkml:trace contextRef="#ctx0" brushRef="#br0" timeOffset="159950.01">18989 1895 78 0,'2'-6'284'0,"-2"2"-8"0,0 4-16 16,1-4-10-16,-1 4-8 0,0-5-8 0,0 5 0 15,0-4 3-15,0 4-13 0,0 0-5 0,0 0-4 16,0 0-3-16,0 0-18 0,-3-5-5 0,3 5-5 15,0 0-17-15,0 0 1 0,0 0-13 0,0 0-16 16,0 0-8-16,0 0-6 0,0 0 2 0,0 0-5 16,-16 17 1-16,9-6-9 0,-4 3 0 0,-2 9-1 15,-1 1 2-15,-5 1-5 0,0 6-3 0,-7 13 2 16,-2 2-1-16,-1 0-8 0,0 1-2 0,3 4-8 16,-4 0-3-16,-12 20-5 0,11-25-7 0,2 4 4 15,-2-1-6-15,1 0 1 0,5-3 0 0,0 2 0 16,1-4-4-16,1-2 4 0,7-8-6 0,-3-3-4 15,6 2-4-15,-7 9-3 0,8-14-7 0,-2 3-4 16,4-5-6-16,1-1 2 0,1-7-5 0,2-2-5 16,2-1 0-16,2-3-11 0,-1-2-4 0,1 1 6 15,0-7-12-15,1 5-9 0,1-3-10 0,-3-4-9 16,3-2-5-16,-2 7-21 0,2-7-41 0,0 0-49 16,0 0-58-16,0 0-70 0,2-26-92 15,0 14-95-15,0-7-515 0,3-6-1041 0,4 2 461 0</inkml:trace>
  <inkml:trace contextRef="#ctx0" brushRef="#br0" timeOffset="160516.87">19655 2196 149 0,'-2'-3'355'15,"2"3"-9"-15,-7-2-5 0,7 2-20 16,0 0-12-16,0-6-16 0,0 6-11 0,0 0-21 0,0 0-15 16,0 0-15-16,0 0-14 0,-4-2-18 0,4 2-19 15,0 0-16-15,0 0-22 0,0 0-8 0,0 0-10 16,9-5-6-16,-1 4-10 0,-2-1-14 0,5 1-10 16,0-2-11-16,3 1-1 0,0 2-11 15,4-4-7-15,0 3-1 0,0 0-16 0,-4-2-23 0,5 2-10 16,-6 1-25-16,1-2-28 0,-2 0-25 0,-5 2-17 15,2-2-31-15,-2 1-20 0,-4 0-27 0,-3 1-40 16,4-3-33-16,-4 3-28 0,0 0-17 0,0 0-15 16,-29 5-213-16,12 0-558 0,-2-1 248 0</inkml:trace>
  <inkml:trace contextRef="#ctx0" brushRef="#br0" timeOffset="160983.79">19692 2195 546 0,'-10'5'79'0,"-2"0"30"0,1 0 4 16,1-2-2-16,3 1 9 0,2-1 8 0,-1 0 20 15,0 1 6-15,2-2 10 0,0 1-6 0,4-3 2 16,-4 4-3-16,0-2 7 0,2 2 1 0,2-4 0 15,-2 4 2-15,1 1-4 0,0-3-6 0,1-2 3 16,-4 7-1-16,1 0-7 0,1-1 5 0,-1 5-7 16,-1-1-7-16,-1 1-9 0,0 0-15 0,-1 1-12 15,-3 3-7-15,5-1-10 0,-1 2-10 0,0-1-6 16,-4 1-8-16,5-3-6 0,2 1-7 0,-2-5-3 16,1 3-6-16,2 1-3 0,-2-1-5 15,2-2-7-15,-3 1-4 0,4-2 1 0,-1-3 0 0,-2 1-7 16,3 0 5-16,3-3-5 0,-6 1 6 0,7-2 1 15,-1 0 2-15,-1 0 11 0,2-2 3 0,-4-1-1 16,13 0 8-16,-6 0-4 0,0-1-3 0,1-2-1 16,1-1 1-16,2 1-1 0,-1-2-7 15,2 3 3-15,-1-5-3 0,0 2-5 0,5-1-8 0,-6-1 3 16,4 4-8-16,-1 1-2 0,-2-2-1 0,2 3 2 16,0 1-1-16,0 1-2 0,0 0 0 0,0 2-6 15,-2 0 1-15,5 1 2 0,-1 4-3 0,-5-1 4 16,5 3-6-16,-2-1 1 0,-3 5 0 0,-2-4-1 15,2 4 6-15,-5-2-8 0,3 4 4 0,-2-1-1 16,-6-3 2-16,2 4-2 0,-7-1 1 0,2 1 0 16,-1-1 1-16,-5 1 3 0,0-1 4 0,-6 6 8 15,0-7 7-15,-1 2 7 0,-7 1 8 0,1-4 5 16,-2 3 7-16,1-2 3 0,5-4 2 0,-3-3-1 16,-5 2-3-16,6-5-7 0,2 2 0 15,-1-2-8-15,-1-3-1 0,1 0-3 0,4-2-17 0,-2-3-39 16,-2 1-71-16,5-3-122 0,-4 1-168 0,-7-6-233 15,9 4-313-15,5-5-1002 0,1 5 444 0</inkml:trace>
  <inkml:trace contextRef="#ctx0" brushRef="#br0" timeOffset="189383.65">15056 8396 203 0,'-2'-2'377'0,"1"-2"3"0,-2 0 1 16,1 0-2-16,2 4-7 0,-3-5-9 0,1 3-17 15,2 2-23-15,-3-4-21 0,3 4-24 0,0 0-20 16,0 0-14-16,0 0-7 0,0 0-4 0,0 0-10 16,8 10-12-16,-7-4-11 0,2 0-9 0,2 3-12 15,-1 1-9-15,-3 1-13 0,2-1-6 0,-1 2-13 16,1-1-16-16,-2 1-2 0,2 1-11 0,0-1-10 16,-1-1 19-16,-2-2-13 0,2-1-1 0,-1-3-3 15,-1 0 6-15,3 1 3 0,2-3 4 0,0-1 3 0,7-4-10 16,-1-3-15-16,11-5-9 0,7-7-9 0,6-5-4 15,10-5-12-15,1-4-14 0,2-7-47 0,2 4-80 16,0-2-95-16,-2-1-118 0,2 5-144 0,-5 1-203 16,0 1-442-16,-17 7-1175 0,-2 4 520 0</inkml:trace>
  <inkml:trace contextRef="#ctx0" brushRef="#br0" timeOffset="192317.56">7233 9751 426 0,'-1'-4'451'16,"1"4"-5"-16,0 0-4 0,0 0-4 0,-2-4-12 16,2 4-19-16,0 0-12 0,0 0-14 0,0 0-23 15,0 0-20-15,3 15-24 0,-2-7-17 0,1-2-14 16,0 3-10-16,2 1-2 0,-1 0-38 0,-1-1-7 16,1 9-15-16,-1-6-19 0,1 1-15 0,-1-2-24 0,-1 5-2 15,2-4-18-15,0 4-4 0,-3 1-20 16,2-5-23-16,0-2 3 0,0-1-21 0,-1 0 3 15,2-2 2-15,-2-1-8 0,3-2 3 0,0-1-57 0,2-1-11 16,3-3 0-16,1-3 0 0,7-4 0 0,7-8 0 16,1-1 0-16,3-2 0 0,4-5 0 0,7-10 0 15,2 2 0-15,0 0 0 0,1-1 0 0,-3 1 0 16,0 0 0-16,-9 11-127 0,18-10-280 0,-20 5-152 16,-3 5-624-16,4-1-1283 0,-1 3 568 0</inkml:trace>
  <inkml:trace contextRef="#ctx0" brushRef="#br0" timeOffset="200851.64">12993 2236 71 0,'0'0'93'0,"0"0"-6"15,0 0-12-15,0 0-2 0,0 0-12 0,0 0-12 16,0 0-15-16,0 0-17 0,0 0-9 0,0 0-30 15,0 0-69-15,0 0-100 0,0 0 45 0</inkml:trace>
  <inkml:trace contextRef="#ctx0" brushRef="#br0" timeOffset="201583.95">19596 3010 84 0,'0'0'156'0,"0"0"-10"0,0 0-10 0,0 0-18 16,0 0-11-16,0 0-9 0,0 0-16 0,13-3-4 15,-13 3-29-15,7-1-22 0,-7 1-40 0,9-4-52 16,-7 2-103-16,-2 2-181 0,4-5 81 0</inkml:trace>
  <inkml:trace contextRef="#ctx0" brushRef="#br0" timeOffset="204219.79">16334 2663 148 0,'0'0'145'0,"0"0"-22"16,0 0-12-16,0-4-6 0,0 4-21 16,0 0 1-16,0 0-11 0,0 0-1 0,1-5-9 15,-1 5 2-15,0 0-3 0,4-4-5 0,-4 4-2 0,0 0 1 16,4-2-2-16,-4 2-3 0,0 0-3 16,0 0-8-16,2-4-7 0,-2 4-4 0,0 0-2 15,0 0 1-15,1-2-7 0,-1 2-10 0,0 0-25 16,0 0-39-16,2-6-55 0,-2 6-142 0,0-5-270 15,0 5 120-15</inkml:trace>
  <inkml:trace contextRef="#ctx0" brushRef="#br0" timeOffset="206750.09">14226 651 87 0,'0'0'80'16,"0"0"9"-16,0 0-9 0,0 0-8 16,0 0-5-16,0 0-7 0,0 0-9 0,0 0-8 15,0 0-4-15,0 0-2 0,0 0 2 0,0 0-9 16,0 0-5-16,0 0-5 0,0 0 4 0,0 0-10 0,0 0-1 15,0 0-1-15,0 0-16 0,0 0-22 0,0 0-15 16,0 0-27-16,0 0-57 0,0 0-133 0,0 0 60 16</inkml:trace>
  <inkml:trace contextRef="#ctx0" brushRef="#br0" timeOffset="209866.98">19370 3128 152 0,'0'0'295'16,"-5"-1"0"-16,5 1 0 0,0 0-6 0,0 0-3 16,-8 1 4-16,8-1-8 0,0 0-20 0,-6 1 19 15,6-1-2-15,0 0-4 0,0 0-4 0,0 0-11 16,0 0-15-16,-5 1-11 0,5-1-12 0,0 0-14 15,0 0-17-15,0 0-14 0,0 0-15 0,0 0-14 16,0 0-9-16,0 0-11 0,25-1-15 0,-13 0-8 16,7-2-12-16,4 1-8 0,5 1-10 0,0 2-4 15,-6-3-11-15,-3 1-5 0,8-2-5 0,-6 0-16 16,-2 1-16-16,0 1-22 0,-1-3-18 0,-4 2-21 16,-3 1-15-16,0-1-20 0,-3 0-18 0,-2 2-21 15,0-1-34-15,-6 1-45 0,4-5-33 0,-4 5-32 16,0 0-23-16,0 0-18 0,-26 2-13 0,14 1-17 15,-8 2 7-15,0 0-7 0,-8 2-215 0,0 0-592 16,-2 2 261-16</inkml:trace>
  <inkml:trace contextRef="#ctx0" brushRef="#br0" timeOffset="210067.54">19466 3152 1948 0,'-20'6'-91'16,"-5"2"50"-16,4 0 41 0,2-2 36 0,0 1 34 15,2 0 25-15,1-2 27 0,5-2 22 0,2 2 14 16,1-2 16-16,3-1 8 0,0 0 9 0,0 0 2 16,2 0 11-16,3-2 6 0,0 0-7 0,0 0 5 15,8 6-6-15,1-6-16 0,-9 0-16 0,18-3-10 16,-6 2-15-16,7-1-13 0,-7 1-12 0,8 0-13 15,1-2-10-15,7 1-8 0,-5-1-7 0,4-2-11 16,-8 3-6-16,3 0-5 0,-4-1-9 0,2 1-5 16,-1 0-2-16,-6 1-9 0,1-1-1 0,-2 1-5 15,-1-2-1-15,-1 1-5 0,-2 2-12 0,-3-1-29 16,-5 1-36-16,11-1-34 0,-11 1-63 0,8 0-77 16,-5-3-88-16,-3 3-117 0,0 0-352 0,1-3-849 15,-1 3 376-15</inkml:trace>
  <inkml:trace contextRef="#ctx0" brushRef="#br0" timeOffset="210983.8">14433 652 310 0,'0'0'310'0,"0"0"-21"16,0 0-17-16,0 0-26 0,0 0-25 0,0 0-21 15,0 0-5-15,0 0-11 0,0 0-1 0,0 0 3 16,0 0-25-16,0 0-1 0,0 0-23 15,0 0-9-15,0 0-16 0,0 0-6 0,0 36-6 0,0-36-2 16,0 0 3-16,0 0-11 0,1 18 0 0,-1-18-2 16,0 0-4-16,0 0-2 0,0 0-3 0,0 0-3 15,0 0-11-15,6 15-4 0,-6-15 5 0,0 0 7 16,0 0 2-16,0 0 2 0,0 0-4 0,0 0-3 16,0 0-1-16,0 0-11 0,0 0-10 15,0 0-3-15,0 0 1 0,65-34-2 0,-41 17-7 16,-2-2-18-16,6-1-36 0,1-2-39 0,0 1-82 15,-3 3-52-15,1 0-114 0,-8 1-448 0,3 0-814 0,-8 5 360 16</inkml:trace>
  <inkml:trace contextRef="#ctx0" brushRef="#br0" timeOffset="213600.17">9346 209 8 0,'0'0'45'0,"0"0"5"0,0 0-9 16,0 0 3-16,0 0 1 0,0 0-7 0,0 0 3 16,0 0-8-16,0 0 1 0,0 0 2 15,0 0 5-15,0 0-10 0,0 0 6 0,0 0-5 0,0 0-4 16,0 0 7-16,0 0-3 0,0 0 5 15,0 0 7-15,0 0-8 0,0 0-2 0,0 0-1 16,0 0 0-16,0 0-6 0,0 0 7 0,0 0-1 16,0 0-10-16,0 0-1 0,0 0 1 0,0 0 2 15,0 0 1-15,0 0 8 0,0 0-11 0,0 0 5 16,0 0-1-16,0 0 8 0,0 0 1 0,0 0 0 16,0 0 4-16,0 0-6 0,0 0 5 0,0 0-3 15,0 0-5-15,0 0 9 0,0 0-11 0,0 0-3 16,0 0-2-16,0 0-4 0,0 0 2 0,0 0-7 15,0 0 1-15,0 0-2 0,0 0-1 16,0 0-6-16,0 0 4 0,0 0-2 0,0 0-1 0,0 0-8 16,0 0 14-16,0 0-9 0,0 0-7 0,0 0 2 15,0 0 11-15,0 0-8 0,0 0-7 0,0 0 8 16,0 0 1-16,0 0-5 0,0 0 2 0,0 0-1 16,0 0-3-16,0 0 2 0,0 0 2 0,0 0-7 15,0 0 5-15,0 0-4 0,0 0 2 16,0 0 2-16,0 0-2 0,0 0 4 0,0 0-4 15,0 0 2-15,0 0-1 0,0 0-1 0,0 0 4 16,0 0-2-16,0 0-2 0,0 0 3 0,0 0 7 16,0 0-8-16,0 0 5 0,0 0-8 0,0 0 11 15,0 0-10-15,0 0 4 0,0 0-2 0,0 0-4 16,0 0 5-16,0 0 2 0,0 0-4 0,0 0 8 16,0 0 7-16,0 0 5 0,0 0 2 0,0 0 1 15,0 0-2-15,0 0 1 0,0 0-8 0,0 0 7 16,0 0-4-16,0 0 0 0,0 0-9 15,0 0 10-15,0 0 2 0,0 0-2 0,0 0 1 16,0 0 3-16,-22 33 2 0,22-33-3 0,-13 25 2 16,8-7 0-16,1 0 1 0,-1 2 1 0,-3 7 4 15,-2-1 2-15,-3-3-2 0,4 4 4 0,-1 0-2 16,1 0 6-16,1 2 1 0,-2-2 3 0,1 1-1 16,-1 0 3-16,-4 1-2 0,4 1-1 0,0-3-5 15,-3-1-2-15,4 0 1 0,0-3-5 0,0-5 2 16,4 2-1-16,0-5 5 0,0-2-3 0,2-2 3 15,-1 1-1-15,2-1-2 0,-2-2-7 0,3-1 3 16,-2-1 4-16,2-1-1 0,1-6-1 0,-4 12 4 16,4-8-7-16,0-4-4 0,-4 8-1 0,4-8-2 15,-1 6 0-15,1-6-3 0,0 0 0 0,0 0-2 16,0 8 3-16,0-8 0 0,0 0-6 0,-4 5-2 16,4-5 4-16,0 0-4 0,0 0 2 0,0 0-4 15,0 0-10-15,0 0-9 0,0 0-25 0,0 0-37 16,0 0-33-16,0 0-55 0,0 0-80 0,0 0-217 15,14-14-496-15,-14 14 219 0</inkml:trace>
  <inkml:trace contextRef="#ctx0" brushRef="#br0" timeOffset="214717.59">9338 133 109 0,'0'0'124'0,"0"0"-6"15,0 0-8-15,0 0-2 0,0 0-10 0,0 0-7 16,0 0-8-16,0 0-2 0,0 0-11 0,0 0 12 16,0 0-11-16,0 0-1 0,0 0 1 0,0 0 3 15,0 0 0-15,0 0 0 0,0 0 1 0,-21 36-3 16,21-36 5-16,-12 19 1 0,4-7-6 0,3 1 5 15,-3 4 4-15,2 0-10 0,-2 2 1 0,-1 5-2 16,-1 3-5-16,1-2-4 0,-1 1 2 0,1 2-3 16,1-2-2-16,1 1 1 0,-5 0-4 0,1 3-7 15,2-6-2-15,2 5-4 0,-2 0-1 16,5-1-4-16,-1-3-1 0,0-6-8 0,0 8 7 16,0-2-6-16,-1-2-4 0,2-6-6 0,0 0 1 15,0 1-2-15,-1-1 5 0,4 1-2 0,-2-7 4 16,-1 4 10-16,2-1-9 0,-2-1 3 0,0-1 1 15,4-3 0-15,-1 1-2 0,-2-1 3 0,2-3-3 16,1 1-8-16,0-7 8 0,0 12-3 0,-1-8-11 16,1-4 8-16,-3 9-7 0,3-9-4 0,-1 5-3 15,1-5 6-15,-3 5 0 0,3-5-5 0,0 0 2 16,0 0-2-16,-1 8 5 0,1-8-8 0,0 0 7 16,0 0-1-16,0 0-1 0,0 0-7 15,0 0-8-15,0 0-26 0,0 0-42 0,0 0-49 16,0 0-66-16,0 0-73 0,9-19-239 0,-5 12-540 15,-4 7 240-15</inkml:trace>
  <inkml:trace contextRef="#ctx0" brushRef="#br0" timeOffset="-197895.68">10051 210 136 0,'0'0'162'0,"0"0"-11"15,0 0-1-15,0 0-13 0,0 0 2 0,0 0-6 16,0 0-8-16,0 0-3 0,0 0-3 0,0 0-1 16,0 0-6-16,0 0 1 0,0 0-9 0,0 0-1 15,0 0-4-15,0 0-4 0,0 0-6 0,0 0-4 16,-4-24-7-16,4 24-10 0,0 0 4 0,0 0-6 16,0 0-4-16,0 0-6 0,0 0-8 0,0 0-6 15,0 0 6-15,0 0 0 0,0 0-5 0,0 0-2 16,0 0 5-16,0 0-2 0,-10-13 0 0,10 13 5 15,0 0 2-15,0 0-11 0,0 0-1 0,0 0-5 16,0 0 0-16,0 0 0 0,0 0-4 0,0 0-4 16,-36 1-14-16,36-1 11 0,0 0 1 15,0 0-7-15,0 0 5 0,0 0 1 0,-39 13-1 16,39-13 1-16,0 0-3 0,-16 8 4 0,16-8-3 16,0 0-11-16,0 0 13 0,-19 11-4 0,19-11 3 15,0 0-1-15,-13 10-4 0,13-10 4 0,0 0-4 16,-9 11 8-16,9-11-3 0,0 0 0 0,-10 13-14 15,10-13 8-15,0 0 3 0,-9 14 3 0,9-14-3 16,0 0 6-16,-10 15-6 0,10-15 0 0,-8 12-4 16,8-12 8-16,0 0-6 0,-7 15 1 0,7-15 1 15,0 0-8-15,-7 17 2 0,7-17-4 0,0 0 1 16,-5 18-1-16,5-18-10 0,-3 13 5 0,3-13 4 16,-1 17 2-16,1-17-1 0,0 0-4 0,-2 19-1 15,2-19-2-15,0 0-2 0,-2 21 1 0,2-21 1 16,0 0 1-16,4 18-3 0,-4-18-6 0,0 0 8 15,4 16 2-15,-4-16-13 0,0 0 12 0,6 16 6 16,-6-16-5-16,0 0-2 0,10 15 0 0,-10-15 2 16,0 0 4-16,13 12 0 0,-13-12-9 0,0 0 8 15,13 12-7-15,-13-12 2 0,0 0 4 0,14 14-5 16,-14-14-5-16,0 0 4 0,14 9 6 16,-14-9-4-16,0 0 2 0,17 9-4 0,-17-9 4 15,0 0-4-15,13 8 6 0,-13-8 6 0,0 0-12 0,0 0 6 16,15 10-2-16,-15-10 5 0,0 0-5 0,0 0-2 15,0 0 5-15,23 4 6 0,-23-4-13 0,0 0 11 16,0 0 4-16,0 0-6 0,0 0-6 16,0 0 6-16,40-3 6 0,-40 3 1 0,0 0-7 15,0 0 1-15,23-11 9 0,-23 11-8 0,0 0 8 16,19-7-1-16,-19 7-2 0,15-10 7 0,-15 10-4 16,0 0 7-16,19-14 4 0,-19 14-3 0,9-11-4 15,-9 11 7-15,16-12 4 0,-16 12-5 0,10-11 5 16,-10 11 3-16,0 0-2 0,11-16 3 0,-11 16 0 15,0 0 0-15,8-14 3 0,-8 14-1 0,0 0 1 16,5-14 1-16,-5 14-14 0,0 0 15 0,0 0-2 16,4-17 2-16,-4 17-3 0,0 0-4 0,0 0 0 15,0 0-2-15,0 0-10 0,0 0 5 0,-4-19-9 16,4 19 2-16,0 0-3 0,0 0 0 0,0 0-4 16,0 0 3-16,-9-15-6 0,9 15 0 0,0 0-2 15,0 0-4-15,0 0-1 0,0 0 1 0,-19-10-2 16,19 10-2-16,0 0 1 0,0 0-3 0,0 0 3 15,0 0-3-15,0 0 2 0,-32 1 1 0,32-1-2 16,0 0 1-16,0 0-2 0,0 0 5 16,0 0 1-16,-29-1-5 0,29 1-7 0,0 0 6 15,0 0-11-15,0 0 11 0,-27 10-9 0,27-10 12 16,0 0 0-16,0 0 1 0,-26 8-2 0,26-8 0 16,0 0 5-16,-19 10-17 0,19-10 8 0,-11 11 0 0,11-11 9 15,0 0-2-15,-17 15-7 0,17-15 6 16,-14 9-3-16,14-9 0 0,-13 11 2 0,13-11-3 15,-9 11-1-15,9-11 1 0,0 0-2 0,-15 14 2 16,15-14-3-16,0 0 6 0,-9 14-6 0,9-14 0 16,0 0 6-16,-8 11-3 0,8-11-6 0,0 0 4 15,0 0 1-15,0 0-1 0,-10 12-2 0,10-12 2 16,0 0 0-16,0 0 1 0,0 0-1 0,0 0 1 16,0 0 4-16,0 0-4 0,0 0 2 0,0 0-10 15,0 0-16-15,0 0-8 0,0 0-24 0,0 0-28 16,-9 13-24-16,9-13-37 0,0 0-61 15,0 0-79-15,0 0-117 0,0 0-317 0,0 0-778 0,0 0 345 16</inkml:trace>
  <inkml:trace contextRef="#ctx0" brushRef="#br0" timeOffset="-190745.14">6934 9810 62 0,'0'0'228'0,"0"0"-14"15,0 0-17-15,0 0-15 0,0 0-18 0,3-9-20 16,-3 9-13-16,1-5-13 0,-1 5-22 0,0 0-28 15,0 0-31-15,0 0-65 0,0 0-39 0,-1-5-191 16,1 5-279-16,0-7 123 0</inkml:trace>
  <inkml:trace contextRef="#ctx0" brushRef="#br0" timeOffset="-184811.58">14259 9106 3 0,'0'0'33'0,"0"0"-39"0,0 0-7 0,-6-5 3 15</inkml:trace>
  <inkml:trace contextRef="#ctx0" brushRef="#br0" timeOffset="-184345.79">14730 5835 163 0,'0'0'144'0,"0"0"-14"0,0 0-13 0,0 0-22 0,0 0 0 16,0 0-9-16,0 0-24 0,0 0-3 16,0 0-24-16,0 0-11 0,0 0-29 0,0 0-14 0,0 0-32 15,0 13-106-15,-4-11-168 0,1 2 75 0</inkml:trace>
  <inkml:trace contextRef="#ctx0" brushRef="#br0" timeOffset="-183344.72">19535 3077 114 0,'0'0'256'16,"-9"0"-10"-16,9 0-18 0,0 0-17 0,0 0-19 15,0 0-17-15,0 0-15 0,0 0-14 0,0 0-8 16,0 0-11-16,0 0-6 0,0 0-11 0,0 0-5 15,0 0-8-15,0 0-2 0,0 0 1 0,0 0-8 16,0 0-3-16,0 0-10 0,0 0-4 0,0 0-31 16,0 0-52-16,-1-3-70 0,1 3-110 0,-3-5-257 15,3 5-485-15,-2-7 214 0</inkml:trace>
  <inkml:trace contextRef="#ctx0" brushRef="#br0" timeOffset="-182762.42">20294 2589 174 0,'0'0'366'0,"0"-2"-6"15,0 2-7-15,0 0-7 0,0 0-17 0,5-2-17 0,-5 2-21 16,0 0-28-16,0 0-21 0,0 0-25 0,0 0-25 15,0 0-17-15,0 0-27 0,0 0-14 0,0 0-10 16,2 9-13-16,0-5-7 0,-2-1-7 0,0 2-9 16,0-2-4-16,0 4-11 0,2-3-2 15,-1 0-6-15,-1 0-10 0,1 0 2 0,0 0 11 0,-1-4 16 16,5 5 17-16,-5-3 17 0,0-2 13 0,0 0 8 16,17-5 3-16,-2-1-13 0,2-2-7 0,6-9-13 15,1-1-7-15,6-1-14 0,-1-2-10 16,13-9-33-16,-1 2-53 0,0-3-91 0,2-3-133 15,-7-3-171-15,3 4-522 0,-14 5-1000 0,3-12 442 0</inkml:trace>
  <inkml:trace contextRef="#ctx0" brushRef="#br0" timeOffset="-174945.81">10576 414 44 0,'0'0'147'0,"0"0"-12"0,0 0 5 15,0 0-5-15,0 0-7 0,0 0-5 0,0 0-11 16,0 0-5-16,0 0-7 0,0 0-10 0,0 0-11 16,0 0-7-16,0 0-6 0,0 0-11 0,0 0-3 15,0 0-9-15,0 0-5 0,0 0-14 0,0 0-10 16,0 0-11-16,0 0-2 0,19-33-17 0,-19 33-7 16,18-8-8-16,-18 8-17 0,0 0-9 0,21-11-11 15,-21 11-1-15,0 0-5 0,12-6 5 0,-12 6 7 16,0 0 8-16,0 0 11 0,0 0 2 0,0 0 9 15,0 0 10-15,0 0 14 0,0 0 2 16,0 0 14-16,0 0-5 0,0 0 3 0,0 0 11 16,-48 34-3-16,48-34 0 0,-18 8 1 0,18-8 3 15,0 0 0-15,-17 11-6 0,17-11 1 0,0 0 1 16,0 0-4-16,0 0 1 0,-12 8 3 0,12-8-3 16,0 0-3-16,0 0 5 0,0 0-5 0,0 0 0 15,0 0-2-15,0 0-10 0,0 0-5 0,0 0 6 16,55-21 1-16,-55 21-8 0,0 0 9 0,23-9 11 15,-23 9-10-15,0 0-8 0,15-9 3 0,-15 9-2 16,0 0 15-16,0 0 2 0,0 0 6 0,0 0 0 16,0 0 2-16,0 0 5 0,0 0-3 0,0 0 2 15,0 0-7-15,0 0 4 0,0 0 2 0,0 0-8 16,0 0-16-16,0 0-31 0,0 0-42 0,0 0-137 16,0 0-230-16,0 0 101 0</inkml:trace>
  <inkml:trace contextRef="#ctx0" brushRef="#br0" timeOffset="-160462.68">10392 557 42 0,'0'0'96'0,"0"0"-4"0,0 0-17 16,0 0-3-16,0 0-5 0,0 0-10 0,0 0-4 0,0 0-13 15,0 0 5-15,0 0-4 0,0 0-3 0,51-27-13 16,-51 27 5-16,22-8-2 0,-22 8-10 0,18-7 0 16,-18 7-5-16,0 0 4 0,19-9-1 15,-19 9-5-15,0 0 1 0,0 0-4 0,0 0 1 16,19-6-3-16,-19 6 1 0,0 0 2 0,0 0 1 15,0 0-13-15,0 0 6 0,0 0 2 0,0 0 5 16,0 0 3-16,0 0 7 0,0 0-3 0,-78 21 7 16,65-16 1-16,13-5 7 0,-25 7 6 0,25-7 2 15,-23 7-2-15,23-7 2 0,-18 8 1 0,18-8-1 16,0 0 1-16,-18 7 1 0,18-7 1 0,0 0 5 16,0 0-1-16,0 0-2 0,0 0-7 0,0 0-4 15,0 0-7-15,0 0 3 0,0 0-8 0,0 0-1 16,0 0 2-16,0 0-7 0,0 0-5 0,60-21-7 15,-60 21-2-15,22-10-6 0,-22 10 7 0,15-6-3 16,-15 6 0-16,0 0 2 0,0 0-6 0,19-8 9 16,-19 8-5-16,0 0-7 0,0 0 2 0,0 0 1 15,0 0 2-15,0 0 4 0,0 0-4 0,0 0 9 16,0 0-6-16,0 0 5 0,-62 18 6 0,62-18-2 16,-26 9 4-16,26-9 1 0,-23 7-7 0,23-7 10 15,-16 7-2-15,16-7-1 0,0 0 2 16,0 0-3-16,-22 6 7 0,22-6-3 0,0 0-4 15,0 0 5-15,0 0-8 0,0 0 3 0,0 0-2 16,0 0-6-16,0 0 4 0,0 0-5 0,0 0-11 0,0 0-10 16,0 0-7-16,84-13-10 0,-84 13-19 15,0 0-28-15,26-4-31 0,-26 4-22 0,0 0-142 16,0 0-297-16,19-5 132 0</inkml:trace>
  <inkml:trace contextRef="#ctx0" brushRef="#br0" timeOffset="-156779.28">14097 9285 250 0,'-4'-4'313'15,"2"-1"-10"-15,-3 1-15 0,1 1-18 0,4-1-19 16,0 4-30-16,-4-4-21 0,9 0-23 0,-1 0-21 15,2 1-12-15,6-2-14 0,7 0-15 0,-1 0-9 16,10 2-10-16,-6 0-16 0,7 1 1 0,3 0-14 16,-3-2-7-16,-2 4-6 0,-5-4-10 0,0 3-10 15,-3 0-4-15,-6 1-10 0,-3-1-8 0,-1 1-5 16,-3-1-2-16,-6 1-1 0,5 3 2 0,-5-3 1 0,0 0-3 16,-19 9 0-16,3-3-1 0,-6-3 1 15,-6 1 6-15,0 2 2 0,-3 1 1 0,2-1 2 16,4 1 10-16,4-4 0 0,0 1 7 0,3 0 13 0,0 0-5 15,5-3 10-15,1 1-3 0,4-1-7 0,2-1 1 16,-1 2-12-16,7-2-1 0,-6 1-3 0,6-1 1 16,0 0-3-16,0 0-5 0,23 0-1 0,-10-1 3 15,-1 1-11-15,6-2 1 0,-1 4 2 0,3-2-14 16,-2-2-4-16,2 1 6 0,-3 0-7 0,-4 1-1 16,6 0 0-16,-7 0 3 0,-2-1 1 0,0 1 5 15,-2 0-6-15,-3 0 3 0,-5 0 3 0,7 1-3 16,-7-1 1-16,0 0-1 0,-20 2 11 0,6 0 2 15,0-1-1-15,-5 0 4 0,2 0 4 0,0 0 4 16,6 2-4-16,-4-1 2 0,5 0-4 0,3 0 6 16,0-2-2-16,2 1-3 0,5-1-5 0,0 0 1 15,-7 2 0-15,7-2-3 0,0 0-2 0,0 0 1 16,24-4-9-16,-9 3 4 0,2-5-23 0,0 4-9 0,2 0-13 16,0-1-16-16,3 1-29 0,0-3-31 0,-9 4-35 15,1-2-33-15,0 2-47 0,-2 0-36 16,-1 1-264-16,-6 0-576 0,0 1 255 0</inkml:trace>
  <inkml:trace contextRef="#ctx0" brushRef="#br0" timeOffset="-154212.41">7467 10336 202 0,'0'0'287'0,"5"3"-15"0,-5-3-14 16,0 0-21-16,0 0-25 0,11-2-19 0,-11 2-20 16,8-1-19-16,-8 1-31 0,9-1-44 0,-9 1-54 15,8 1-67-15,-2-2-87 0,-6 1-212 0,0 0-370 16,9-1 165-16</inkml:trace>
  <inkml:trace contextRef="#ctx0" brushRef="#br0" timeOffset="-151112.34">10130 1787 108 0,'0'0'156'0,"0"0"-9"0,0 0-19 16,0 0-10-16,0 0-12 0,0 0-5 0,0 0-21 15,-9-4-1-15,9 4-9 0,0 0-6 0,0 0-16 16,0 0-20-16,-5-2-25 0,5 2-37 0,0 0-53 16,0 0-100-16,-4-4-200 0,4 4 89 0</inkml:trace>
  <inkml:trace contextRef="#ctx0" brushRef="#br0" timeOffset="-147629.28">19582 3137 109 0,'-6'-5'260'0,"6"5"-8"0,0 0-6 0,-3-1-21 0,3 1-16 16,0 0-13-16,0 0-11 0,0 0-15 0,7-6-10 15,-7 6-10-15,6-3-11 0,1 2-13 0,0 0-12 16,3-3-9-16,3 2-11 0,1 0-30 0,2-1-7 16,4 0 1-16,-2 1-11 0,1 1-4 0,0 0-5 15,2-1-5-15,-3 1-2 0,-3-4-4 0,-2 5-1 16,-2-1-4-16,-3 0-3 0,1 1-1 0,-4-1-3 16,0 1 1-16,-5 0-7 0,0 0 1 0,0 0-2 15,0 0-1-15,0 0 2 0,0 0 0 0,-36 1-5 16,16-1 1-16,-9 0-4 0,-1 1 4 0,3 0-2 15,0-1 1-15,-1 5-2 0,7-4 7 0,1 1-1 16,1 0 2-16,1 3 3 0,5-4-2 0,2 1 3 16,2-2-2-16,5 1-3 0,-1 0 1 0,-4-1-6 15,9 0 5-15,-5 2 2 0,5-2 2 0,0 0-2 16,22 1 2-16,-12 1-5 0,4-2-2 0,5 0-1 16,3-2 2-16,0-1-1 0,-2 3-5 0,3-1-5 15,-2 0-1-15,0 1 0 0,0-1-8 0,-3-1-2 16,-5 0 2-16,-2 1-3 0,-3 0 3 0,-3 0 3 15,0-1-2-15,-5 2 0 0,3-2 3 0,-3 2-3 16,0 0-3-16,-24-4 6 0,3 4 1 0,-1 0-1 16,-6-1 2-16,-3 1-2 0,-1 5 4 0,2-5 2 15,3 3 4-15,6-2 4 0,2 0 0 0,6 1-1 16,3 0 1-16,0-1 0 0,3 1 10 0,2-1-3 16,5-1 3-16,0 0 3 0,0 0-1 0,13 3-1 15,0-2-1-15,6 2-1 0,4-3-2 0,6 2-2 16,0-3-6-16,0 1-5 0,-8 0-27 0,8-2-18 15,-9 2-31-15,3-2-26 0,-3-1-29 0,-1 2-52 16,-3-2-50-16,-3 2-214 0,-1-1-484 0,-1-1 214 16</inkml:trace>
  <inkml:trace contextRef="#ctx0" brushRef="#br0" timeOffset="-141495.46">10635 509 81 0,'0'0'270'0,"0"0"-19"0,0 0-15 0,0 0-24 16,0 0-23-16,0 0-20 0,0 0-13 0,0 0-20 15,0 0-14-15,0 0-7 0,0 0-5 0,0 0-15 16,0 0-13-16,-2 26 1 0,2-26-6 0,0 0-10 16,2 19-4-16,-2-19 0 0,0 0-1 15,4 18 9-15,-4-18 7 0,0 0 6 0,0 0 23 16,10 12 6-16,-10-12 14 0,0 0-14 0,0 0-10 15,0 0-13-15,79-29-5 0,-45 14-8 0,14-8-10 16,2-3-36-16,-1 2-67 0,0-3-111 0,0 1-179 0,-3-4-220 16,-4-7-592-16,-1 4 262 0</inkml:trace>
  <inkml:trace contextRef="#ctx0" brushRef="#br0" timeOffset="-136144.68">14299 9194 250 0,'0'0'279'16,"0"0"2"-16,0 0 4 0,0 0-6 0,0 0-4 15,0 0-6-15,0 0-13 0,0 0 5 0,0 0-10 0,0 0-6 16,0 0-5-16,0 0-19 0,0 0-15 0,0 0-15 16,0 0-18-16,0 0-19 0,0 0-17 15,0 0-13-15,0 0-17 0,4 3-5 0,-4 2-10 0,0-5-9 16,1 6-1-16,4-3-21 0,-5 2-4 0,3-1-5 16,2-2-6-16,0 2-1 0,4-5-2 0,5 0-27 15,0-2-19-15,4-4-22 0,6-8-56 0,4 0-54 16,-2-4-69-16,-2-2-96 0,3-2-128 0,0-3-237 15,5-10-720-15,-12 7 319 0</inkml:trace>
  <inkml:trace contextRef="#ctx0" brushRef="#br0" timeOffset="-135229.83">12098 7732 60 0,'-1'1'281'15,"-3"1"-18"-15,4-2-22 0,-6 4-18 0,6-4-22 16,0 0-20-16,0 0-18 0,0 0-28 0,0 0-41 16,15 0-60-16,-3-4-87 0,2 0-106 0,4 0-119 15,0-3-300-15,2-5 133 0</inkml:trace>
  <inkml:trace contextRef="#ctx0" brushRef="#br0" timeOffset="-133662.87">15398 5769 2289 0,'4'-8'-18'0,"-4"5"0"16,3-2-66-16,-1 3-10 0,-2 2 20 0,8-2-13 15,-8 2-18-15,11 3-24 0,-6-1-151 0,-2 1-304 16,5-1 135-16</inkml:trace>
  <inkml:trace contextRef="#ctx0" brushRef="#br0" timeOffset="-122012.78">2501 11818 114 0,'-4'-13'497'0,"1"4"-10"16,1 0-13-16,-1 4-19 0,2-1-26 0,-1 3-39 16,2-1-39-16,-2 2-38 0,2 2-27 0,0 0-15 15,0 0-24-15,-4 13-17 0,4-3-27 0,0 2-15 16,1-2-28-16,-2 3-10 0,5 0-13 0,0 0-15 15,2-2-6-15,1 2-15 0,0-3-4 0,2-4-11 16,1 0-2-16,-2-4-2 0,2-2 3 0,3-3-1 16,2-6 0-16,-3 1-2 0,2-6-5 0,3 0-2 15,-5-1-8-15,4-10 2 0,-9 7-9 0,1-4 3 16,-4 2 3-16,-2 2 3 0,-2 0-10 0,-2 1 1 16,-2 6-7-16,-1 2-8 0,-1 2-10 0,-4 2-8 15,-2 5-31-15,2 4-38 0,-8 8-50 0,-7 6-64 16,1 6-69-16,1 6-81 0,-4 13-78 0,4 3-96 15,-1 2-444-15,9 0-1000 0,-2-2 442 0</inkml:trace>
  <inkml:trace contextRef="#ctx0" brushRef="#br0" timeOffset="-121679.2">2302 12586 3812 0,'-24'-20'284'0,"0"0"-10"0,0-3-84 0,4 4 11 0,0 1-4 16,10 4-8-16,-7 0-20 0,6 5-24 16,3 1-14-16,-1 3-8 0,1-1-13 0,3 3-13 15,4 2-9-15,1 1-11 0,-9 5-8 0,9-1-8 16,0 2-2-16,0 7-3 0,0-3-13 0,1 8-2 16,3 0-5-16,0 0-1 0,1 1-11 0,7-3 4 15,-5-1-1-15,6-3-5 0,-4-3-2 0,4-1 1 16,-3-2-9-16,4-3 4 0,4-2 0 0,-5-1 1 15,3-2-2-15,-4-4 1 0,-1-2 1 0,-3 0-4 16,-2-2 1-16,-2 0-2 0,-4-3 2 0,-1-3 5 0,-7 1 7 16,-2 0 9-16,4 4-2 0,-4 5 0 0,-1-1-4 15,-3 2-10-15,1 4-5 0,2 2-8 0,-3 3-36 16,5 4-38-16,0 1-45 0,0 2-58 16,3 0-56-16,3 5-62 0,3 2-55 0,5-1-64 0,9-3-79 15,2-1-325-15,12-1-878 0,2-1 388 0</inkml:trace>
  <inkml:trace contextRef="#ctx0" brushRef="#br0" timeOffset="-121396.59">2719 12492 50 0,'-1'-3'545'0,"-3"-1"-6"0,1 1-14 16,-2 1-22-16,5 2-40 0,-9-1-47 0,9 1-39 15,-10 7-38-15,8-3-31 0,-2 6-24 16,2 1-30-16,1 3-27 0,2-3-19 0,5 6-20 0,3 0-16 15,1-2-18-15,3-1-15 0,3-4-9 0,-2 3-17 16,5-7-13-16,-2-3-18 0,5 1 5 0,-2-6-11 16,1-2-6-16,-3 0-2 0,-1-4-5 0,-1-3 6 15,-1-4 1-15,-6 2 18 0,-1-4 19 16,-2-1 5-16,-3 0 4 0,-5-8-11 0,1 7 9 0,-4 0-1 16,-4 1-8-16,-1 2-9 0,-3 3-17 0,-1 0-5 15,-3 5-14-15,2 0-38 0,-5 6-50 0,-1 3-77 16,2 4-87-16,1 4-119 0,-10 9-131 0,10 3-154 15,-1 0-427-15,2 7-1108 0,4-2 490 0</inkml:trace>
  <inkml:trace contextRef="#ctx0" brushRef="#br0" timeOffset="-120530.33">5255 12044 25 0,'5'-8'318'15,"0"0"2"-15,1-2-6 0,-1-3 15 0,6-1-11 16,-4 0 12-16,2-2-15 0,-1-1-2 0,-1 1-7 16,0-3-7-16,-1 1-2 0,0-1-3 0,-3 1-7 15,-1 0-7-15,0 0-16 0,-6 1-2 0,1 5-6 16,-4 1-10-16,-1 1-16 0,-3 3-26 0,-1 3-14 16,-7 2-22-16,0 2-12 0,-9 10-18 0,0 1-13 15,-3 10-12-15,-5 10-6 0,-1 5-19 0,3 3-3 16,3 0-11-16,-2 5-7 0,11-1-11 0,-1-1 3 15,9-9-10-15,4 0-5 0,3 2-7 0,6 11 0 0,5-18-7 16,3-3-2-16,4-7 3 0,2-2-8 0,2-6 4 16,3-2-12-16,5-5 9 0,0-1-9 15,5-7 3-15,-1-6 10 0,-1-4-6 0,-4-5-8 16,1 0-3-16,-3-2 15 0,-1-4-13 0,-9 2 0 0,3-5 1 16,-4 0 4-16,-5 0-3 0,1-2-2 0,-5 1 8 15,0-2 7-15,-4-1 11 0,4 5 12 0,-3 10 4 16,-1-1 12-16,-2 5-6 0,5 2-8 0,1 6-35 15,-3 0-18-15,2 5 0 0,1 1 0 0,0 0 0 16,-5 23 0-16,5-7 0 0,6 10 0 0,-2 0 0 16,4 2 0-16,1 3 0 0,3-2 0 0,3-2 0 15,1 0 0-15,1 0 0 0,4-2 0 0,1-5 0 16,0 3 0-16,5-5 0 0,-3-5 0 0,4-5 0 16,-1-4-85-16,1-4-77 0,-1-2-35 0,-1-5-48 15,0-4-41-15,0-1-81 0,-8-3-69 0,1-3-75 16,-1-2-473-16,-3-7-1066 0,1 1 472 0</inkml:trace>
  <inkml:trace contextRef="#ctx0" brushRef="#br0" timeOffset="-120079.84">6026 11527 426 0,'-1'-11'473'0,"0"0"11"0,-3 3 13 15,0-3 3-15,1 5-12 0,0 0-12 0,-1 1-9 16,0 2-30-16,0-2-27 0,3 1-44 0,-4 3-38 15,5 1-41-15,0 0-19 0,-5 10-22 0,1 7-19 16,2 1-20-16,-1 9-17 0,-1 3-20 0,-1 2-22 0,2 3-12 16,1 12-12-16,-1 6-4 0,0-4-16 15,1-1-11-15,0 0-2 0,2-12-15 0,-3 9-10 0,5-10-2 16,-1 0-6-16,1-2-14 0,-2-4-15 0,4-3-1 16,-3 1-13-16,1-8-4 0,0-8-6 15,-1-1 3-15,2 1-7 0,-3-4 2 0,0-1 3 0,1-1-2 16,-1-5 0-16,0 0 0 0,0 0-2 0,0 0-2 15,4-14 0-15,-3 3 0 0,1-1 0 0,0-6 0 16,3-2 0-16,3-3 0 0,-3-2 0 0,2 7 0 16,4-5 0-16,0 0 0 0,-4 6 0 15,3 2 0-15,3-1 0 0,-3 1 0 0,3 4 0 0,7 3 0 16,-1 2 0-16,0 2 0 0,0 4 0 0,2 2 0 16,1 4 0-16,-1 1-4 0,5 6-3 0,-3 2-11 15,-6-2-10-15,5 5 0 0,-6 1-6 0,-4-1-5 16,-4-1 9-16,-3 0-1 0,-4 1 5 0,-2 1 0 15,-4 0-1-15,-3-1 4 0,-7 5 6 0,-1-8 5 16,-3 3 10-16,-4-1 10 0,-3 1 4 0,0-6 8 16,-1-1-1-16,-1-5-8 0,6-1-1 0,4-6-17 15,-2-3-50-15,-1-1-79 0,6-2-114 0,-2-2-130 16,4-2-168-16,8 0-543 0,-1-1-1181 0,6-1 523 16</inkml:trace>
  <inkml:trace contextRef="#ctx0" brushRef="#br0" timeOffset="-115179.23">7430 11935 156 0,'-7'-2'408'0,"1"-1"-4"15,-3 1 2-15,4-1 0 0,-1 0-4 16,0 2-1-16,0-1-5 0,2 0-13 0,4 2-13 16,-6-3-14-16,6 3-18 0,0 0-12 0,-8-2-12 15,8 2-19-15,-1-2-24 0,1 2-10 0,0 0-4 0,0 0-30 16,-1-5-8-16,1 5-17 0,0 0-13 15,6-4-9-15,4 4-12 0,-2-1-12 0,5 1-14 0,7 1-15 16,10-2-12-16,7 1-4 0,15-2-13 0,8 2-15 16,4-2-59-16,2-1-24 0,29-1 0 0,-27 2 0 15,26-3 0-15,-26 2 0 0,24-6 0 0,0 2 0 16,-33 0 0-16,2 5 0 0,-2-5 0 0,0-1-31 16,-6 4-44-16,-14-1 2 0,-2 0 7 0,-8-2 7 15,-2 0 11-15,-9 3 0 0,-1-3 7 0,-9 0 6 16,-1 0 3-16,-3-1 1 0,-4-2 6 0,-4-1 5 15,-4-2 6-15,-4 0 4 0,-4 0 4 0,1 0 16 16,-2 2 2-16,-1-1 8 0,0 0-6 0,1 4 23 16,-1-1 2-16,2 2-5 0,7 1 24 0,-1 0-7 15,2 1 1-15,3 2-13 0,1 2 0 0,4 1-11 16,0 0-1-16,0 0-2 0,0 0 2 0,0 0-1 16,17 9-10-16,-5-4 2 0,-2-1-4 0,1 4 0 15,3 1 0-15,3 1-14 0,-2 0 0 0,-2 0 0 16,1 5 0-16,-1-2 0 0,-4 0 0 0,0 0 0 15,-4 1 0-15,0 2 0 0,-1 0 0 0,-4-1 0 16,-4 1 0-16,2 0 0 0,-5 2 0 0,-4-1 0 0,-1-1 0 16,-6 5 0-16,3-4 0 0,-5 3 0 0,0-4 0 15,4-1 0-15,0-2 0 0,-5 4-9 0,5-2-205 16,2-2-58-16,3-1-70 0,-2 1-60 16,0-1-72-16,8-4-86 0,-5 1-427 0,5 2-1069 0,2-4 474 15</inkml:trace>
  <inkml:trace contextRef="#ctx0" brushRef="#br0" timeOffset="-112895.75">10217 11348 143 0,'0'0'359'0,"0"-6"-11"0,0 3-7 0,0 3-10 15,-3-7-1-15,2 5-10 0,1 2-11 0,-1-4-7 16,1 4-13-16,-5-7-14 0,5 5-7 0,0 2-12 16,-4-4-12-16,4 4-10 0,-1-5-11 0,-3 4-13 15,4 1-7-15,-9-1-10 0,9 1-8 0,-8 0-5 16,8 0-8-16,-14 0-1 0,9 0-8 0,-8 2 5 16,3 1-26-16,1 2-3 0,-9 1-1 0,3 1-10 15,0 0 1-15,-1 3-7 0,1-1-8 0,0 1-8 16,-1 0 3-16,0-1-6 0,-1 2 1 0,3 2-14 15,0 1-6-15,4 1 2 0,-3-2-8 0,-1 3-6 16,5-1-6-16,-4 2-4 0,4 1 5 0,2-1-32 16,-4 0-35-16,4 1 0 0,2 0 0 0,-2 0 0 15,2-3 0-15,0 5 0 0,-1 0 0 0,2-1 0 16,1 0 0-16,1 1 0 0,3-1 0 0,-2-2 0 16,-1 2 0-16,4 0 0 0,-1-1 0 0,0 0 0 0,2 1 0 15,-2-2 0-15,3 0 0 0,3 0 0 0,-4-2 0 16,2 2 0-16,2-2 0 0,-1 0 0 0,4 1 0 15,-3-2 0-15,0 2 0 0,2-2 0 0,4-2 0 16,-3 0 0-16,4 0 0 0,0-1 0 0,3-1 0 16,-3-2 0-16,4 0 0 0,1-2 0 0,0 0 0 15,-1-1 0-15,1 0 0 0,0-3 0 0,2 1 0 16,-1-3 0-16,2 1 0 0,-4-3 0 0,1 0 0 16,1-1 0-16,-1-1 0 0,0-1 0 0,-3 1 0 15,2-3 0-15,-1 1 0 0,-6 1 0 0,2-3 0 0,-3 1 0 16,-1-1 0-16,0-1 0 0,4-2 0 15,-8 0 0-15,0-1 0 0,-1 1 0 0,0-1 0 16,-3-4 0-16,2-1 0 0,-6 5 0 0,-1-3 0 0,2-1 0 16,-5 2 0-16,1-1 0 0,-5 2 0 0,0 1 0 15,2 3 0-15,-7 0 0 0,0 1 0 16,-4 1 0-16,-7 2 0 0,-1 0 0 0,-4 3 0 0,4 2 0 16,-4 2 0-16,-3 1 0 0,3 1 0 0,2 2 0 15,0-1 0-15,1 5 0 0,2-2 0 0,10 1-336 16,-7 4-253-16,6-4-622 0,8-2-1313 0,1 0 581 15</inkml:trace>
  <inkml:trace contextRef="#ctx0" brushRef="#br0" timeOffset="-110012.7">10233 544 140 0,'0'0'235'16,"0"0"-17"-16,0 0-9 0,0 0-10 0,0 0-15 16,0 0-7-16,0 0-4 0,0 0-8 0,0 0-3 15,0 0-3-15,0 0-4 0,0 0-7 0,0 0-7 16,0 0-5-16,0 0-9 0,0 0-6 0,0 0-10 16,0 0-10-16,48-26-9 0,-48 26-11 0,27-13-10 15,-13 6-3-15,2-1-8 0,3 1-6 0,-19 7-6 16,30-15-8-16,-16 10-2 0,-14 5-5 0,21-8 1 15,-21 8-2-15,0 0-1 0,19-7-4 0,-19 7 25 16,0 0 8-16,0 0-8 0,0 0-2 0,0 0-16 16,0 0 1-16,0 0 0 0,0 0-6 0,0 0 5 15,0 0-3-15,-60 25-18 0,43-20 13 16,-1 4-3-16,-1-2-2 0,2 4 9 0,-2-5 2 16,19-6 1-16,-28 13-1 0,17-9-6 0,11-4 3 15,-18 13 1-15,18-13 3 0,0 0-10 0,0 0 0 16,-18 10 0-16,18-10-4 0,0 0-5 0,0 0 5 15,0 0 1-15,0 0-13 0,0 0 8 0,0 0 2 16,0 0-6-16,0 0 1 0,0 0-3 0,65-28-3 16,-47 20 5-16,1-1-8 0,1-1-2 0,6 1 6 15,-9 2-3-15,-17 7-7 0,25-12 13 0,-12 7-2 16,-13 5-6-16,22-8 1 0,-22 8 1 0,0 0 1 16,0 0-6-16,20-9-1 0,-20 9 5 0,0 0 0 15,0 0 2-15,0 0-4 0,0 0-10 0,0 0 7 16,0 0 2-16,0 0 3 0,-71 27-4 0,54-20 3 15,-2 3 2-15,0-1-9 0,2-2 10 0,-5 2 0 16,8 2-10-16,-3-4 11 0,17-7-11 0,-20 11 1 16,20-11-4-16,-15 7 11 0,15-7-3 15,0 0 5-15,0 0 6 0,0 0-11 0,0 0 5 16,0 0-1-16,0 0 1 0,0 0-2 0,0 0 7 16,0 0-6-16,69-16-3 0,-50 9-1 0,0 0-1 15,1-2 0-15,1 2 5 0,-2-4-4 0,-2 4 3 16,2-2 1-16,-19 9 3 0,27-9-6 0,-27 9 2 0,18-10-4 15,-18 10 10-15,13-7-2 0,-13 7 0 0,0 0-10 16,0 0 5-16,0 0 7 0,0 0 0 16,0 0-9-16,0 0 2 0,0 0 4 0,0 0-3 15,0 0 5-15,0 0-6 0,-77 23-1 0,59-15 1 16,-1 1 2-16,-1-1-4 0,4 1 0 0,-4-1-7 16,2 1 8-16,18-9 7 0,-25 13-9 0,25-13 3 15,-15 6 0-15,15-6 1 0,0 0-1 0,0 0 1 16,0 0-6-16,0 0 10 0,0 0 3 0,0 0-11 15,0 0 4-15,0 0 2 0,0 0-8 0,83-19-1 16,-56 8 2-16,0 1-1 0,-4-3-8 0,-3 6-3 16,1-2-1-16,-3 1 4 0,-18 8-1 0,27-11-4 15,-27 11 6-15,17-5 3 0,-17 5 2 0,0 0-3 16,0 0 3-16,0 0-2 0,0 0 2 0,0 0-4 16,0 0 3-16,0 0 3 0,0 0 2 0,0 0-4 15,-61 29 2-15,34-18-1 0,2 2 4 0,-1-3-4 16,3 1 4-16,5-2 1 0,0 0 0 0,18-9 1 15,-21 13-5-15,8-8 7 0,13-5-11 0,-14 9 7 16,14-9-1-16,0 0 0 0,0 0 0 16,0 0 1-16,0 0 0 0,0 0 5 0,0 0-5 15,0 0 7-15,0 0-21 0,0 0 10 0,0 0-10 16,89-17-16-16,-75 10 13 0,7 0-10 0,-6 0 0 16,3-2 4-16,-18 9-7 0,27-14 13 0,-17 9 3 15,-10 5 11-15,15-11-8 0,-15 11 4 0,0 0 4 16,0 0-6-16,13-11-3 0,-13 11 6 0,0 0 1 15,0 0 3-15,0 0 1 0,0 0-5 0,0 0-1 16,0 0 7-16,-96 22-1 0,77-15-8 0,-3 2 9 16,-2-1 0-16,4 0-3 0,-1-1 4 0,21-7 0 15,-30 13-7-15,19-8 5 0,11-5-5 0,-14 8 0 16,14-8 4-16,0 0 0 0,0 0 1 0,0 0 4 16,0 0 2-16,0 0-16 0,0 0 16 0,0 0-2 15,0 0-6-15,0 0-5 0,76-25 5 0,-56 19-3 16,-1-4-11-16,8-1-2 0,-8 4-2 0,-2-1-3 15,2-1 2-15,-19 9 4 0,26-11-1 16,-26 11 6-16,16-8-3 0,-16 8 3 0,0 0 7 16,0 0 1-16,0 0-10 0,0 0 1 0,0 0 6 15,0 0-4-15,0 0 6 0,0 0 1 0,-70 38-1 16,53-28 3-16,2 0 0 0,1-1 0 0,-3 0 2 16,17-9-5-16,-18 12-3 0,18-12-13 0,0 0-29 15,-12 11 11-15,12-11 0 0,0 0-12 0,0 0-13 0,0 0-17 16,0 0-27-16,0 0-30 0,0 0-41 15,0 0-45-15,0 0-301 0,71-20-571 0,-71 20 253 16</inkml:trace>
  <inkml:trace contextRef="#ctx0" brushRef="#br0" timeOffset="-107079.3">5276 13607 77 0,'4'-1'308'0,"-4"1"-2"0,7-2 2 0,-7 2-7 15,7 0 1-15,-7 0-10 0,7-3 6 0,-2 2-13 0,1 0-6 16,0 0-14-16,0-2-9 0,-1 1-14 0,-1-2-9 16,0 1-13-16,1 0-15 0,0 0-11 0,-3-1-11 15,2-2-18-15,-3 0-11 0,3-1-10 16,-4 0-12-16,1-2-8 0,-1-3-11 0,3 2-8 16,-7-1-7-16,2-5-5 0,-4 4-9 0,5-4 5 0,-8 4-12 15,0-1-9-15,0 0-4 0,-3-1-5 0,-1 3-5 16,3 5-6-16,-7 0-5 0,4 3-4 0,-5 3-3 15,-2 3-5-15,2 4-2 0,-5 9-9 16,0-1 2-16,1 7 0 0,1 4 1 0,1 4-3 0,-8 11 0 16,8 4-1-16,-1 0 0 0,1-3-1 0,7 2-2 15,7-10-7-15,-1 1 11 0,6-1-3 0,0-2-5 16,-3-3-2-16,8 1 0 0,1-7-3 0,0-3 35 16,3-4-2-16,2-2 5 0,0-5-6 0,0 0 2 15,4-5-2-15,-1-3 3 0,6-5-4 0,1-1 3 16,-1-4 0-16,-1-2 1 0,6-6-1 0,-1-3 4 15,-4-4 10-15,-1 1 2 0,-2-4-7 0,0 0 2 16,-2-4-8-16,-4 1 3 0,0-5 0 0,1 1-3 16,-4 1-5-16,0 0-4 0,-3 1 6 0,1 2 12 15,0 6 1-15,-3 5-3 0,1 7 6 0,-1 1-4 16,0 1-8-16,-1 0-26 0,0 5 10 0,0 1-1 16,-1 4-8-16,0 0-2 0,0 0 3 0,12 12-12 15,-9-2-9-15,4 5 0 0,0 4 0 0,-1 1 0 16,3 3 0-16,1 3 0 0,-1-2 0 0,0 0 0 15,1-2 0-15,3 3 0 0,-4-7 0 0,5 2 0 16,-2-3 0-16,2 0 0 0,5 1 0 0,-5-6 0 16,-1-1 0-16,1-1 0 0,0 0-15 0,1-2-113 15,-3-2-47-15,-1 0-48 0,3-2-56 0,3-2-93 16,-6 0-95-16,6-2-114 0,-7 2-412 0,2-5-1074 16,-3 1 476-16</inkml:trace>
  <inkml:trace contextRef="#ctx0" brushRef="#br0" timeOffset="-105628.8">6213 13547 228 0,'0'0'279'0,"3"-2"-3"0,-3 2-4 16,7-2-1-16,-4-1 1 0,2 0-6 0,-1 0-4 15,-2-1-6-15,2 0-15 0,0-1-7 0,-3-1-5 16,2 1-5-16,1-1-9 0,-3 1-4 0,0-1-8 15,2 0-11-15,-3-1-8 0,0 0-9 0,0 1-8 16,-4 0-10-16,4 1-10 0,-1-2-4 0,-3 2-12 16,0 1-14-16,0-2-7 0,-2 4-14 0,-3 0-7 15,0 2-9-15,-4 1-8 0,2 2-4 0,-6 4-7 16,0 1 0-16,0 2-4 0,0 2-2 0,-1-2 0 16,-2 8-6-16,6-3 4 0,2-1-4 0,-7 9-5 15,7-6 3-15,2-1 6 0,0 1-6 0,1 0-2 16,1 2-4-16,2-1-6 0,0-1-1 0,3 0-3 15,0-4-3-15,2 1-2 0,1-1-2 0,0-3-1 16,0 1 0-16,3 0-3 0,-1-4 0 0,2 0 2 16,0-1-5-16,2-1 2 0,-1-2 1 0,3-1-3 0,1 0 0 15,1-2-3-15,2-2 0 0,-2 0 2 0,-4-3-3 16,7-2-2-16,-4 1 0 0,8-3 1 16,-7 2-2-16,4-2-2 0,0-3-2 0,-1 1 0 15,1-1 3-15,-1 1-4 0,1-3 0 0,-4 3-1 16,3-3 0-16,-3-1 1 0,2-1 3 0,1-1 2 0,-1 1 1 15,2-8 1-15,0 2 1 0,-5-1 2 16,5-3 0-16,-4 3-3 0,1-5 4 0,-1 3 0 16,-2-4-4-16,-1 0-1 0,0 1-2 0,1-3 2 0,-4 1 3 15,1 1-4-15,-2 0 2 0,0 2-3 0,-1-1 3 16,-2 3-6-16,0 6-2 0,-1-1 5 0,-2 2-3 16,2 6 15-16,-2 0-6 0,2 2-1 0,-1 3 5 15,-1 0-8-15,2 2 6 0,-3 2-12 0,-1 1-1 16,0 1 2-16,5 1-2 0,-10 7 3 0,2 2-3 15,0 0 0-15,-2 6 0 0,4 2-2 0,2 2 4 16,-4 8-3-16,2 0 3 0,3 1-4 0,1 3 4 16,2-3 2-16,2 5 4 0,1-3 0 0,-2-1 0 15,4 3 1-15,0-2 4 0,3 1-8 0,-3-3 1 16,3-2-2-16,2 0-5 0,-2-3 4 0,-1-3-3 16,0-2 2-16,3 0 0 0,-3-2 3 0,1 0-1 15,4 0-8-15,-5-3-13 0,0-1-17 0,0-3-39 16,2 1-45-16,-4-1-46 0,3 2-45 0,1-2-46 15,1-2-54-15,-2 0-34 0,-3 2-49 0,-1-5-59 16,2 2-75-16,2 0-283 0,1-3-872 0,-4-2 387 16</inkml:trace>
  <inkml:trace contextRef="#ctx0" brushRef="#br0" timeOffset="-104763.2">7440 13507 156 0,'-10'-5'398'16,"3"2"7"-16,1-2 3 0,-3 1-3 0,3-2 4 15,-3 3 1-15,1-1-2 0,4 3-17 0,2-1-21 16,2 2-28-16,-8-2-27 0,8 2-32 0,0 0-17 16,0 0-19-16,20-5-15 0,1 3-22 0,12 1-17 15,5-1-16-15,20-1-22 0,2 1-20 0,5-4-8 16,26 4-13-16,0-3-6 0,-26 1-14 0,27-2-10 16,-1 2 3-16,-30 4-19 0,4-3-8 0,3-2-10 15,-3 3-4-15,-1 0-14 0,-4-1-9 0,-4 1-8 16,-5 1-7-16,-19-2-3 0,0-1-5 0,-9 3 6 15,-6-1-4-15,-2 1 6 0,-3-2 4 0,-7 1-8 16,-1-1-4-16,-4-3 1 0,-4 2 2 0,0-4-5 16,-5 0 0-16,-6-1 12 0,-2 0-8 0,-2 2-1 0,-8-4-1 15,3 1 5-15,-1-2-2 0,6 3 14 0,0 3 11 16,1 0-6-16,-2-3 5 0,4 3 4 16,0-1 15-16,6 2 1 0,-3 3 4 0,8-2-4 15,-3-1-2-15,4 2-5 0,2 1 1 0,2 2-7 0,0 0-9 16,0 0 1-16,14-3-5 0,-3 3-5 0,2 0-2 15,7 3 4-15,-1 0-5 0,1 2-5 16,7 3 3-16,-8-1-4 0,0 2 1 0,0 3-3 0,3 3 0 16,-7-3 1-16,-2 2-3 0,1 3 3 0,-2 0 0 15,-5 1 4-15,-4 2-1 0,1-2 1 0,-8 3-11 16,0 5-3-16,-6-4 8 0,-2 0 1 0,-2 1-5 16,0-3 2-16,0-3 5 0,-4 1-2 0,0 5-5 15,-1-5 9-15,5-4-13 0,-4 6-29 0,4-6-44 16,-2-1-37-16,4 1-48 0,-1 1-61 0,2-3-70 15,2-1-73-15,0 1-72 0,0 0-86 0,0 1-441 16,5-7-1044-16,3 4 462 0</inkml:trace>
  <inkml:trace contextRef="#ctx0" brushRef="#br0" timeOffset="-103780.23">14189 9089 344 0,'-16'3'407'0,"-1"0"7"0,3-1-2 0,1 0-9 16,3-1-24-16,4 1-18 0,-1-1-12 0,1 2-27 0,-1-1-14 16,6 2-13-16,1-4-14 0,0 5-7 15,0-5-21-15,9 2-18 0,-1-3-24 0,7 2-19 16,11-3-20-16,3 0-20 0,7 2-10 0,2-2-18 15,12-3-11-15,2 1-8 0,-1 1-11 0,-12 1-12 0,14-3-11 16,-14 3-23-16,-6-2-15 0,-1 4-17 0,-4-2-12 16,-9 0-6-16,-6 2-6 0,-3 0 0 0,-1 0 4 15,-8 1-4-15,-1-1-2 0,0 0 4 0,-20 7-3 16,-2-5 3-16,-12 5 1 0,-3-2 4 0,-17 2 7 16,-3 0 9-16,4 3 9 0,-2-3 9 0,14 0 17 15,3-1 8-15,2 1 11 0,3-2 7 0,4 1 5 16,8-2 10-16,1 0-8 0,7-1 4 0,4 1-1 15,4-2-9-15,1-1 2 0,4-1-11 0,0 0 2 16,0 0-28-16,32-7 13 0,-13 6-8 0,13-3-1 16,2 1-5-16,2-1-6 0,0 2 4 0,0-1-9 15,0-4-5-15,-3 5-16 0,-4 0 15 0,-10 1-5 16,3 0 0-16,-12 1-1 0,2 0-8 0,-2 1-2 0,-2-1 1 16,-6 1-1-16,-2-1-3 0,3 6-22 15,-6-2-58-15,-2 0-64 0,-5 2-83 0,-3-1-111 0,-1 8-124 16,-4-4-158-16,-7 4-421 0,-1 0-1122 15,3 1 496-15</inkml:trace>
  <inkml:trace contextRef="#ctx0" brushRef="#br0" timeOffset="-102879.23">9808 13122 281 0,'-10'-11'405'0,"1"9"-6"0,0-2-3 16,-5 1 1-16,1 2-4 0,-1 2-11 0,1 2-14 15,2 1-19-15,-1 1-42 0,2 0-16 0,0 4-13 16,0-1-16-16,2 1-8 0,3-1-17 0,1 0-17 0,-1-3-17 15,4 3-14-15,0-2-7 0,2-3 0 16,1 4-21-16,3-4-1 0,3 0-9 0,2-2-13 16,2-2 9-16,-1-4-11 0,7-4 3 0,0 1-11 0,0-7-4 15,2-1-2-15,-3-4-13 0,0-1-3 0,-2-2-6 16,-1-2-1-16,-3 0-10 0,-3 8-4 0,-1-2-1 16,-2 1 2-16,0 1-34 0,-3 1-52 0,0 3 0 15,-1 2 0-15,0 1 0 0,-2 5 0 0,1-1 0 16,0 2 0-16,-1 0 0 0,1 4 0 0,0 0 0 15,-8 10 0-15,4-1 0 0,-1 6 0 0,1 4 0 16,-2 9 0-16,2 3 0 0,-1 4 0 0,1 0 0 16,-1 12 0-16,2-10 0 0,1 8 0 0,-1 2 0 15,3-12 0-15,0 13 0 0,-1-13 0 0,2 0 0 16,1-1 0-16,-1 3 0 0,1-7 0 0,0-1 0 16,2-1 0-16,-2-2 0 0,1-4 0 0,3-5 0 15,-4 1 0-15,0-6 0 0,-1 1-155 0,2-2-188 16,-2-4-44-16,0-1-28 0,0-1-20 0,-1-2-39 15,0-3-26-15,0 0-40 0,-5 3-284 0,5-3-893 16,-11 1 396-16</inkml:trace>
  <inkml:trace contextRef="#ctx0" brushRef="#br0" timeOffset="-102629.23">9743 13711 560 0,'-9'3'168'0,"-5"1"39"0,4-1 14 16,-2 2 15-16,3 0 18 0,-1 0 12 0,1-1 17 16,3 2 18-16,1-3 1 0,-2-3 5 0,2 5-1 15,1-1-4-15,3-1-2 0,1-3-5 0,-3 4 1 0,3-4-6 16,0 0-6-16,8 3 0 0,-4-3-11 15,5 1-8-15,2-1-19 0,7-2-22 0,0 0-4 16,10-5-30-16,3-1-14 0,6 1-23 0,13-5-12 0,2-1-4 16,1 0-22-16,0 5-14 0,1-2 5 15,-4 1-25-15,-11 4-5 0,0-1-11 0,-3 1-6 16,-6 1-16-16,-8 1 8 0,-4-1-44 0,-4 1-7 16,-2 2 0-16,0-2 0 0,-7 3 0 0,-1 0 0 0,-4 0 0 15,0 0 0-15,0 0 0 0,0 0 0 0,0 0 0 16,0 0 0-16,0 0 0 0,-19 4-117 0,13-2-194 15,1-1-98-15,-1 2-113 0,1 1-138 16,-1-2-369-16,1-1-1115 0,-2 3 493 0</inkml:trace>
  <inkml:trace contextRef="#ctx0" brushRef="#br0" timeOffset="-101713.02">5215 15234 2368 0,'8'-11'140'15,"-2"-4"-40"-15,2 0 17 0,-3-1 3 0,-1 4 27 0,2-5 0 16,-2 1 15-16,-3-1-3 0,0-1-6 0,-1-3 12 15,-2 4 2-15,-2-1 13 0,-6 0 4 0,1 0-2 16,-6-2 1-16,-1 7 0 0,1 0-6 0,-3 3-5 16,-8-1-12-16,0 8-5 0,-4 2 0 15,1 4-13-15,1 5-2 0,0 4-7 0,2 3-3 16,-5 6-10-16,3 5-6 0,-4 9-8 0,3 3-10 0,2 0-10 16,12-5-4-16,2-2-6 0,-1 2-17 0,8 0-3 15,3 2-4-15,2-4 3 0,2-3-5 0,5-4-6 16,6-1 6-16,-3-8 1 0,2-3-2 0,6-3 3 15,3-3-2-15,1-5 2 0,1-2-13 0,-1-5 20 16,6-6-12-16,-4-2 7 0,3-5-11 0,-3-3 17 16,-5-4-8-16,-1-3 2 0,0 2 3 0,-4-2-10 15,-4 2 4-15,1-6-5 0,2 3-2 0,-9 1-27 16,0-2-17-16,0 4 0 0,-3 7 0 0,0 5 0 16,0 4 0-16,0 0 0 0,-2 5 0 0,4 1 0 15,-2 5 0-15,0 0 0 0,0 0 0 0,0 22 0 16,2-6 0-16,-2 11 0 0,3-1 0 0,4 2 0 15,-3 0 0-15,1 3 0 0,3-3 0 0,2 0 0 16,-1 1 0-16,1 0 0 0,3-3 0 0,-4-8 0 16,5 7-212-16,0-4-78 0,-1-6-65 0,1 0-72 15,-3-3-75-15,2-2-97 0,1-6-369 0,-3 1-1049 16,6-3 465-16</inkml:trace>
  <inkml:trace contextRef="#ctx0" brushRef="#br0" timeOffset="-101346.54">5763 15103 3122 0,'3'-6'237'0,"-2"0"3"16,3 1-36-16,-4 3 6 0,1-3-38 0,-1 5 2 15,5-4-8-15,-5 4-6 0,2-2-10 0,-2 2-2 16,0 0-6-16,0 0-13 0,9 6-6 0,-7-3-17 16,-2-3-9-16,5 4-9 0,-1-2-8 0,1 1-8 15,-1-2-5-15,1 1-6 0,-1-1-4 0,-4-1-3 16,9 2-6-16,-9-2-5 0,8-3-1 0,-5 1-5 15,1-2-1-15,-4 0-8 0,0-3-3 0,0 2 3 16,-1-2 6-16,-4-3 5 0,-3 0 1 0,-2 3 3 16,-4-4 0-16,-3 5 9 0,-3-1 4 0,-1 5 7 15,-6 2 0-15,-2 3 0 0,1 5 4 0,-4 5 5 16,4 1-2-16,-3 4 4 0,4 2 4 0,2 2-4 16,2 1 10-16,4 2-9 0,1-1 12 0,9 2 6 15,1 0-3-15,2-1-9 0,6 0-1 0,6 0 2 16,1-7-7-16,8 4-4 0,2-1-4 0,8-4-38 15,4-4-29-15,2-2 0 0,1-2 0 0,4-8 0 16,15-2 0-16,0 1 0 0,-14-5 0 0,14 1 0 16,-16-2-10-16,-3 2-229 0,0-4-102 0,-7 1-100 15,-7 0-119-15,-1 1-540 0,-6 1-1192 0,-2-1 527 16</inkml:trace>
  <inkml:trace contextRef="#ctx0" brushRef="#br0" timeOffset="-100729.24">7132 15182 174 0,'-14'0'503'0,"2"0"4"0,1-2 3 0,2 1 2 16,0-1-15-16,1 1-24 0,2 0-13 0,-2 0-27 15,5-1-39-15,3 2-30 0,-4-6-30 0,4 6-30 16,10-4-34-16,3 1-12 0,7 0-21 0,12-3-25 15,4 0-26-15,3 1-12 0,18-5-21 0,-1 4-13 16,4-1-10-16,-2-1-19 0,4 1-8 0,-2-2-8 16,2 2-16-16,-5-1-3 0,-3 1-9 0,-16 2-7 0,-1-2-7 15,-2 0-17-15,-6 1-1 0,-10 2-4 0,-6 1-9 16,-3-3 9-16,-5 1-17 0,-2 1 6 16,-4 0-5-16,-7-3-4 0,-9 0 2 0,-3-1 0 15,-7 1-3-15,-2-3 1 0,-2 5-9 0,-1-3 5 0,-4 1-1 16,6 2-3-16,3 2 2 0,5 2 5 0,2-2 3 15,7 0 1-15,0 2-14 0,7 0 0 16,-1 1 0-16,7 0 0 0,0 0 0 0,0 0 0 16,0 0 0-16,21 5 0 0,-3 0 0 0,2-3 0 0,8 6 0 15,-2 2 0-15,3-1 0 0,-2 2 0 0,0 0 0 16,-3-1 0-16,-1 3 0 0,-6 0 0 0,-2 1 0 16,-2-2 0-16,-3 4 0 0,-5-1 0 0,-1-1 0 15,-5 3 0-15,-5-1 0 0,-2 2 0 0,-9 3 0 16,-2 5 0-16,-3-2 0 0,-2-2-48 0,-3 1-105 15,-13 13-45-15,11-11-56 0,2-3-74 0,2 1-77 16,-1 1-93-16,8-4-114 0,4-4-338 0,5-3-1028 16,4-4 455-16</inkml:trace>
  <inkml:trace contextRef="#ctx0" brushRef="#br0" timeOffset="-99995.77">9016 14761 97 0,'6'-18'440'16,"-2"2"14"-16,-3 1 13 0,-1-1 0 0,-1 5-2 0,1-1-13 15,-4 1-15-15,0 4-22 0,0-1-12 0,-1 2-35 16,0-1-27-16,0 5-29 0,0 1-20 16,5 1-18-16,-13 6 0 0,6 1-24 0,0 3-18 15,0 6-7-15,-1 8-20 0,0 4-11 0,2-2-18 0,-1 7-21 16,1 1-10-16,1 3-1 0,-1-3-11 0,-2 13-16 15,3-14-7-15,-3 1-13 0,3 0-47 16,-1-2-50-16,-1-3 0 0,2-1 0 0,0-4 0 16,1-5 0-16,4-2 0 0,-1-5 0 0,1 1 0 0,0-5 0 15,0-1 0-15,1-4 0 0,3 1 0 0,0-4 0 16,-4 0 0-16,10-5 0 0,3-1 0 0,1-2 0 16,1-4 0-16,1 1 0 0,0-2 0 15,0 1 0-15,1 1 0 0,0 0 0 0,0 2 0 0,-1-1 0 16,0 1 0-16,-1 4 0 0,-1 1 0 0,-4 2 0 15,4 2 0-15,-2 1 0 0,-2 1 0 0,1 1-106 16,1 1-106-16,-3 4-26 0,1-1-17 0,-2 0-21 16,-2 0-17-16,-2-2-7 0,0 1 21 0,1 0 13 15,-1 0 24-15,0-1 22 0,-2 0 25 0,-3-4 25 16,1-1 31-16,0 0 36 0,0 0 40 0,0 0 39 16,0 0 31-16,-9-19 26 0,4 9 15 0,1-1 37 15,-1-5 11-15,-1-9 13 0,-1 7 19 0,3 0 10 16,-2-1 10-16,1 0 15 0,1 0 15 0,0 2 7 15,-1 1-6-15,1 5-10 0,2-1 17 0,-1 3-15 16,-2 3-13-16,4 1-14 0,0 2-20 0,1 3-13 16,0 0-12-16,0 0-8 0,-3 15-6 0,3-3 2 15,0 5 0-15,0 10 0 0,-1 1-8 0,1 0 0 16,1 2-11-16,-1 0-9 0,0-1-59 0,0 4 0 16,3 0 0-16,-6-1 0 0,3 0 0 0,3 1 0 15,-2-3 0-15,0 1 0 0,4-3 0 0,-2-2 0 0,3-2 0 16,-1-7 0-16,-5 0 0 0,3-5 0 15,-1 0 0-15,1-1 0 0,-2-1-220 0,0-2-83 16,1-5-72-16,-1 3-72 0,0-2-94 0,-1-4-511 16,0 0-1137-16,0 0 503 0</inkml:trace>
  <inkml:trace contextRef="#ctx0" brushRef="#br0" timeOffset="-98663.27">13798 11368 318 0,'1'-3'338'0,"1"-5"-13"15,0 0-18-15,0-1-5 0,0-2-15 0,-2 1-2 16,0 1-12-16,0-2-4 0,-2 1-11 0,-1 0-6 15,-1 0-3-15,-4 2-15 0,3 0-15 0,-5 1-10 16,0 1-18-16,-2 1-12 0,-3 3-9 0,-2 2-9 16,-3 2-4-16,-7 5-4 0,-1 3-5 0,-3 5-10 15,-1 1-5-15,2 4-7 0,-1 2-10 0,-6 12-6 16,1 3-10-16,13-8-6 0,3 0-7 0,0-2-8 16,5 4-8-16,4-1-5 0,-1-1-4 0,7 0-5 15,5-4-6-15,2-7-2 0,1 1-3 0,6-3 1 16,-2-5-5-16,8 2-5 0,0-4-2 0,12-2-3 15,-10-4 1-15,3-2 1 0,2-4 1 0,6-3 2 0,0-4-2 16,-1-3-1-16,-1-4-3 0,-1 2 3 16,-1-4 11-16,-1-4 0 0,-6-1 3 0,1-1-4 15,-4-4 2-15,0 0 1 0,-4-1-6 0,-1-1 12 16,0 1 2-16,-3 2-4 0,0 2 3 0,-4 1 6 0,2 7-3 16,-3 5 4-16,1 4 0 0,-2-1-10 15,0 6-3-15,0 0 1 0,0 4-14 0,0 0-3 16,0 0-3-16,-9 20-4 0,5-3-6 0,0 9-19 0,1-6 0 15,2 6 0-15,-1 2 0 0,2 2 0 0,5-3 0 16,1 3 0-16,0-2 0 0,5-4 0 0,3 0 0 16,1-2 0-16,-1-7 0 0,4 1 0 0,5-2 0 15,-1-5 0-15,7-1 0 0,0-4 0 0,1-4 0 16,0 0 0-16,2-5 0 0,-1-5-18 0,0-2-116 16,-8-2-39-16,3-7-52 0,-4-1-65 0,1-3-81 15,-6 0-89-15,4-2-104 0,-10 0-429 0,-1 1-1076 16,-6 2 476-16</inkml:trace>
  <inkml:trace contextRef="#ctx0" brushRef="#br0" timeOffset="-96112.98">14389 11516 110 0,'-4'-4'416'0,"0"-1"-1"0,-1-1 7 16,0 3-7-16,-2-2-8 0,1 2-19 0,3 0-20 16,1 0-26-16,2 3-27 0,-8-3-28 0,8 3-18 15,-10 2-17-15,10-2-18 0,-4 4-12 0,3 1-14 16,0-1-13-16,-1 1-15 0,1 1-7 0,4-2-11 16,-1 1-10-16,2 1-12 0,2 0-9 0,1-2-8 15,2-1-3-15,3 0-16 0,0 1-9 0,1-3-12 16,5-1 0-16,1 0-7 0,-1-4-15 0,2 0-2 15,-1-1 4-15,0-3-10 0,-1 1 1 0,-1-5 1 0,-1 1-3 16,0 0-1-16,-2-2 5 0,-4-2 35 16,2 1-21-16,-4-3 5 0,-1 0-3 0,-4-2 4 15,-2 1-19-15,0 0-2 0,-2 0 1 0,-3 0-8 0,-1 3-1 16,-4-1-6-16,3 6-3 0,-2 0-1 0,-1 2-10 16,-2 3-17-16,-1 2-10 0,-7 1 0 0,2 3 0 15,-2 6 0-15,-3 2 0 0,-1 2 0 0,0 8 0 16,-2 0 0-16,3 4 0 0,1 2 0 0,4 1 0 15,0 6 0-15,-1-1 0 0,5 2 0 0,3 1 0 16,4-3 0-16,-2 3 0 0,4-3 0 0,4-2 0 16,4-1 0-16,1 0 0 0,8-4 0 0,5-2 0 15,3-3 0-15,1-5 0 0,9-2 0 0,0-1 0 16,4-5 0-16,1-1 0 0,5-4 0 0,11-4 0 16,-13-1 0-16,-1 1 0 0,-1-4 0 0,0-2 0 15,-1-1 0-15,-5 1 0 0,-3-2 0 0,-10 4 0 16,-6-1 0-16,-1 1-41 0,-1 0-130 0,0 1-24 0,-6 2-26 15,1 1-50-15,-1-1-55 0,-4 1-47 16,0 3-77-16,5 0-86 0,-5 0-399 0,0 0-1012 16,10 1 448-16</inkml:trace>
  <inkml:trace contextRef="#ctx0" brushRef="#br0" timeOffset="-95429.35">15410 11514 185 0,'-18'0'495'16,"-4"-2"22"-16,3-1 6 0,2 2-8 0,2 1-11 16,2 0-15-16,4-3-15 0,-1 2-18 0,1 0-25 15,4 1-26-15,-2-1-34 0,7 1-30 0,-5-3-38 16,5 3-18-16,0 0-39 0,18-6-20 0,3 3-22 15,8-1-21-15,3 2-20 0,8-2-21 0,15 3-11 16,-2-5-11-16,5 2-7 0,2 6-15 0,-2-6-13 16,-1 2-9-16,0 3-16 0,0-3-10 0,-5 2-50 15,-1 0 0-15,-14-3 0 0,0 2 0 0,-5-1 0 0,-1 1 0 16,-9 0 0-16,-3 0 0 0,-5 0 0 16,-3-2 0-16,0 3 0 0,-5-2 0 0,0 0 0 0,-2-2 0 15,-3-1-24-15,-2 0-6 0,-1 0-9 0,-3-1 8 16,0-2 17-16,-3 1-17 0,-1-3 6 0,-3 2-3 15,-2-3 5-15,-2-1 4 0,2 1 1 0,-4 0-2 16,4 1 3-16,-3-1 3 0,4 0 7 0,-1 5 35 16,0-2 12-16,1-1-2 0,-1 3 8 0,5 2 4 15,0 0 1-15,3 0-5 0,-2 2-5 0,5 0-41 16,-1-1 0-16,4 3 0 0,0 0 0 0,0 0 0 16,0 0 0-16,2 11 0 0,7-5 0 0,6 2 0 15,4 1 0-15,7 4 0 0,1-2 0 0,3-2 0 16,-2 6 0-16,0-4 0 0,0 0 0 0,-3 5 0 15,-1 0 0-15,-3 3 0 0,-8-7 0 0,0 4 0 16,-4-1 0-16,-3 2 0 0,-3 2 0 0,-6 5 0 0,-6 1 0 16,-4-3 0-16,-6 2 0 0,-4-1 0 15,-4 1 0-15,-2 0 0 0,-11 6 0 0,10-10 0 0,-11 6 0 16,7-4 0-16,5-2 0 0,-2-1 0 0,1 0 0 16,4-2-319-16,10-3-121 0,-1-2-136 0,-1-2-567 15,9-3-1238-15,5-2 548 0</inkml:trace>
  <inkml:trace contextRef="#ctx0" brushRef="#br0" timeOffset="-94045.61">19939 2138 100 0,'-5'-10'125'0,"-2"1"-9"0,5-5-11 0,-5 7-2 16,1-5-18-16,-3 1-2 0,0 2-18 0,1-1 3 15,-2 2-6-15,-2-2 10 0,0 3-11 0,-3-1-8 16,-3 1-20-16,0 1-4 0,-1 4-18 0,-2 1-4 16,-7 1-1-16,-4 1-11 0,-2 4 3 0,4-3-2 15,-2 7 2-15,-3-2-2 0,-1 4 5 0,0 3-2 16,-9 4 3-16,13 0-4 0,-14 9-3 0,4-1 8 15,0 3 0-15,11-5 3 0,-4 8 4 0,-3 5-6 16,4 1 1-16,3-1-7 0,7-9-10 0,-8 12-7 16,5 1 9-16,0 0-14 0,4-1 4 0,0 2-8 15,8-9 3-15,-4 8-4 0,7-8-3 0,5 0 5 16,2 4-6-16,2-3 2 0,2 12-4 0,5-12 1 16,2 2 6-16,7-2 1 0,0-3 4 0,1 1 6 15,7-2 3-15,2 0-2 0,9 6 8 0,-5-10 1 16,5-2-2-16,10 3 4 0,-8-6-6 0,1-6 5 15,11 4 1-15,5-3 4 0,-3-2-5 0,-11-8 7 16,15 1-9-16,-15-3 7 0,0-2-2 0,17-3-2 16,-17-1 3-16,2 0 1 0,-1-5 12 0,0 3-5 15,-1-5-3-15,3 0 4 0,-6-3-1 16,1-3 9-16,-1-3-9 0,-1-2 4 0,1 0 1 0,3-14 0 16,-10 6-1-16,7-5 2 0,-11 5-3 0,-1-2-10 15,3-12 2-15,-4 0-5 0,-6 11-2 0,-1-4-6 16,0-12-4-16,-1 1 6 0,-7 11 1 0,6-11-3 15,-7 0-5-15,-5 13 5 0,-1-4 2 0,-3 1-1 16,1-11 5-16,-6 13 3 0,0-2 3 16,-2 4 5-16,-8-12 1 0,2 16 3 0,-1-4 11 15,-3 9-8-15,-2-3 15 0,2 4-5 0,-4 2 2 16,-1 2 4-16,1 2-8 0,-1 1 0 0,7 8-10 0,-8-4-19 16,-3 1-26-16,2 5-23 0,0 1-62 15,-1 1-130-15,1-2 57 0</inkml:trace>
  <inkml:trace contextRef="#ctx0" brushRef="#br0" timeOffset="-92996.53">17149 11265 348 0,'-4'-3'443'0,"3"1"7"15,-2-3-2-15,3 5-6 0,-6-4-21 0,6 4-28 16,0-4-36-16,0 4-32 0,0 0-30 16,0 0-23-16,5-5-18 0,0 3-40 0,3 2-15 0,3-1-17 15,5-1-21-15,3 0-13 0,8-1-14 0,2 0-17 16,-1 2-10-16,-1 2-26 0,1-3-38 0,-5 1-47 15,-4 0-51-15,3 1-57 0,-4-2-79 0,-7 2-75 16,1 3-66-16,-4-3-51 0,-5 3-366 0,-3-3-811 16,0 0 359-16</inkml:trace>
  <inkml:trace contextRef="#ctx0" brushRef="#br0" timeOffset="-92562.68">17184 11301 129 0,'-11'2'313'0,"2"-4"8"0,2 2 2 0,0 0 8 16,7 0 10-16,-10-1-11 0,10 1-3 0,-9 1-22 15,9-1-25-15,0 0-20 0,-6 0 0 0,6 0-2 16,0 6-2-16,-3 0-5 0,3 2-3 0,0 1-9 16,0 3-10-16,-5 5-16 0,4-1-16 0,-3 1-15 15,-4 2-19-15,3 8-17 0,0-1-14 0,1-6-8 16,0-1-12-16,-3 5-16 0,0-8-6 0,6 1-11 16,-4-2-7-16,1-3-9 0,2 0-4 0,0-1-5 0,0-3-7 15,0-1-4-15,2 1 0 0,0-4-1 16,0 0 4-16,2-1-12 0,-2-3 1 0,6 0-6 15,-6 0 1-15,10-3-9 0,0-3 6 0,2 1-5 0,-3-2 1 16,10 1-4-16,0-1 3 0,-2 1-15 0,3 1 8 16,0-1-2-16,8 1 1 0,-7 4 0 15,1 1-3-15,0 1-2 0,6 7-5 0,-6-5 0 16,-2 2 15-16,-2 5-18 0,3-2-1 0,-2 2 2 0,-4 0 1 16,0 5 3-16,-1-2-7 0,-3 2-2 0,0 2-3 15,-4-2 4-15,-2 1-4 0,-3 1-1 0,-2 0 7 16,-5 1-3-16,-3-2 1 0,-3 1 1 0,-2 0 0 15,-7-1-3-15,-1 2 3 0,-4-2 2 0,-5-3 1 16,1-1 7-16,-3 0-9 0,-4-2 0 0,0-3 3 16,1-2-2-16,0 1-3 0,3-4 2 0,3-2 1 15,8-1-2-15,-7 0-8 0,9-3-29 0,2-2-39 16,6-1-55-16,3-2-65 0,4-3-76 0,4-1-76 16,6-1-85-16,6-2-104 0,7-6-349 0,8 2-960 15,5 2 425-15</inkml:trace>
  <inkml:trace contextRef="#ctx0" brushRef="#br0" timeOffset="-92412.77">17977 11721 261 0,'0'0'491'0,"0"0"-7"0,0 0-29 16,0 0-44-16,0 0-45 0,0 0-48 0,0 0-90 15,0 0-104-15,0 0-112 0,0 0-130 0,0 0-161 16,-9 9-181-16,9-4-496 0,4-1 220 0</inkml:trace>
  <inkml:trace contextRef="#ctx0" brushRef="#br0" timeOffset="-91496.5">13269 12263 67 0,'-4'-6'360'0,"0"0"-5"0,-2-2-4 0,3-1-18 0,1 3 2 16,-2-1-13-16,3 3-2 0,-2-1-18 16,2 2-18-16,-3-1-19 0,4 0-27 0,0 4-20 15,0 0-13-15,0 0-16 0,0 0-3 0,-1 13-13 0,2-2-9 16,-1 1-14-16,5 6-12 0,-1 2-15 0,0-1-11 16,6 9-12-16,-1-3-10 0,1-3-9 15,3 2-10-15,0-4-3 0,1-7-7 0,0 2 0 0,8 1-12 16,-4-5 2-16,3-4-5 0,6-2 0 0,4-1 7 15,-2-4 0-15,0-5-1 0,3-1 5 0,-1-3 6 16,1 0-16-16,0-3 1 0,0-2 3 0,0-1-3 16,-3-1 2-16,1-2-2 0,-3 0-3 0,-3 2 0 15,0-4-3-15,-2 2-4 0,-8 7-3 0,0 0-4 16,-5 5-5-16,0 2-2 0,0 4-2 0,-1 0-3 16,1 4-4-16,-1 2-2 0,0 3 4 0,0 6-3 15,0 0-2-15,3 9 1 0,0 2-4 0,-2-8-3 16,5-1 5-16,-1-4-5 0,2 3-1 0,6 1 0 15,-2-4 3-15,4 2-1 0,3-7-2 0,-6 0 0 16,8-4-1-16,0 0 1 0,3-3 7 0,-3-3-6 16,-1-2 4-16,-4-1-5 0,4-1-1 0,-8 1 2 15,7-7 2-15,-6 6-8 0,-2-3 15 0,-3-2-1 16,1-1 7-16,1 1-1 0,-1 0 10 0,-1 0-4 16,-6 4 0-16,0 0 8 0,0 1 0 0,-1 1-16 15,-3 1 4-15,0 0-2 0,0 0-5 0,-1 2-3 16,2 1-1-16,-2-1-6 0,-4 2-17 0,14 2-37 15,-5-1-58-15,1 0-73 0,2 1-85 0,2 1-87 16,1-1-97-16,0 2-141 0,-2-1-301 0,6 1-964 16,-3-2 427-16</inkml:trace>
  <inkml:trace contextRef="#ctx0" brushRef="#br0" timeOffset="-79063.23">14699 10941 109 0,'-5'-4'152'15,"-4"-1"-10"-15,1-1-3 0,-2-1-5 0,1 2-4 16,1 0-10-16,0-3-1 0,-3 5-4 0,4-2-8 16,-5-3 0-16,5 3-12 0,-2 0-4 0,0-1-9 0,-3 1-9 15,2 2-8-15,0 0-6 0,-3-2-4 0,0 1-6 16,-1 0-5-16,1-1-6 0,-2 2-4 16,-3 1-2-16,0-3 0 0,0 4-7 0,-2-2-2 15,-1 2-4-15,2-3-1 0,-1 3-7 0,-2-2-4 0,3 3 0 16,-3-2-6-16,-1 1 3 0,3-1-4 0,-1 1-2 15,0 1 1-15,1 0 3 0,0-1-4 0,0-1 4 16,-1 2-6-16,-1-1 1 0,2-2 3 0,-1 4-3 16,-2-2 0-16,2 1 3 0,-1 1-4 0,3 1-3 15,-3 0 1-15,-6-2-5 0,9 1-2 0,-2 1-1 16,2 3-3-16,-3-3-2 0,3 1-3 0,-4 0-2 16,5-1-2-16,-5 4 4 0,3-2 2 0,2 2 2 15,-1-3 2-15,-2 2 4 0,1 0-2 0,-2 1 0 16,3 0 0-16,1 1 6 0,-2-3 1 0,-1 2-2 15,2-1 3-15,-1 1 0 0,3-3 0 0,-1 6 2 16,3-2-2-16,-4 1 5 0,2-1-2 0,3 2 2 16,-4-2-5-16,4 0 6 0,-3 3-4 0,7-2 1 15,-3 1 1-15,-3 3 1 0,3-1-2 0,-1 0 2 16,2 4-4-16,-2-2 4 0,3 0 0 0,-2-2-2 16,2 6 8-16,2-2-10 0,-3 1 7 0,3 0-3 15,0-1-1-15,0 2 3 0,-1 0-1 0,1 0 0 16,4-2 0-16,-3 1 3 0,-2 0-5 0,5 1 3 0,-3 0 3 15,3-1-5-15,-5 1 6 0,6-1-2 0,-4 4-6 16,2-4 1-16,-2 7 3 0,2-4 1 16,2 0 1-16,0 6-2 0,-1-6-1 0,3 1 3 15,-4 0 4-15,5 0-4 0,0-2 3 0,1 1-3 0,0 0 6 16,1-2 0-16,2 1 0 0,-2 1-3 0,2 1 3 16,1-2-3-16,-1 3 2 0,1-3 3 0,1 0 0 15,0 0-2-15,0 1-1 0,1-1 0 0,-1 2 1 16,1-1 7-16,3 0-3 0,0-1-1 0,0-1-2 15,-3 0 1-15,5 0 3 0,-2-1-2 0,2 0 3 16,2 0-3-16,-3-1 4 0,4-1 0 0,0 1 0 16,-2 0-1-16,3-1 3 0,0-2 0 0,2-1 3 15,-2 2-1-15,2-4-4 0,8 4 1 0,-8-3 0 16,2-2-1-16,8 2 1 0,-9-2 3 0,11 1 1 16,-3 1-5-16,1-2 3 0,0 1-1 0,-1-2 3 15,2 0 1-15,3-1 1 0,-3 0 0 0,2-1-1 16,0 0-2-16,-1 3 2 0,1-1-3 0,2-4-1 15,-4 6-1-15,2-4-1 0,-2-2-4 0,0 2 2 16,0-1-1-16,-1-1-3 0,-4 1 1 0,-3-2 3 16,11 2-3-16,-3-3-2 0,3 2 2 0,-2-5 2 0,1 4 2 15,-1 0-1-15,-1-1 2 0,0 2 0 16,3-2-1-16,-4 0 0 0,2-1-2 0,2-1-3 0,-2 0 4 16,0-1-3-16,0 0-1 0,0 2-5 15,-2-2 1-15,0-2 2 0,2 1 0 0,-1-2-2 16,0 2-4-16,2-1 4 0,-3 1 3 0,-6-3-7 15,0 2 1-15,-1-1-3 0,2-2 2 0,-3 4-2 0,2-2 1 16,-5-1 1-16,3 0-2 0,0 0 1 0,-1 0-1 16,0-1 0-16,-1 1 3 0,2-1-3 15,-6-3 2-15,5 4-3 0,-9-5 4 0,2 4-5 16,2 0-3-16,2-2 2 0,-4 0 3 0,0-2-3 0,-1 2 1 16,-1 1 0-16,-1-3 0 0,3-2 2 0,-4 2-1 15,2-3 0-15,-2-2 1 0,2 0 2 0,-5 1-1 16,1-2 1-16,0 2 1 0,1-2 5 0,0-8-3 15,-1 8 5-15,-4-2-2 0,3 1 3 0,-3-1 2 16,3 1 3-16,-4-2 1 0,3 2-2 0,2 0-3 16,-4-1 5-16,3-2-2 0,-1 2 1 0,-3 0 3 15,1-1 2-15,-1 2-1 0,2 1-5 0,1-1 6 16,-6 3 1-16,1-3-2 0,2 1 0 0,-4 0-1 16,-4 0-1-16,6-1-3 0,-6 6 2 0,-2-6 0 15,-3-5-2-15,0 6 0 0,-5-2 2 0,1 0-4 16,-1-2 0-16,-4 2-3 0,3-2 3 0,-3 0-2 15,-1 3 0-15,3-2-4 0,-4 2-5 0,4-1 5 16,-3 1 3-16,1 1 5 0,1 1-4 0,-4 2 3 16,2-3 3-16,-1 4 0 0,0 0-1 0,-2 0-3 0,2 2 3 15,-1 0-8-15,6 3 4 0,-1 0 0 0,0 2-1 16,-1 2-4-16,-7-3 0 0,5 5 1 16,4 1-3-16,-7-2-5 0,5 3 2 0,-6-1-2 0,0 1 7 15,5-1-1-15,3 3-3 0,-3 0 5 0,2-1-2 16,1 0 5-16,-2 0 0 0,6 3-1 0,-3-3 2 15,3 0 0-15,1 1 2 0,1-1-7 16,-1-1 2-16,2 0 0 0,2 0-4 0,1 0-1 0,1 0 6 16,2 0-6-16,6 0-1 0,-14 1-3 0,9-2 4 15,5 1-3-15,-9 0 0 0,9 0-4 0,-7-1-10 16,7 1-17-16,-7-2-37 0,7 2-43 0,0 0-63 16,-5-1-60-16,5 1-74 0,-4-4-183 0,4 4-529 15,-4-2 235-15</inkml:trace>
  <inkml:trace contextRef="#ctx0" brushRef="#br0" timeOffset="-77029.16">17807 11005 24 0,'-6'-5'187'15,"-3"-3"-16"-15,-1 1-11 0,-2-1-8 0,-1 0-16 16,-1 0-6-16,0 2-15 0,-4-2-6 0,4 0-1 0,-4-1-9 16,2 5-7-16,-3-3-7 0,-2 2-7 0,2-1-7 15,0-2-2-15,0 5-11 0,-3-1-5 16,-5 0-5-16,-4-3-5 0,3 5-1 0,-4 1-5 0,2-4-4 15,-1 3-2-15,-1 1 1 0,0-2 2 0,0 3 2 16,0 1 0-16,0 5-4 0,-1-2 1 0,1 0 1 16,-1 9-3-16,1-5 2 0,-1 4-3 0,2 2 5 15,2 3-3-15,-2 0 0 0,5 2 1 0,-3 3-4 16,2 2 0-16,0-3 0 0,2 7-3 0,1-2 1 16,2 5-5-16,-1-4-2 0,1 1 0 0,4 0-1 15,-1 4 1-15,1-1-4 0,1 0-1 0,2 1-4 16,0 1-1-16,3 2-1 0,-4 9 3 0,5-10-4 15,3-1-2-15,0 13 5 0,3-12-4 0,1 0-1 16,1 2-1-16,3 1 1 0,0-3-1 0,3 0 1 16,1 0-7-16,2-1 0 0,3 1 2 0,5-4-1 15,2 1-2-15,1-1 3 0,6-2-1 0,-2-3 2 16,3-1-1-16,4-2 0 0,3 0-1 0,0-2-1 16,15 5 2-16,-10-8 3 0,12-1-3 0,0-2 0 15,-12-5-1-15,3-1 0 0,14-1 0 0,-2-4 1 16,-10-2 1-16,14 0 0 0,-5-1-2 0,-12-2 0 15,15-4-2-15,-16 0 4 0,2-2-4 0,10-3 2 16,-11 1-1-16,14-4 2 0,-4-4-4 0,-12 3 4 16,12-5 0-16,-16 3-3 0,11-8 3 0,-13 5 1 0,10-12-1 15,-11 9 0-15,7-15-1 0,1 1-2 16,-10-4 2-16,1-1 4 0,-1 1-3 0,-5-2 2 16,-1-2 11-16,-3-1 0 0,-4-2 2 0,-4-2 2 15,-4 5 3-15,-4 9 2 0,-2 0 3 0,-9-11 4 0,-2 3 1 16,-1 11 1-16,-6 3 6 0,-1-1-2 0,-4 1 3 15,-2 4-3-15,-2-1 1 0,-13-3-6 16,8 10 3-16,-2 3-2 0,-1 1 0 0,-2 5 2 0,5-2-7 16,-4 2-7-16,-1 7 1 0,3-1-3 0,1 2-2 15,1 0-3-15,4 3 1 0,8-1-2 0,1-1 1 16,6 2-9-16,3 2 2 0,0-4-1 0,2 4-10 16,2-2-12-16,0 1-9 0,6-1-25 0,0 0-19 15,-7 1-31-15,7-1-43 0,0 0-45 0,0 0-69 16,0 0-221-16,0 0-518 0,20-4 230 0</inkml:trace>
  <inkml:trace contextRef="#ctx0" brushRef="#br0" timeOffset="-76096.68">18805 10117 47 0,'0'-3'194'0,"0"-1"-19"0,0 4 1 15,0-6-18-15,0 6-14 0,0-4-12 0,0 4-12 16,0 0-1-16,0 0-4 0,-12 8 2 16,5 1 9-16,-6 1-5 0,1 5-7 0,-5 6-1 0,0 6-8 15,2 1-7-15,-4 5-6 0,-8 10-8 0,0-2-7 16,-1 4-5-16,0 0-11 0,2-2-4 0,-2 1-5 16,3 1-6-16,-3 2-3 0,1 1-5 15,-3-6-5-15,1 1-4 0,2-1 1 0,5-12-10 0,3-2 3 16,1-3-4-16,2-1 0 0,-2-1-2 0,6-6-2 15,2-4 1-15,-1 0-5 0,3-4 13 0,0-1-2 16,2-1 8-16,2-4 8 0,-1 1 6 0,1-1-3 16,4-3-1-16,0 0-2 0,0 0 0 0,-5-10-3 15,5 1-6-15,1-3 2 0,2 2-6 0,2-7 1 16,-1-1-3-16,1-1 1 0,4-5-5 0,-3 0-2 16,2-4-1-16,2 0-3 0,-4 1 1 0,3-2-4 15,0 5-1-15,-1-5 0 0,-3 5 1 0,0 6 10 16,-1 3 0-16,0-2 5 0,-1 6-1 0,0-1-2 15,-1 3 3-15,-2 1 11 0,2 2 1 0,-2 0 1 16,0 1-5-16,3 2-6 0,-3 3-6 0,0 0 4 16,0 0-5-16,0 0 3 0,-10 12-2 0,6-4 3 15,-3 7-5-15,2 4 6 0,-1-1-2 0,-3 8-4 16,2 3-1-16,1-1-4 0,1 2 6 0,1-3-2 16,-1 1-6-16,3-1 0 0,2 2 0 0,-3-1-4 15,2-3 17-15,-2-4-11 0,3-5-6 0,3 1-2 16,-1-1 5-16,1-4 9 0,-2-1 3 0,7-2-10 15,-3 0 7-15,-1-3 1 0,1-2 4 0,1 0 2 16,6-1 0-16,-1-3 0 0,1-3 1 0,7-2-13 0,-1-1 8 16,-2-2-5-16,3-2 2 0,3-3-9 15,4 0 4-15,-2-1 4 0,-1-2-5 0,-6 4-4 16,1 0 3-16,-3 1 0 0,1 2 2 0,-5-1 4 16,0 3 7-16,-2-1-10 0,0 2 7 0,-4 2 8 0,0 0-10 15,0-1-7-15,1 4-1 0,-3-1-1 0,1-1-7 16,-4 3 6-16,5-1-9 0,-5 1-1 0,0 0 3 15,0 0 3-15,3 6-9 0,-3-6-28 16,0 5-33-16,0-5-33 0,-3 7-30 0,3-3-29 0,0-4-31 16,0 8-44-16,0-2-46 0,3-2-49 0,-3-2-258 15,1 1-629-15,4 3 279 0</inkml:trace>
  <inkml:trace contextRef="#ctx0" brushRef="#br0" timeOffset="-75163.36">18005 11761 362 0,'-2'-6'391'0,"-2"1"-8"0,4 1-1 16,0-2-4-16,0 6-19 0,-4-5-25 16,4 2-21-16,0 3-29 0,0 0-30 0,-1-4-9 15,1 4-8-15,0 0-6 0,0 0-10 0,5 11-11 0,0-3-11 16,-1 0-13-16,-3 1-9 0,3 2-8 0,0 1-11 15,1 4-12-15,-1 0-10 0,0-3-12 0,1 0-8 16,-2-3-13-16,4 5-4 0,-2-3-3 0,0-2-3 16,0 1 7-16,3-3 0 0,-3-1 4 0,4-1 3 15,-1-2 8-15,4 0 3 0,4-4 2 0,4-3 4 16,-1-2-6-16,4-4 4 0,7-1-8 0,-3-3-8 16,2-1-7-16,0-7-4 0,5 0-11 0,4-8-14 15,4-5-4-15,-5 1-23 0,4-2-43 0,1-2 0 16,-1-2 0-16,0 0 0 0,0 1 0 0,-1 2 0 15,-12 11 0-15,0 3 0 0,-3 4 0 0,-5 0 0 16,-3 6 0-16,-2 3 0 0,-3 0 0 0,-3 3 0 16,-5 3 0-16,1-1 0 0,2-1 0 0,-4 4 0 15,1 0 0-15,-4 1 0 0,0 0 0 0,0 0 0 16,3 9 0-16,-6-5 0 0,2 2 0 0,-2 0-152 16,-3 1-96-16,2-1-61 0,0 4-61 0,-1-3-68 15,-3 3-78-15,3-1-511 0,-5 1-1112 0,5-2 493 16</inkml:trace>
  <inkml:trace contextRef="#ctx0" brushRef="#br0" timeOffset="-67896.58">20244 10473 123 0,'-1'-7'354'15,"1"1"-11"-15,-2 1-19 0,-2-1-7 0,0 3-10 16,-3 1-9-16,0 1-13 0,-6 2-3 0,3 2-10 16,-3 0-12-16,3 3-4 0,-7 3-11 0,3 2-5 15,-5 9-5-15,2 0-3 0,2 4-5 0,0 3 0 16,-2 4-9-16,-3 12 6 0,-1 5-14 0,0-2-3 16,4 5-6-16,-5 3-8 0,3 4-5 0,-7 21-11 15,11-21-19-15,-8 22-2 0,13-22-8 0,-2 3-24 0,1 22 8 16,7-23-19-16,4 21-7 0,-1-23-3 15,8 2-15-15,6 21-6 0,-1-26-5 0,8-2-10 16,3-1 2-16,0-7-20 0,5 0 1 0,3-5-6 0,-8-10-4 16,10 7-9-16,-9-11 0 0,3-5-4 0,-4-2 1 15,3-1-8-15,-3-1-17 0,-5-6-3 16,-3-1 0-16,-1-6 0 0,-4 1 0 0,-1 1 0 0,-2-3 0 16,-1-1 0-16,-1-1 0 0,-1-1 0 0,-4 0 0 15,0 0 0-15,8-2-85 0,-8 2-79 0,-3-7-69 16,3 7-96-16,-4-9-94 0,0 6-128 0,2-3-517 15,0 3-1157-15,0-2 512 0</inkml:trace>
  <inkml:trace contextRef="#ctx0" brushRef="#br0" timeOffset="-67013.02">20942 11297 177 0,'1'2'332'0,"-1"-2"-12"0,0 0-4 0,0 0 0 15,8 0 5-15,-8 0-14 0,10-5-1 0,-6 3-12 16,-1-2-9-16,-1-1-5 0,2 1-11 0,0-2-15 16,-1 1-11-16,-1-1-16 0,2-1-14 0,-2 0-13 15,-2 1-12-15,0-6-11 0,0 1-10 0,-2 2-8 16,-2-3-14-16,0-4-6 0,-3 6-12 0,0-4-7 16,-4 1-5-16,2 4-2 0,-3-4-23 0,1 5 0 0,0 2-10 15,-1 1-10-15,-2 3-9 0,-3 1-8 16,2 3 1-16,-2 4-8 0,-5 2-5 0,-1 6-1 15,-1 5-8-15,2 2-1 0,1 4-6 0,0 2 1 16,3 3-2-16,2 3-4 0,1 0-3 0,-2 13-2 0,4-1 1 16,4 0-3-16,4-11-1 0,4-3-1 0,2 0-1 15,3-3 0-15,3-1-1 0,5-3-4 0,-4-6 0 16,5-2 2-16,2-7-1 0,2 1 2 16,-4-8 0-16,8 1-3 0,2-6 2 0,1-6 3 0,3-1 1 15,0-4 1-15,-3-4 2 0,-2-5 6 0,2 0 5 16,-5-4 1-16,0-4 4 0,-3 0 8 0,-2 0 2 15,-1 0-2-15,-2 5 10 0,-1 0 15 0,-2 8-3 16,-3 0 12-16,-4 6-9 0,3 4-2 0,0-2-10 16,-3 4 3-16,4 4-25 0,-5 2 2 0,0 0-2 15,7 14 4-15,-5 2-20 0,1 3 11 0,1 5 0 16,-2 4-12-16,6 2 13 0,-2-1-27 0,1 1-23 16,2 1-13-16,-3-2-22 0,3-4-29 0,1-3-37 15,6-2-45-15,-6-6-59 0,0-2-62 0,-1-4-58 16,2-2-58-16,6-4-65 0,4-3-64 0,-9-2-332 15,6-6-942-15,1 0 418 0</inkml:trace>
  <inkml:trace contextRef="#ctx0" brushRef="#br0" timeOffset="-66580.39">21456 11360 369 0,'0'-6'433'16,"0"3"3"-16,0 3 3 0,1-5-15 0,-1 5-24 15,0-5-15-15,0 5-1 0,0 0 6 0,9 1-13 16,-1 4-11-16,3-3-24 0,10-1-25 0,-1 3-29 15,12 1-31-15,5-3-30 0,0-2-22 0,18 0-15 16,0-1-25-16,-1-2-13 0,-3-3-22 0,4 3-32 16,-18-3-27-16,17-1-23 0,-18 4-23 0,-1-5-9 15,2 1-14-15,-6-3-13 0,-3 3-5 0,-10 0 2 16,-2 1 0-16,-5-1 3 0,-3 0 0 0,-3-1 3 16,-4 3 0-16,-2-5 4 0,-2 2 3 0,-5-1 5 15,-5-5 4-15,-2 7 6 0,-3-1 4 0,-2 2 10 16,-2 0 10-16,-6 0 5 0,10 1 8 0,0 3 8 15,2-2 3-15,2 3-3 0,3 0 3 0,1 1 3 16,3 0-12-16,1 1-13 0,6-1-1 0,-5 5 0 0,7-3-7 16,-2-2-2-16,7 6-3 0,2 0 0 15,9-1 1-15,1 0-4 0,7 2-8 0,-1-1 8 0,-3-4-9 16,6 7-1-16,-5-3-1 0,3 4-2 16,-7-3-10-16,1 1 7 0,-5-2-4 0,-2 3-6 0,-2 0 6 15,-4 1 5-15,-3 1-4 0,1-1 4 0,-7 1-4 16,-2 1 10-16,-2 0-1 0,-5 4 0 0,2-1-3 15,-1-1 5-15,-3 0-7 0,2 0 11 0,-1 0-10 16,-1 1-1-16,2 0-4 0,2-2-16 0,1-4-22 16,2 2-23-16,-1-2-31 0,0-1-57 0,3-3-63 15,0 1-65-15,3-3-58 0,1 1-54 0,0-2-61 16,0-2-74-16,0 0-392 0,0 0-984 0,0 0 435 16</inkml:trace>
  <inkml:trace contextRef="#ctx0" brushRef="#br0" timeOffset="-66129.05">23135 11155 492 0,'-5'-10'495'15,"3"2"-7"-15,-6 1-15 0,-2-1-9 16,1 1-6-16,-4 2-11 0,-4-1-14 0,1 3-24 15,-5 0-24-15,2 5-33 0,-3 0-16 0,3 4-13 16,-9 6-22-16,1 1-16 0,2 5-20 0,4 0-21 0,1 2-17 16,1 2-20-16,3 2-15 0,2 4-18 0,4-4-19 15,4 0-14-15,-1 1-9 0,7 1-12 0,0-2-8 16,4 2-31-16,1 0-81 0,7-2 0 0,-2-7 0 16,3-3 0-16,7 4 0 0,-2-8 0 0,0 2 0 15,9-1 0-15,-6-7 0 0,5 0 0 0,2-2 0 16,-5-3 0-16,-1-1 0 0,5-4-203 0,-8-1-86 15,6-5-68-15,-6 1-64 0,-2 0-77 0,6-6-93 16,0-1-381-16,-2 3-1053 0,-5 1 465 0</inkml:trace>
  <inkml:trace contextRef="#ctx0" brushRef="#br0" timeOffset="-65643.33">23600 11299 320 0,'0'0'540'0,"0"0"-12"16,0 0-29-16,0 0-29 0,0 0-22 0,0 0-8 16,0 0-19-16,0 0-26 0,17 1-23 0,-4-1-42 15,10-1-34-15,9 2-31 0,2-2-24 0,3 1-20 0,4-4-23 16,12 4-35-16,0-1-22 0,-2-1-21 0,-10-1-13 16,9 2-25-16,3-2-15 0,-18 1-12 15,1 1-5-15,1-1-8 0,-7-1-3 0,-4-2-5 16,-5 3-1-16,-3-1-7 0,-4 0 3 0,-4 0 1 15,-1-1-4-15,-3 0-4 0,-2-1-5 0,1 2-1 0,-5-3-3 16,-1 0-5-16,-4 1 6 0,1 0-3 16,-4-2 6-16,-2 0-9 0,0-2 4 0,0 3-2 15,-2-1 5-15,2 1 10 0,-3 0 5 0,3 0 9 0,-3 2 11 16,0-3-3-16,3 4 8 0,1-2 18 16,4 2 9-16,-1 0 5 0,1 1-3 0,0-1 2 15,5 3-13-15,-5-2-3 0,5 2-8 0,0 0 3 0,0 0-4 16,0 0-50-16,0 0-11 0,17 12 0 0,-10-6 0 15,2 1 0-15,2 0 0 0,-2 3 0 0,5 0 0 16,-4 1 0-16,3 4 0 0,-3 0 0 0,-2 2 0 16,-3 0 0-16,0 0 0 0,-2 0 0 0,-2 1 0 15,-2 0 0-15,-2-1 0 0,-3 1 0 0,-2 2 0 16,-3-4 0-16,-2 7 0 0,-5-4 0 0,0 1 0 16,2-1 0-16,1-4 0 0,2-1 0 0,1-2 0 15,3-4 0-15,0 1 0 0,0-2-200 0,5-4-181 16,0 3-64-16,1-5-83 0,3-1-96 0,0 0-379 15,0 0-1085-15,20-8 480 0</inkml:trace>
  <inkml:trace contextRef="#ctx0" brushRef="#br0" timeOffset="-65112.42">25052 11244 182 0,'9'-5'521'15,"0"-1"-16"-15,-4 1-24 0,0-1-16 0,4 0-9 16,-4-2-20-16,-3-2-25 0,0-1-18 0,-2 3-26 0,0-4-27 16,0 2-27-16,-4 0-25 0,-1 1-18 0,-4-2-28 15,0 2-22-15,-2 1-19 0,-2 2-13 0,-4 2-25 16,0 0-13-16,-3 3-7 0,-1 3-7 16,-9 4-5-16,6 4-3 0,-3 2-8 0,4 3-8 0,-2 3-7 15,3 4-9-15,2-1 0 0,-1 4-13 0,6-1-6 16,3 1-10-16,-2-1-2 0,10-5-9 0,2 0-9 15,-1-2-4-15,6 1 3 0,2-4-6 0,1 0-32 16,3-2-8-16,5-2 0 0,3-1 0 0,1-4 0 16,2-4 0-16,2-2 0 0,5-4 0 0,-2-1 0 15,2-5 0-15,-4-1 0 0,3-5 0 0,-7-1 0 16,4-1 0-16,-5-5 0 0,-4-3 0 0,0-3 0 16,-3-3 0-16,-2-2 0 0,1-14 0 0,-2-1 0 15,-3 0 0-15,-1 3 0 0,-4-2 0 0,-2-5 0 16,-1 7 0-16,-1-4 0 0,-4 16 0 0,3 0 0 15,-5 5 0-15,3 4 0 0,0 8 0 0,2 3 0 16,-3 5 0-16,5 1 0 0,-1 3 0 0,0 4 0 16,1 2 0-16,3 0 0 0,-6 9 0 0,3 3 0 15,2 9 0-15,2 8 0 0,3 2 0 0,1 5 0 0,3 10 0 16,2 1 0-16,0 2 0 0,3-6 0 16,1 4 0-16,-5-2 0 0,0 1 0 0,1-14 0 15,-2 3 0-15,-2-1 0 0,1-4 0 0,-3-3 0 0,-2 0 0 16,3-1 0-16,-1-7 0 0,-4-2 0 0,0 0 0 15,0-4 0-15,0-3 0 0,0 1 0 0,0-3 0 16,-4-1-203-16,3-3-180 0,-8-3-67 16,4 1-78-16,-3-2-113 0,-1-3-357 0,-1-1-1081 0,2-3 478 15</inkml:trace>
  <inkml:trace contextRef="#ctx0" brushRef="#br0" timeOffset="-64463.45">25554 11227 295 0,'-3'2'558'0,"3"-2"-11"0,0 0-10 0,0 0-12 16,0 0-8-16,0 0-13 0,0 0-14 0,0 0-20 15,0 0-20-15,0 0-25 0,0 0-35 0,11-11-33 16,2 9-24-16,6-2-31 0,9 0-29 0,4-1-23 15,4 2-29-15,18-1-21 0,-1 1-20 0,7-1-17 16,-3 0-19-16,1 0-84 0,1 2-60 0,-1-4 0 16,-5 1 0-16,-3-1 0 0,-8 2 0 0,-6 1 0 15,-3-1 0-15,-1-1 0 0,-9 2 0 0,-5-1 0 16,0 0 0-16,-8-3 0 0,-1 1 0 0,-4-2 0 16,-2 1 0-16,-6 0 0 0,-2-4 0 0,-9-1 0 0,-4 1 0 15,-9 0 0-15,1-2 0 0,-2 1 0 0,-2 1 0 16,2 2 0-16,1 0 0 0,7 3 0 0,1 1 0 15,1 2 0-15,5-1 0 0,3 1 0 0,0 0 0 16,3 3 0-16,3-1 0 0,4 1 0 0,0 0 0 16,0 0 0-16,0 0 0 0,11 11 0 0,6-5 0 15,1 1 0-15,0 0 0 0,10 5 0 0,0-1 0 16,-1 1 0-16,0 1 0 0,-3 0 0 0,2 3 0 16,-8-3 0-16,-3-3 0 0,-3 4 0 0,-5-3 0 15,2 3 0-15,-5 2 0 0,-4 1 0 0,-2 1 0 16,-4-3 0-16,-5 2 0 0,-6 2 0 0,3-5 0 15,-4 5 0-15,-3-2 0 0,5-3 0 0,0-1 0 16,2-1 0-16,2-1 0 0,2 1 0 0,2-5 0 16,3 2 0-16,0-1 0 0,2-2-257 0,6-2-159 15,1-2-60-15,1-1-70 0,5 0-104 0,8-3-325 16,1-2-1056-16,8-5 469 0</inkml:trace>
  <inkml:trace contextRef="#ctx0" brushRef="#br0" timeOffset="-64079.25">26802 11121 219 0,'4'-6'472'0,"-2"1"3"0,3 0-15 16,0 2-8-16,-3-2-13 0,-2 3-20 0,2 0-27 15,-2 2-15-15,4-3-18 0,-4 3-6 0,5-1-10 0,-5 1-13 16,14 4-19-16,-5-4-24 0,4 2-22 0,1-1-26 16,3 0-23-16,2-1-19 0,0-2-19 15,2 0-19-15,-2-1-10 0,-3-1-24 0,3 0-5 16,-6-1-16-16,1 0-6 0,-1-5-4 0,-3 1-11 0,0 0 0 15,-2-3-17-15,-3 1-10 0,0 0-8 0,-5-5 2 16,0 0-10-16,-5 1 2 0,-1 1-2 16,-4-2-9-16,-1 4-11 0,-7 0-20 0,1 2 0 0,-3 4 0 15,-1 3 0-15,-6-1 0 0,0 7 0 0,0 0 0 16,0 3 0-16,3 5 0 0,1 4 0 0,1 1 0 16,10-1 0-16,-1 7 0 0,-1 1 0 0,9-4 0 15,1 10 0-15,6-2 0 0,3-1 0 0,2-2 0 16,7-2 0-16,1 2 0 0,2-2 0 0,3-5 0 15,6 1 0-15,2-3 0 0,0-1 0 0,4-4 0 16,0-1 0-16,1-2 0 0,1-2 0 0,-3-4 0 16,3-2 0-16,-5 1 0 0,2-1 0 0,-8-3-60 15,-2 0-283-15,-5-5-67 0,4 2-70 0,-6-3-75 16,2-4-503-16,4-6-1145 0,-7 5 507 0</inkml:trace>
  <inkml:trace contextRef="#ctx0" brushRef="#br0" timeOffset="-63796.24">27437 10394 3263 0,'-5'-18'202'0,"1"1"65"16,3 1-37-16,-2 6-12 0,3 0-26 16,3 3-17-16,-2 1-12 0,1 1-21 0,2 4 6 15,3 1 29-15,2 4 6 0,7 5 12 0,-1 3 0 0,4 7-2 16,2 3 0-16,0 4 12 0,2 4-19 0,6 11 0 15,-3 1-9-15,-3 0-6 0,-3 5-4 0,-1 5-8 16,-1-1-12-16,-4 3-9 0,-2 1-17 16,-6 0-10-16,3 2-10 0,-5-3-4 0,-3-1-11 0,-5 2-83 15,-6-3-3-15,1-2 0 0,-9-2 0 0,-3-3 0 16,-9 1 0-16,-4-3 0 0,-3-1 0 0,-8-1 0 16,-23 13-205-16,-3 1-99 0,14-27-100 0,-35 17-100 15,-2 0-132-15,-11-9-387 0,-5-1-1109 0,-9-4 490 16</inkml:trace>
  <inkml:trace contextRef="#ctx0" brushRef="#br0" timeOffset="-62395.54">21600 10562 2642 0,'5'-19'130'0,"-1"2"-13"0,1 1-16 16,0 2 37-16,-1 2 8 0,2 1-6 0,-3-1 16 0,4 1 10 15,-4 3 18-15,1 1 17 0,-1 1 3 0,-2 2-6 16,-1-1-16-16,4 3-19 0,-4 2-15 0,1-5-14 16,-1 5 2-16,0 0-5 0,0 0-6 0,-5 22 1 15,1-11-3-15,-1 5-11 0,1 2-2 0,-4 7-11 16,1-5-4-16,1 4-14 0,-1 2-6 0,-2 0-5 15,2-2-8-15,3 1-5 0,-1 0-9 0,1 0-2 16,0-8-5-16,3 1-1 0,-3 0-7 0,3-2-4 16,-1-3-2-16,2-2-3 0,0-1-2 15,0-1 0-15,2-1-2 0,0-1-3 0,2-2-7 0,-2 0 8 16,4 0-2-16,-1-2-7 0,3-2-8 0,4 0-10 16,-3 1-8-16,4-2-11 0,2-2-17 0,2 0-24 15,2-1-27-15,0 1-33 0,-1 1-25 0,1 0-47 16,-1 1-32-16,0-1-38 0,0 1-41 0,-6 1-44 15,-2-1-51-15,-1 0-368 0,-2 1-839 0,-3 0 370 16</inkml:trace>
  <inkml:trace contextRef="#ctx0" brushRef="#br0" timeOffset="-62129.84">21853 10738 268 0,'0'-10'359'0,"2"-7"13"16,-2 5-3-16,0 0 7 0,2 1 8 0,-2 0 10 15,-2 1 6-15,0 2-2 0,1 1-8 0,-3 1-17 16,3 1-19-16,1 1-27 0,-4 1-29 0,4 3-29 16,-5-1-16-16,5 1-13 0,-4 8 6 0,0-1-15 15,0 3-11-15,1 5-10 0,-2 4-12 0,1 9-9 16,-1-3-9-16,2 3-21 0,-1 1-15 0,2-2-4 16,0 2-19-16,4 4-12 0,-4-3-8 0,5 0-16 15,-2 0-51-15,3-2-34 0,-1-2 0 0,3 0-3 16,0-7-100-16,-2 0-73 0,3-1-78 0,-1-2-97 0,-1-1-83 15,4-1-100-15,-6-3-522 0,3-3-1144 16,0 2 506-16</inkml:trace>
  <inkml:trace contextRef="#ctx0" brushRef="#br0" timeOffset="-61395.74">23447 10822 448 0,'3'-3'475'0,"-3"3"4"16,3-5-3-16,-1 1-1 0,-2 4-5 0,2-3-5 15,-1 0-11-15,-1 3-18 0,3-4-11 0,-3 4-47 16,3-6-29-16,-3 6-38 0,5-4-28 0,-1 1-16 16,2 0-39-16,4-1-19 0,0 0-15 0,3 2-22 15,5-3-23-15,2 3-11 0,-1-1-21 0,0 1-21 16,2 1-11-16,1 1-20 0,0 0-22 0,-3-4-24 16,0 4-18-16,0-1-18 0,-8 1-17 0,1 0-24 15,0 0-26-15,-7 0-31 0,1 0-27 0,-6 0-35 16,9 4-58-16,-9-4-57 0,0 0-64 0,0 0-66 15,0 0-75-15,0 0-383 0,-23-1-953 0,13 2 422 16</inkml:trace>
  <inkml:trace contextRef="#ctx0" brushRef="#br0" timeOffset="-60779.3">23829 10560 298 0,'0'-4'423'0,"0"-1"-14"16,0 5-16-16,1-4-15 0,-1 4-13 0,0 0-21 0,0 0-20 16,0 0-23-16,0 0-22 0,0 0-24 0,0 0-22 15,-19 8-26-15,15-6-14 0,1 1-17 16,-3 1-16-16,1-1-16 0,-1 2-12 0,2-2-14 0,-1 1-5 16,1-4-6-16,0 2 0 0,4-2 7 0,-6 5 7 15,6-5 10-15,-3 1 6 0,3-1-3 0,0 0-5 16,0 0-19-16,0 0-7 0,0 0-6 0,9-9-6 15,-5 3-3-15,1-2-8 0,3 2-7 0,0-1-7 16,1 1-5-16,2 1-4 0,1-3-6 0,-1 2-4 16,8 0-4-16,-3 0 8 0,-4 3-21 0,1 1 0 15,1-2-6-15,0 4 0 0,-1 0-4 0,1 2 3 16,-2 1-11-16,0 2 3 0,-1-1-5 0,-2 3 2 16,1 0-1-16,-4 3-1 0,1 2-4 0,-1-4-3 15,-5 4-3-15,-1 1 5 0,0 2-3 0,-4 0-2 16,1 1 4-16,-4 1-6 0,-2 2 1 0,2-3 3 15,-6-1-5-15,1-1 2 0,2 2 4 0,1-1-1 16,-4-5 3-16,6-2-5 0,-1-3 6 0,3 2 4 0,1-1 7 16,-1-3 8-16,2-1 15 0,2 1 1 15,1-3-2-15,0 0-7 0,0 0-6 0,0 0-2 16,0 0-2-16,15-8-5 0,-4 2-4 0,-1 3 2 16,3-2-1-16,1 2 1 0,-2-2-2 0,6 0-4 0,2 4-2 15,0-2-2-15,-5 0-12 0,6 3 12 0,-7 0-5 16,-1 3-5-16,-2 2 0 0,1 0-3 0,-2 3-1 15,-1 2 3-15,-3 1 6 0,1 1-8 0,-2-2 7 16,-4 3 2-16,0 4-10 0,-5-3 12 0,-1-1 0 16,-1 1-6-16,-3 1 6 0,-1 3-5 0,-4-5 9 15,1-1-1-15,-4 1 11 0,-4 1-1 0,4-5-2 16,-1 0-2-16,4-2-4 0,-4 0 2 0,5-2 0 16,1-2-8-16,0 0-20 0,0-1-26 0,1-2-33 15,1-1-50-15,0-1-64 0,2-1-81 0,3 0-84 16,-2-1-94-16,5-2-104 0,-1 0-420 0,5 1-1056 15,-1-1 468-15</inkml:trace>
  <inkml:trace contextRef="#ctx0" brushRef="#br0" timeOffset="-59946.75">25535 10419 227 0,'8'-9'384'0,"0"-2"1"0,-1 4-1 15,-2-3 10-15,2 4 0 0,-5 2 5 0,2-2-7 0,1 2-9 16,-1 1-28-16,-3 1-19 0,-1 2-22 0,0 0-23 15,0 0-5-15,0 0 1 0,0 0-1 16,0 0-8-16,0 13-6 0,-1-6-12 0,-3 5-14 0,-1-2-7 16,1 2-14-16,-1 3-26 0,0 2-5 0,1-2-19 15,-1 2-9-15,0 0-17 0,0 1-11 0,-1-2-15 16,4 0-93-16,-2 2-30 0,3-4 0 0,-3 2 0 16,4-3 0-16,0-2 0 0,-2-1 0 0,4 2 0 15,-2-1 0-15,2-1 0 0,0 0 0 0,2-1 0 16,-3 2 0-16,3-6 0 0,0 0 0 0,2-1 0 15,2 1 0-15,1-3 0 0,0 1 0 0,5 0 0 16,-1-3 0-16,1 0 0 0,-1-1 0 0,2 0 0 16,2 0 0-16,-4 1-78 0,0-1-127 0,1 1-38 0,-2 0-35 15,1 0-43-15,-2 0-35 0,2 0-28 16,-3 0-27-16,-3 2-32 0,0-2-21 0,-2 1-371 16,-5-1-904-16,8 0 399 0</inkml:trace>
  <inkml:trace contextRef="#ctx0" brushRef="#br0" timeOffset="-59679.16">25778 10618 195 0,'4'-12'359'0,"-3"3"-4"15,3-2 3-15,-3 1 7 0,2-2 3 0,-2 4 2 16,3-1 9-16,-3 4 6 0,-1-3-20 0,0 2 0 16,3-1-9-16,-2 2-7 0,-1 1-19 15,0 0-21-15,0 4-19 0,0-4-23 0,0 4-32 0,1-3-4 16,-1 3-13-16,0 0-8 0,0 0-1 0,3 11-9 15,-3-3-10-15,0 1-9 0,1 4-12 0,-1 2-7 16,-1 2-14-16,1 1-10 0,1 1-13 0,-1 7-115 16,4 2-10-16,-1 1 0 0,-1-1 0 0,1-1 0 15,1 3 0-15,1-4 0 0,0 2 0 0,-1-1 0 16,2-4 0-16,-1 2 0 0,-2-6 0 0,2-1 0 16,-1-2 0-16,-3 1-242 0,1-1-199 0,-2 1-127 15,-5-6-589-15,0 2-1254 0,3-1 556 0</inkml:trace>
  <inkml:trace contextRef="#ctx0" brushRef="#br0" timeOffset="-53080.67">7550 10528 308 0,'1'-9'340'0,"3"-2"-6"0,-3 0-7 15,2 1-11-15,-2 1-11 0,3 2-16 0,-3 1-17 16,2-1-6-16,-2 2-16 0,-1-1-9 0,1-1-7 16,-1 3-8-16,3-2-4 0,-3 2-11 0,0 4-11 15,0-7-9-15,0 2-10 0,0 5-7 0,1-4-5 16,-1 4-8-16,4-5-7 0,-4 5-14 0,0-5-8 16,0 5-12-16,0-6-10 0,0 6-8 0,3-2-14 15,-3-2-9-15,0 4-7 0,2-8-4 0,2 6-11 16,-1-1-25-16,-1 0-3 0,-2 3-4 0,5-2-1 15,-5 2-3-15,4-3-3 0,-4 3-4 0,0 0 2 16,5-2 1-16,-5 2-3 0,0 0 4 0,0 0 12 16,0 12 3-16,-5-1 6 0,1 0-1 0,2 5 3 0,-10 11 1 15,6-2 0-15,-6 4 4 0,1 2-3 16,2 4-1-16,-9 13 3 0,9-1 0 0,1-2-3 16,4 2 4-16,1-12 2 0,-4 1-3 0,9-1 2 15,0 0-3-15,3-2 2 0,0-1-7 0,3 1-7 0,-2-3 6 16,7-1-8-16,0-4-3 0,2-2-1 0,2-3 1 15,5-2-5-15,-7-6-1 0,3-1 1 0,1-3-1 16,0-1-8-16,-1-3 0 0,0 1-2 16,1-2-27-16,-6-1-15 0,-3-2-27 0,0 0-31 0,-2 0-45 15,-2-4-49-15,-2 2-70 0,0-5-57 0,-4 0-76 16,-1-1-87-16,-6 0-491 0,1-2-1043 0,-2-1 461 16</inkml:trace>
  <inkml:trace contextRef="#ctx0" brushRef="#br0" timeOffset="-52595.98">8369 10688 332 0,'10'-12'411'0,"-1"-3"11"15,-2 5-1-15,-1-2 3 0,-5-1-7 0,3-2-15 16,-5 4-15-16,-2 1-25 0,2-1-21 0,-3 3-18 16,-2-2-22-16,-2 0-10 0,-1 4-19 0,0 0-8 15,-5 1-31-15,1 3-8 0,0 0-16 0,-3 5-17 16,-3 6-15-16,2-4-20 0,1 8-16 0,-1 1-10 0,-1 6-6 16,4 2-21-16,-2 2-9 0,6-6-9 15,3 6-1-15,3 4-17 0,2-9-5 0,4 5-8 16,-1-8-3-16,3-3-7 0,2-3-11 0,6 3 5 15,-3-4 2-15,4-4-8 0,-3-2-5 0,4-1 11 0,0-4-19 16,3-1 6-16,-2-4-10 0,2-1 12 0,-2-4-3 16,-1-1-3-16,-2 0 7 0,-1-2 2 15,-1 1 12-15,1 0-6 0,-4-2 0 0,1 4 12 0,-2 2-48 16,-1-1-1-16,-1 2 0 0,-3 3 0 0,2 0 0 16,1 2 0-16,-4-1 0 0,4 3 0 0,-4 2 0 15,0 0 0-15,6 12 0 0,-5-2 0 0,6 5 0 16,-2 2 0-16,-1 1 0 0,-2 1 0 0,10 1 0 15,-2 1 0-15,3 1 0 0,-3-6 0 0,0-1-22 16,2 0-177-16,0-3-45 0,1-2-48 0,3 0-30 16,-4-5-50-16,1-4-38 0,1 1-38 0,-1-2-14 15,6-4-21-15,-6-2-341 0,2-4-890 0,-2 2 393 16</inkml:trace>
  <inkml:trace contextRef="#ctx0" brushRef="#br0" timeOffset="-52213.22">8744 10746 942 0,'7'-17'91'0,"2"-2"56"15,-1 4 39-15,-3-2 19 0,-1 7 28 0,-2-1 52 16,1 1 10-16,0 3 32 0,-2 1 1 0,0 1-4 15,2 1-10-15,-1 1-11 0,3 0-7 0,-1 1-11 16,5 1-20-16,-2 1-12 0,5-1-17 0,6 2-18 0,4 0-22 16,6 0-18-16,4-1-15 0,0 0-21 15,4 0-15-15,2-1-11 0,17-2-10 0,0-1-11 16,-4 0-21-16,-14 1-9 0,0-2-18 0,-1 0-12 0,-5 0-8 16,-5-1-5-16,-5 3-6 0,-10 0 2 0,0 1 3 15,-3-2-4-15,-2-1 1 0,-5 1 1 0,-1 0 10 16,-3-2 13-16,-2 2 5 0,-4-1 10 0,-1 0 11 15,-1 1 20-15,-2 0 13 0,0 1 6 0,-1-1 8 16,1 3 13-16,3-1-8 0,1 1-12 0,0 2-17 16,4-2-36-16,5 1-55 0,-5 2 0 0,5-2 0 15,1 5 0-15,-1-5 0 0,12 7 0 0,-6 1 0 16,8-2 0-16,-2 5 0 0,3-3 0 0,0 5 0 16,-2-1 0-16,0-2 0 0,-4 2 0 0,-3 0 0 15,0-1 0-15,-3 5 0 0,-2-2 0 0,-2 3 0 0,-5 0 0 16,-2-3 0-16,0 2 0 0,-2-1 0 15,-1-2 0-15,-2-1 0 0,0 1 0 0,-1-4 0 16,4-1 0-16,0 0 0 0,2-4 0 0,-1 2 0 16,1-2-208-16,2-1-148 0,1-2-65 0,1 1-70 15,4-2-86-15,-8 0-446 0,8 0-1109 0,0 0 490 16</inkml:trace>
  <inkml:trace contextRef="#ctx0" brushRef="#br0" timeOffset="-51880.3">9945 10394 412 0,'5'-9'497'16,"3"2"21"-16,-2 3 13 0,-5-2-9 15,3 2-19-15,-4-1-25 0,-4 1-34 0,4 4-19 0,-10-3-36 16,5 2-7-16,5 1-16 0,-19 7-11 0,4 0-36 15,-2 3-15-15,-5 7-32 0,2-2-22 0,-2 3-23 16,4 1-16-16,-1 2-24 0,5-1-10 0,0 2-17 16,5-4-17-16,1 0-24 0,1 0-119 0,0 0 0 15,6 1 0-15,2-1 0 0,3-2 0 0,5-2 0 16,-1-5 0-16,4 3 0 0,4-4 0 0,2-3 0 16,1 2 0-16,4-6 0 0,5-1 0 0,-8-2 0 15,2 1 0-15,6-6 0 0,-10 3 0 0,4-1 0 16,-8 0 0-16,-3 0 0 0,0-1-59 0,0 2-258 15,-5-3-69-15,-2 2-59 0,-1 2-88 0,-3-2-543 0,-1 0-1165 16,-2 2 516-16</inkml:trace>
  <inkml:trace contextRef="#ctx0" brushRef="#br0" timeOffset="-51430.3">10286 10514 60 0,'-5'-4'486'0,"0"1"22"0,-3-1 10 0,2 2 16 16,1-1-12-16,0-1-1 0,-1 1-31 15,3-1-24-15,-1 1-42 0,0 2-40 0,4 1-30 0,0 0-41 16,0 0-29-16,8-5-18 0,-1 5-19 0,5 0-27 16,7 0-23-16,3 0-15 0,6 0-18 0,5 0-20 15,3 1-11-15,0-1-23 0,1 0-31 0,-1-1-11 16,4-1-22-16,0 1-22 0,-3 0-6 0,2-4-13 15,-4 3-7-15,-4-1-12 0,-2-3-1 0,-7 3 2 16,-3-1 2-16,-9 0 7 0,2 0-4 0,-2-1 3 16,-6-1 6-16,-3 0 11 0,-1 1-4 0,-1-2 3 15,-3 1 17-15,0-3 16 0,-3 2 10 0,-5-5 8 16,4 7 11-16,-2-2 9 0,0 3 2 0,1-1-47 16,-1 1-37-16,6 2 0 0,-2 0 0 0,1-1 0 0,5 3 0 15,-8 1 0-15,8-1 0 0,-4 9 0 16,5-3 0-16,-1 2 0 0,3 0 0 0,-1 4 0 15,4 0 0-15,0 3 0 0,-1 1 0 0,3-2 0 0,-2 2 0 16,-3 1 0-16,0-1 0 0,-4 1 0 0,-1-2 0 16,-1 1 0-16,-3 1 0 0,-2-1 0 15,0 3 0-15,1-5 0 0,-1 2 0 0,2-4 0 0,-2-2 0 16,2 0-206-16,2-3-177 0,1 0-58 0,1-3-70 16,4 1-74-16,-2-5-427 0,9 4-1094 0,-1-5 484 15</inkml:trace>
  <inkml:trace contextRef="#ctx0" brushRef="#br0" timeOffset="-50996.67">11347 10442 230 0,'7'-9'441'16,"-1"1"25"-16,-1-2 16 0,-4 5 5 0,0-2-6 16,-2 0-14-16,-1 1-21 0,-4-1-28 0,0 0-18 15,-4 1-30-15,1 1-16 0,-1 1-37 0,-4 2-21 16,1 3-32-16,-5 1-27 0,0 4-17 0,0 2-27 15,0 4-12-15,2-1-17 0,-3 8-8 0,2 2-23 16,2 1-24-16,7-4-9 0,0 1-11 0,4-1-6 16,2 1-1-16,2 2-8 0,1-5-10 0,5-1-8 0,1-4 3 15,2-2-10-15,2-1-1 0,3-1-16 0,4-4 3 16,0-4 1-16,4-1 1 0,-3-5-6 16,0-3-27-16,3-8-4 0,0 0 0 0,-6-2 0 0,3-3 0 15,-3-2 0-15,-2-2 0 0,-4-1 0 0,-1-5 0 16,1 2 0-16,-1-4 0 0,-4 0 0 0,0 2 0 15,-1-2 0-15,1 1 0 0,-5 3 0 16,1 2 0-16,-2 10 0 0,0 0 0 0,-4 8 0 0,5 0 0 16,-3 3 0-16,3 4 0 0,-1 2 0 0,1 2 0 15,0 0 0-15,-8 25 0 0,7-6 0 0,-1 10 0 16,0 2 0-16,6 5 0 0,-3 1 0 0,5 10 0 16,-3-11 0-16,7 10 0 0,-2-10 0 0,0-4 0 15,3 3 0-15,1-5 0 0,-2-1 0 0,4-3 0 16,-2-3 0-16,3-1 0 0,-6-8-83 0,0-7-308 15,2 1-48-15,-3-1-48 0,0-5-53 0,2-4-46 16,0-3-359-16,-1 0-1022 0,0-3 452 0</inkml:trace>
  <inkml:trace contextRef="#ctx0" brushRef="#br0" timeOffset="-50629.28">11752 10389 105 0,'2'-12'335'16,"1"1"6"-16,0 2-10 0,-1 0 32 0,0 2 26 15,-1 2 21-15,0-1 7 0,0 2-13 0,-1 4-19 16,3-4-21-16,1 1-16 0,3 3-18 0,1-1-19 0,5 2-26 15,3-1-27-15,5 2-9 0,2-1-37 0,9 0-27 16,1 1-15-16,2-1-18 0,0-1-9 16,0 0-32-16,-1 0-16 0,2-4-20 0,-4 3-13 15,-2-2-12-15,-8 1-4 0,-6-3-7 0,2 0-2 0,-7 0 3 16,-4 2-11-16,2-5 1 0,-6 3-6 0,-1-1 0 16,-2-2 1-16,-3-1 2 0,-2 1 5 15,-4-1 10-15,1 3 9 0,-2-1 0 0,-2 1 20 16,0-2 17-16,-2 4 7 0,4 0 10 0,-2 1 3 0,6-1-9 15,-3 2-3-15,1 0-16 0,3 2-8 0,5 0-72 16,0 0 0-16,-5 4 0 0,5 1 0 0,4-1 0 16,2 5 0-16,3-2 0 0,5 4 0 0,-1-3 0 15,3 5 0-15,-1-2 0 0,1 1 0 0,-2-1 0 16,2 0 0-16,-5 2 0 0,-1 0 0 0,0 0 0 16,-6 0 0-16,0-2 0 0,-2 1 0 0,-2 2 0 15,-4-1 0-15,-2-1 0 0,-2 2 0 0,-3 1 0 16,1-2 0-16,-3-1 0 0,2 0 0 0,-1-1 0 15,-2-2 0-15,4 0-145 0,0-2-302 0,1 0-106 16,1 0-129-16,2 0-379 0,2-6-1150 0,4-1 510 16</inkml:trace>
  <inkml:trace contextRef="#ctx0" brushRef="#br0" timeOffset="-50263.28">12694 10407 419 0,'0'0'529'0,"-19"-3"6"0,19 3-1 0,-5-7-6 0,3 5-12 16,2 2-32-16,0-6-41 0,2 1-42 0,0 1-35 15,3 0-40-15,2 0-29 0,0-3-49 0,2 1-12 16,5-4-27-16,-5 3-13 0,5-1-21 0,-5 0-23 16,4-3-8-16,1 1-17 0,-1-1-11 0,-4 2-20 15,1-4 3-15,-1 3-15 0,-2 0-4 0,-2 1-7 16,-3-1-10-16,1 1-1 0,-6-1-12 0,3 4-2 15,-5-2 19-15,0 4-19 0,-4-1-4 0,0 4 8 16,-5 1 7-16,1 1-4 0,-6 5 9 0,2 0 11 16,-1 5 1-16,4 1-61 0,-7 6-15 0,2 1 0 15,8-1 0-15,-3 7 0 0,3-2 0 0,6-5 0 16,2 1 0-16,3 3 0 0,5-3 0 0,3-1 0 16,6 4 0-16,4-3 0 0,5-3 0 0,4-2 0 0,2-3 0 15,4-4 0-15,0-2 0 0,-1-3 0 16,0-2 0-16,2-2-199 0,-2-5-228 0,-6 0-99 15,5-2-119-15,-12 3-421 0,1-4-1154 0,-4 1 510 16</inkml:trace>
  <inkml:trace contextRef="#ctx0" brushRef="#br0" timeOffset="-49746.73">13214 10339 30 0,'0'0'533'16,"9"1"-3"-16,-9-1 3 0,0 0 5 0,9 0-2 15,-9 0-21-15,10-1-31 0,-2-1-42 0,3 1-44 16,0 0-36-16,1-1-37 0,2-1-39 0,4 1-24 16,4 0-21-16,6-1-33 0,4 1-21 0,-1-2-51 15,-2 2-29-15,4-2-34 0,-3 0-28 0,-1 1-21 16,-6 0-16-16,-1 1-8 0,-2 1-9 0,2-1-2 15,-1 2-3-15,-5-3 3 0,-3 0 4 0,0 2-2 16,-3-1 2-16,-2 1 1 0,2-3 1 0,-4 1 4 16,-1 2-2-16,-2-3 0 0,0-1 1 0,-3 1 3 15,0-1-1-15,-2-1-1 0,-2-2-2 0,0 2-2 0,-3-2 2 16,0 0 2-16,-4-2-1 0,-2 0 5 16,-2 2 8-16,-2-3 16 0,2 2 19 0,-2 0 5 15,3-1 12-15,5 4 14 0,-6-1 5 0,6 1 5 0,5 4 2 16,0-2-11-16,-3 2-11 0,3 1 7 0,4 1-7 15,0 0 4-15,0 0-4 0,0 0-6 16,19 4-1-16,-4 0-11 0,2 2-5 0,-2 2-2 0,3 1-4 16,0 0-7-16,0 1-4 0,0 3-4 0,-4 2-1 15,0 0-2-15,-2 2 4 0,-2 2 0 0,-3-1 7 16,-2 0 3-16,-2 2-34 0,-3 3 0 0,-3-2 0 16,-2-2 0-16,-2-1 0 0,-7 6 0 0,1-3 0 15,0-4 0-15,2-1 0 0,-2-3 0 0,0 2 0 16,3-2 0-16,0-1 0 0,2-3 0 0,0 1-198 15,4 0-69-15,3-4-62 0,1-2-58 0,1 0-68 16,-1-4-73-16,8 1-477 0,6-7-1088 0,0 0 481 16</inkml:trace>
  <inkml:trace contextRef="#ctx0" brushRef="#br0" timeOffset="-49296.52">14258 10047 4479 0,'0'-11'353'0,"0"-1"-104"15,-2 2 35-15,0 2 7 0,1 1-6 16,1 0 5-16,-4 1 1 0,2-2-14 0,-2 2-32 16,4 2-16-16,-1 1-22 0,1 3-22 0,0 0-10 15,0 0-15-15,-7 13-19 0,7-2-91 0,-4 5-50 0,3 2 0 16,1 1 0-16,0 0 0 0,1 12 0 0,5-3 0 16,-4 1 0-16,1 0 0 0,-2-3 0 0,1 2 0 15,0 0 0-15,-4-5 0 0,4-3 0 0,-4-4 0 16,0 1 0-16,2-5 0 0,0 0 0 0,2-2 0 15,-2-3 0-15,0 0 0 0,-2-1-8 0,4-3-55 16,-2-3 9-16,0 0 7 0,0 0 4 0,0 0-1 16,14-11 12-16,-7 3 17 0,-2-2 11 0,1-1 18 15,6-3-2-15,-3-1 5 0,2 1 13 0,2-2 0 16,0 1 7-16,0 4 11 0,1-1-17 0,1 0-9 16,-1 3-4-16,-2 1 4 0,0 3-5 0,0 1-5 15,3 2-12-15,-2 2 0 0,-2 2 0 0,1 4 0 16,-2-1 0-16,-1 5 0 0,1 3 0 0,-2 2 0 15,-4-3 0-15,2 3 0 0,-6 2 0 0,0 1 0 0,-6-1 0 16,2 1 0-16,-5-2 0 0,0 0 0 16,-4-1 0-16,-1-1 0 0,0-2 0 0,-4-1 0 15,2-3 0-15,0 0 0 0,0-3 0 0,-1 0 0 0,-1-1 0 16,4-3 0-16,3-1 0 0,-1-1-44 0,3-2-97 16,2-1-68-16,-1-2-87 0,3-3-84 15,1 1-88-15,4-3-109 0,5-5-436 0,0 2-1098 0,3-4 487 16</inkml:trace>
  <inkml:trace contextRef="#ctx0" brushRef="#br0" timeOffset="-49029.19">14649 9766 107 0,'3'-7'483'0,"3"-1"-12"0,3 3 4 16,-4 0 5-16,5 0-11 0,2 4-17 0,2 1-22 15,-4 0-27-15,3 4-17 0,6 1-43 0,0 5-32 16,-3 2-27-16,2-1-23 0,1 7-22 0,1 0-26 16,-1 6-22-16,-5 1-14 0,2 4-15 0,-5 1-19 15,-2-1-15-15,-4 2-5 0,-2-1-23 0,-3 2 1 16,-4 0-12-16,-4 0-6 0,-4 0 2 0,-2 1-19 16,-3-2-25-16,-9 9-18 0,5-11-29 0,-10 9-38 15,6-11-43-15,-14 10-59 0,-1-4-84 0,0-3-78 0,-3 0-116 16,1-1-130-16,-9-6-366 0,0 1-997 15,-12-3 440-15</inkml:trace>
  <inkml:trace contextRef="#ctx0" brushRef="#br0" timeOffset="-48163.34">9173 10179 59 0,'-3'-4'62'16,"3"4"-7"-16,0 0-2 0,-5-1-9 0,5 1-8 16,-5-2-10-16,5 2-11 0,0 0-7 0,-2-3-17 0,2 3-20 15,0 0-25-15,0 0-58 0,-2-5 26 0</inkml:trace>
  <inkml:trace contextRef="#ctx0" brushRef="#br0" timeOffset="-46596.12">8847 9910 3 0,'4'-9'327'0,"-3"-2"-4"0,3 1-3 16,0-1-2-16,-3 2-7 0,0 2-7 16,2-2-1-16,-2 3-12 0,2 0 1 0,-2 0-9 0,-1 1-7 15,0 2-15-15,0 3-22 0,3-8-29 0,-2 5-20 16,-1 3-19-16,0 0-7 0,0 0-6 0,0 0-10 16,0 15-6-16,-1-5-7 0,-2 2-2 0,3-1-4 15,-1 5-8-15,-2 0-4 0,2 1-7 0,-3 1-5 16,0-1-3-16,3-2-11 0,-4 2-3 0,1 1-4 15,4-6-7-15,-5 2-4 0,2 0 4 0,2-3-11 16,-3 0-8-16,3 2-8 0,-3-3 0 0,4-2-6 16,-4 0-7-16,4-2-24 0,-1 1-2 0,1 0 2 15,-4-3-1-15,4 1-3 0,-1-2 1 0,1-3 0 16,0 7-2-16,0-7-1 0,0 0 2 0,0 3 0 16,0-3 0-16,0 4-1 0,0-4-1 0,0 0 5 15,0 0-5-15,19-5-4 0,-11 3 8 0,-2-1-8 16,7-1 4-16,0 1-6 0,6 1 2 0,-5-3-6 15,6 3 7-15,-2-2-5 0,2 4-1 0,-3-3 1 0,-4 2-6 16,2 0-6-16,-2 1-12 0,0 0-7 16,-3 0-13-16,-2 0-14 0,-2 1-14 0,3-1-17 15,-5 1-9-15,0 2-13 0,1-2-9 0,-5-1-12 16,4 3-12-16,-4-3-12 0,0 5-8 0,0-5 11 0,0 0-7 16,-4 6 13-16,4-6 7 0,-5 1 14 0,5-1 15 15,0 0 9-15,0 0 8 0,-8-7 8 0,3 4 15 16,4 1 26-16,-3-5 14 0,4 3 21 15,-1-3 22-15,-3-3 16 0,4 2 17 0,-4-4 19 0,4 4 17 16,-2-3 5-16,2 1 17 0,0 1 13 0,-2-1 8 16,2 3 7-16,2 3 9 0,-2-2 9 15,0 3 1-15,0-1-8 0,0 4-9 0,-2-4-16 0,2 4-7 16,0 0-17-16,0 0 0 0,0 0 1 0,0 0 7 16,-9 17 0-16,8-6-15 0,-4 1-6 0,1 2 7 15,-1 2-13-15,2 0-6 0,0 4-6 0,0-2-4 16,-1 2-6-16,4-1-5 0,-6-1-7 0,5 1-2 15,1-1-23-15,1 0-28 0,1-3-37 0,-2-1-44 16,0-4-58-16,2 3-68 0,1-4-58 0,-3 2-62 16,4-2-65-16,0-2-81 0,-3 0-386 0,2-2-945 15,2-1 418-15</inkml:trace>
  <inkml:trace contextRef="#ctx0" brushRef="#br0" timeOffset="-45646.46">10106 10092 236 0,'1'-5'452'0,"1"2"3"16,0 0 12-16,-2 3-5 0,1-5-12 0,2 1-27 0,-3 4-1 15,6-3-34-15,-5-1-29 0,5-1-46 0,0 3-11 16,4 0-27-16,3 0-29 0,0-1-26 16,-3 0-17-16,11 2-21 0,0 0-26 0,7-4-38 0,-1 1-45 15,1 2-61-15,-6-1-58 0,-3 3-70 0,4-1-73 16,-2-1-68-16,-5 2-70 0,1-1-76 0,-2-2-81 15,-4 1-248-15,-1 1-793 0,-3-2 350 0</inkml:trace>
  <inkml:trace contextRef="#ctx0" brushRef="#br0" timeOffset="-45229.83">10502 9863 103 0,'1'-5'334'0,"2"1"2"0,-2-3-1 0,1 2 7 16,0-1 1-16,1-1-11 0,2 2-15 0,-3-1-21 15,2-2-27-15,1 4-20 0,3-3-14 0,-2 3-29 16,4-2-22-16,-1 2-16 0,3 2-14 0,2 0-15 16,-4 2-14-16,3-3-11 0,-4 6-14 0,3-1-1 15,-6 2-22-15,3 0-4 0,-3 1-5 0,-2 0 2 16,3 3-14-16,-5-2-11 0,1 1 0 0,-1 0-5 16,-2 3-1-16,-2 1 1 0,-1-1 10 0,-1-1 12 15,-1 0 9-15,1-1 6 0,-1-2 7 0,4 1 2 16,-3-2-1-16,-1 1-1 0,1-2-8 0,3 3 0 0,1-6-2 15,0-1 7-15,-1 4-5 0,1-4 3 0,6 3-5 16,3 0-10-16,1-6-5 0,2 3-5 16,2 3-6-16,2-3-3 0,1 0-9 0,-3 2-2 15,5 0-6-15,0 2-1 0,-5-1-2 0,4 4-3 0,-8-1-6 16,1 0-2-16,-1 1 2 0,-4 4-1 0,-2-2-2 16,0 1-1-16,-4-3 1 0,-1 5 0 0,-3 2-3 15,-5 0 8-15,-1 0 3 0,-2 0 9 0,-1-1 5 16,-1 0 2-16,0-5-7 0,-1 2 1 0,5-2-5 15,-2-2-4-15,3-1-3 0,2 2-14 0,0-3-23 16,1-1-36-16,1 0-51 0,5-3-84 0,0 0-105 16,0 0-116-16,0 0-142 0,16-14-396 0,0 4-1026 15,0-1 454-15</inkml:trace>
  <inkml:trace contextRef="#ctx0" brushRef="#br0" timeOffset="-44694.92">11999 9644 215 0,'-5'-7'523'0,"0"2"8"15,-1-5-13-15,0 4-19 0,-2-1-22 0,1 3-38 16,2 2-38-16,1 0-41 0,-1 1-40 0,5 1-34 15,0 0-22-15,-17 5-24 0,13 1-26 0,2 4-19 16,-1 2-16-16,-1-1-18 0,4 4-21 0,-4 3-9 16,3 1-13-16,1 2-4 0,-5 3-14 0,2-6-4 15,2 0-9-15,-3 8-12 0,3-8-5 0,0 0-4 16,-2-1-5-16,2 0-10 0,-2 0-2 0,2-3 1 16,-2-1-10-16,3-4-6 0,-1 0-1 0,2-1-2 15,-2-1-5-15,1-1-3 0,0-3 4 0,0 1 7 16,0-4-12-16,1 4-2 0,-1-4 3 0,8 1-6 15,-8-1-1-15,10-6-7 0,2 3-10 0,-3-2-9 16,4 0-10-16,2-3-8 0,1 0-20 0,1 1-19 16,1 0-30-16,-6 3-38 0,2 0-38 0,-2 1-51 0,4-1-54 15,-5 3-36-15,0-1-45 0,1 0-43 16,-3 2-46-16,-1 0-350 0,-8 0-863 0,11 2 383 16</inkml:trace>
  <inkml:trace contextRef="#ctx0" brushRef="#br0" timeOffset="-44478.93">12133 9883 12 0,'-4'-5'337'0,"3"-2"11"0,-2-3 3 0,2 0 23 16,-2 1 14-16,-3-2 17 0,6 1 7 0,-4 3 4 0,3 0 4 15,-3 1-12-15,4 0-15 0,-3 1-23 0,3 1-32 16,0 4-38-16,-1-5-31 0,1 5-20 0,0 0 0 16,0 0-19-16,0 0-11 0,0 20-17 0,0-10-16 15,0 4-22-15,1 3-12 0,-1 1-15 0,3 8-16 16,-3 2-9-16,1-3-7 0,2 0-27 0,-2 0-44 15,-1-7-22-15,3 1-29 0,-2 1-47 0,-1-5-45 16,0 1-48-16,0 1-51 0,0-4-68 0,0-2-58 16,0 0-55-16,-1-2-77 0,1-2-99 0,-3-1-303 15,2 0-940-15,-3-2 416 0</inkml:trace>
  <inkml:trace contextRef="#ctx0" brushRef="#br0" timeOffset="-43178.03">13251 9781 366 0,'-5'-5'373'15,"1"1"-3"-15,2-1 2 0,-2 0-18 0,1 3-1 0,3 2-25 16,-5-4-15-16,5 4-16 0,0 0-11 0,-5-2-8 16,5 2-7-16,0 0-6 0,0-4-9 0,0 4-8 15,0 0-11-15,0 0 2 0,0-7-5 0,0 7-10 16,5-2 1-16,-1 0-40 0,0-2-11 0,1-1-17 15,0-3-16-15,4-1-15 0,1 0-10 0,-2-1-17 16,3-2-1-16,1 0-23 0,-2-2 0 0,3-1-6 16,-2-1-3-16,0 2-15 0,1 2-2 0,-4-2-8 15,0-1-1-15,-2 5-2 0,-2-1-3 0,2 1-4 16,-2 3 4-16,0 1 1 0,-3 1 0 0,1 2-7 16,0-1-2-16,-2 4-8 0,0 0-5 0,0 0 3 0,0 0-6 15,-5 12 1-15,1-2-4 0,0 1-1 16,-2 4 4-16,3 1-8 0,-2-1 8 0,1 6 0 15,1-1-5-15,-3 5-2 0,5-6 0 0,-1 6-1 0,2 0 3 16,-2 1-1-16,-1-9 0 0,6 2-25 0,-3-2-6 16,0 1-26-16,0-1-22 0,0 2-25 0,0-2-35 15,0-2-37-15,-3 2-41 0,3-4-51 0,-2 0-46 16,0 0-38-16,1-4-49 0,-1 0-52 0,-2-2-54 16,-1-1-302-16,3-1-871 0,-4-1 385 0</inkml:trace>
  <inkml:trace contextRef="#ctx0" brushRef="#br0" timeOffset="-42946.78">13241 10026 152 0,'-8'2'301'16,"8"-2"6"-16,-10-2 12 0,10 2 18 0,-9-2 22 16,4 1 17-16,1 0 2 0,4 1 3 0,-9-1 0 15,9 1-15-15,-5-3-10 0,5 3-9 0,-5-1-11 16,5 1-23-16,0 0-24 0,0 0-24 0,0 0-26 16,0 0-19-16,0 0-17 0,0 0-25 0,0 0-20 15,0 0-15-15,24 0-17 0,-11 0-10 0,6 0-10 0,3 1-13 16,5-2-5-16,1-2-32 0,0 3-15 15,0 1-7-15,3-1-9 0,-3 0-4 0,-1-1-9 16,-7 2-10-16,-1-2 1 0,-1-2-11 0,-5 3-9 16,0 1-7-16,-4-3-12 0,-3-1-36 0,-2 1-36 0,0 0-56 15,-2-4-57-15,-2 2-77 0,0 4-78 16,-5-7-88-16,1 3-477 0,3 0-1017 0,-3 1 451 16</inkml:trace>
  <inkml:trace contextRef="#ctx0" brushRef="#br0" timeOffset="-42795.99">13870 9923 5 0,'0'0'493'15,"0"0"17"-15,0 0 0 0,10-1-9 0,-10 1-29 16,1-4-44-16,-1 4-44 0,0 0-55 0,7-1-72 16,-7 1-83-16,0 0-95 0,6-2-109 0,-1 1-134 15,3 1-165-15,-3-2-275 0,-5 2-653 0,0 0 289 16</inkml:trace>
  <inkml:trace contextRef="#ctx0" brushRef="#br0" timeOffset="-41896.67">11237 12702 125 0,'5'-5'383'16,"-1"2"-13"-16,1 0-8 0,-5 3-6 0,0 0-12 16,0 0-7-16,-5 17-5 0,-3-3-5 0,-2 10-8 15,-8-1-5-15,4 4-5 0,-9 3-4 0,0 10-11 16,1 3-15-16,3 6-9 0,-4 2-14 0,3 0-14 15,3 0-11-15,-2 3-23 0,2-2-15 0,7 1-17 16,1 1-13-16,5-7-8 0,6 3-11 0,0-2 4 16,8-2-23-16,3-14-18 0,0 1 7 0,6-4-6 15,3 2-15-15,2-5-8 0,3 2-8 0,-1-6-10 16,0 0-2-16,2 1-9 0,-2-5-14 0,-3-1-35 16,-4-8-32-16,-1-2-44 0,-6 1-39 0,-2-6-36 15,-1-1-54-15,-3-2-69 0,-1-3-68 0,-1-2-66 16,-3-1-57-16,1-5-62 0,-4-4-375 0,0 1-967 15,1-1 428-15</inkml:trace>
  <inkml:trace contextRef="#ctx0" brushRef="#br0" timeOffset="-41462.79">11894 13455 70 0,'10'-15'415'15,"-1"1"1"-15,-4-2 3 0,-1 0-9 0,-1-1-8 16,-6 0-7-16,-1 0-8 0,-1-1-16 0,0 2-17 0,-8 0-16 16,-1-4-20-16,0 6-21 0,-7-3-9 0,-1 2-24 15,-5 4-14-15,5 4-24 0,-2 1-15 16,2 3-11-16,-6 4-18 0,1 6-16 0,-1 2-15 16,4 6-5-16,1 1-24 0,2 5-5 0,3 1-6 0,0 5-19 15,3 2-5-15,4 1-10 0,4-2-5 0,2-1-12 16,0 0-5-16,10-2 2 0,-2-7-14 0,3 1 4 15,3-4-16-15,4-3 7 0,0-1 3 16,2-5-4-16,3-1 0 0,-5-4-10 0,1-3 2 0,2-2-4 16,3-3 0-16,-1-1-5 0,-5-3-3 0,2-2 1 15,1-2 8-15,-1-5 6 0,-6 4-1 0,0-1 5 16,-1-1 1-16,0-2 2 0,2-3-13 0,-5 8-23 16,-1 5-3-16,-1 0 0 0,2 2 0 0,-1 2 0 15,-1 2 0-15,1 3 0 0,-4 1 0 0,7 5 0 16,-1 2 0-16,-1 4 0 0,3 2 0 0,-1 3 0 15,3 8 0-15,0-7-9 0,3 8-121 0,-4-9-50 16,1 3-45-16,3 2-48 0,-3-6-47 0,7 0-44 16,-4 0-31-16,1-5-41 0,-1 0-23 0,-1-5-23 15,1-1-338-15,-1-2-888 0,0-4 393 0</inkml:trace>
  <inkml:trace contextRef="#ctx0" brushRef="#br0" timeOffset="-41112.74">12102 13527 615 0,'9'-15'152'15,"1"0"52"-15,-3 0 24 0,-1 0 23 0,2 0 13 16,-3 6 20-16,0-2 27 0,0 0 10 0,2 3-6 15,-1 0-8-15,-1 4-12 0,6-3-6 0,0 0-12 16,0 3-16-16,8 0-18 0,10 2-16 0,-3 1-15 16,5 1-22-16,2 2-20 0,2-1-16 0,3 0-14 15,3 1-13-15,12 1-15 0,0-3-25 0,-1 0-13 16,0-1-23-16,-13-1-19 0,-2-1-14 0,3 1-12 16,-7-2-12-16,-3-2-8 0,-9 4 0 0,-4-2 2 0,-3 0 4 15,-4-3-2-15,-1 1 0 0,-6 1 8 0,-3-2 5 16,-3-1 14-16,-4-1 11 0,-2 1 14 15,-2-1 14-15,-7 1 13 0,-2-3 11 0,2 7 11 16,-2-5 10-16,3 4 8 0,-1 2 5 0,5-1 0 0,-1 1-12 16,8 2-9-16,-6 1-18 0,6 0 0 0,6 0-6 15,0 8-1-15,0-8-15 0,10 11-2 0,0-3-7 16,8 3 6-16,-1-1-12 0,7 7-3 16,2-1-1-16,-3 0 1 0,-1-1-9 0,-5-1-6 0,-2 0-5 15,-2-1 3-15,-4-1-12 0,-1 3 7 0,-7-1-6 16,-2-2-1-16,-4 3-10 0,-7 1-16 0,-3-2-8 15,-3 4-16-15,-3 0-32 0,-1-2-42 0,-5-1-48 16,9-4-52-16,0-2-58 0,4 2-58 0,0 1-58 16,4-5-80-16,2 1-487 0,-2 0-1038 0,6-2 459 15</inkml:trace>
  <inkml:trace contextRef="#ctx0" brushRef="#br0" timeOffset="-40762.81">13493 13451 301 0,'9'-14'388'0,"1"2"-1"0,-4 0 12 0,1 2-2 0,-2 0 0 15,-3 1-1-15,0 2-9 0,-2-1-18 0,-2 3-16 16,-1 0-15-16,-3 0-10 0,-3 2-6 16,-11 2-2-16,2 1-10 0,-5 1 4 0,-4 7-29 0,-3 1-9 15,-4 3-17-15,2 3-21 0,-1 2-19 0,1-1-13 16,0 5-17-16,4-1-14 0,5 3-22 0,4-1-16 16,2-1-11-16,8-3-12 0,6 1-12 0,5 2-96 15,6-3-6-15,7 2 0 0,6 0 0 0,4-4 0 16,7-3 0-16,4-3-147 0,15 2-118 0,0-7-98 15,-13-5-89-15,2-2-95 0,-3-6-523 0,3 4-1159 16,-7-2 513-16</inkml:trace>
  <inkml:trace contextRef="#ctx0" brushRef="#br0" timeOffset="-40345.9">13705 13532 334 0,'0'0'375'0,"0"0"-3"0,0 0-5 16,0 0-11-16,20 7-1 0,-8-5 7 0,1 0-8 15,8 0-17-15,9-1-23 0,6 1-25 0,-2-2-26 16,3-1-27-16,1 0-23 0,12 1-20 0,-9-1-20 16,9-3-21-16,-12 3-25 0,1-2-19 0,0 1-25 15,-3 0-21-15,1-2-15 0,-9 3-12 0,3-2-7 16,-12 1-7-16,-5 1 1 0,-2-2-6 0,-3 0 1 16,-4 1-1-16,-5-3-4 0,0 0 0 0,-3-1 8 0,-6 0 13 15,-1-2 16-15,-5 0 15 0,-1-1 16 16,-3 0 14-16,-5-4 14 0,3 4 10 0,2 1 22 15,1-1 12-15,0 2 13 0,6-1 8 0,1 4-6 16,1 0 1-16,0 1-12 0,5-3-18 0,1 4-15 0,4 2-17 16,0 0-12-16,0 0-10 0,0 0-1 15,24 9-9-15,-3-5-13 0,4 7 3 0,2-5-38 16,1 5-26-16,3-1 0 0,-3 1 0 0,0 1 0 16,-2 2 0-16,-8-5 0 0,-2 3 0 0,-3-1 0 0,1 1 0 15,-9-2 0-15,-1 2 0 0,-4-1 0 0,0 1 0 16,-6-2 0-16,-5 5 0 0,-3-1 0 0,0-1 0 15,-2-1 0-15,-1 1 0 0,0-2 0 16,5 0 0-16,-5 1-46 0,8-3-145 0,-1 0-48 0,4 0-51 16,3-4-40-16,-1 2-47 0,7 0-53 0,-1-3-57 15,6 2-77-15,6-5-310 0,-2 1-945 0,3-1 419 16</inkml:trace>
  <inkml:trace contextRef="#ctx0" brushRef="#br0" timeOffset="-39813.1">15261 13504 33 0,'8'-6'409'0,"0"0"1"0,0-3 2 15,-5 1-7-15,2 0-8 0,0-1-10 0,-3 0-18 16,-2 0-12-16,-3-1-26 0,1 1-20 0,-7 1-18 15,2-1-9-15,-2 3-8 0,-2 1-27 0,-3-2-14 16,-7 5-13-16,1 0-14 0,-2 5-9 0,-10 3-11 16,0 3-16-16,0 5-8 0,2 0-15 0,2 3-5 15,-2 2-22-15,6 1-6 0,1 3-9 0,6-3-14 16,2 0-6-16,6 3-6 0,5-7-10 0,0-1-14 16,6-2 7-16,1-1-10 0,6 1-4 0,4-2-7 15,4-2-5-15,2-2-1 0,1-4-4 0,6-3 0 16,-6-1-3-16,8-5 1 0,-7-1-5 0,3-2-8 15,-2-6 6-15,2-3-2 0,-11 3-4 0,5-7-4 16,-4-2 4-16,0 0-2 0,-6-4 1 0,1 0-9 16,-7-1 3-16,3-2 2 0,-4-3-7 0,-3 2 5 15,-3-1 7-15,4-14 4 0,-2 16 3 0,-2 4 18 16,1 2 9-16,0 8 6 0,-1 5-58 0,5 1 0 16,-4 1 0-16,2 4 0 0,-2 2 0 0,4 4 0 15,0 0 0-15,0 0 0 0,-13 15 0 0,12-2 0 16,1 4 0-16,0 8 0 0,-3-1 0 0,7 5 0 0,0 2 0 15,0 0 0-15,1 2 0 0,1 1 0 0,-2-4 0 16,1 1 0-16,3 0 0 0,-2-2 0 16,2-2 0-16,-6-6 0 0,2-2 0 0,0 0 0 15,-1-2 0-15,1 0-59 0,-2-2-192 0,1-3-46 0,-1-1-55 16,1-3-52-16,1 2-53 0,-6-4-63 0,6-1-456 16,-1-2-1056-16,1 0 467 0</inkml:trace>
  <inkml:trace contextRef="#ctx0" brushRef="#br0" timeOffset="-39546.81">15785 13105 3674 0,'0'-19'315'0,"-6"4"-72"0,4 3 21 0,-1 2 3 16,-1-1-24-16,0 2-18 0,0 2-23 0,3-1-17 15,-2 3-25-15,3 2-4 0,0 3-5 0,0 0 8 16,0 0-3-16,0 0 8 0,21 14-19 0,-10-1-13 15,6 7-16-15,5 0-3 0,-1 4-1 0,0 2-24 16,-1 4-1-16,9 9-12 0,-6 1-6 0,-7-8-17 16,-1 13 8-16,-6-10-11 0,-1 1 3 0,-8 0-12 15,0 10-4-15,-8-10-6 0,-4-2 5 0,-4-1-5 16,-7 8-15-16,4-10-16 0,-15 7-31 0,-7-5-28 16,-3-1-46-16,-11 0-55 0,-2-2-72 0,-2-3-85 15,-29 5-82-15,0-6-99 0,25-8-516 0,-28 4-1101 16,-3-1 487-16</inkml:trace>
  <inkml:trace contextRef="#ctx0" brushRef="#br0" timeOffset="-38562.81">12162 12516 1 0,'8'-9'368'0,"1"0"-11"16,0 1-7-16,-3-2-8 0,1 3-13 0,0-2-16 15,0 5-15-15,-2-1-8 0,1-1-19 0,-2 1-17 16,1 2-19-16,-1 1-15 0,1 0-19 0,-5 2-11 16,0 0-4-16,10 6 4 0,-7-2-11 0,1 5-6 15,-2 3-9-15,0 5-15 0,0 1-8 0,-2 7-13 16,-2 0-8-16,2 1-18 0,-3 1-11 0,0 0-1 15,-3 1-14-15,5 0-10 0,-3-4-5 0,3 0-1 16,-2-6-12-16,-1-1-1 0,4-6-5 0,-1 0-5 16,1 0 2-16,0-2-8 0,-1-2 6 0,1-2 15 15,1-2 18-15,-1 1 12 0,0-4 1 0,0 0-6 16,0 0-8-16,0 0-4 0,0 0-9 0,10-10-2 0,-5 5-11 16,0-2 2-16,-1 3-9 0,4-5-5 0,1 3-4 15,1 1-2-15,-5 1 3 0,7 0-10 0,-1 4-4 16,1-1-5-16,-1 3-8 0,2 1-6 15,1 3-7-15,-2-3-3 0,3 5-3 0,-1 0-2 0,-2-4-2 16,-1 4-2-16,-1-2 1 0,-2 1 3 0,1-1 2 16,-2 0 0-16,-3-1 6 0,1-3 1 0,-1 1 3 15,-1-1 19-15,-3-2 0 0,5 0 7 16,-5 0 9-16,0 0 4 0,0-11 1 0,-3 3 7 0,2-3-6 16,-1-1-2-16,-1-3 4 0,2-1 9 0,-2-1 0 15,1 1 14-15,0 2 8 0,2 2-1 0,-4 0 4 16,4 2-4-16,-1 4-10 0,0 0-11 0,-2 3-3 15,3 3-10-15,0 0-3 0,0 0 0 0,0 0-2 16,3 19-7-16,-3-3 0 0,0 0-8 0,0 2 7 16,1 1 0-16,-1 7-10 0,1 0-19 0,-1-1-23 15,4 1-35-15,-4 0-45 0,2-1-56 0,-1 4-69 16,0-2-74-16,-1-1-74 0,0 1-75 0,1 0-93 16,-1-1-380-16,3 0-1012 0,2 0 448 0</inkml:trace>
  <inkml:trace contextRef="#ctx0" brushRef="#br0" timeOffset="-38279.16">13765 13097 83 0,'5'-4'468'0,"4"0"4"0,-3-1 1 0,1 1-15 15,-1 0-24-15,1-1-29 0,3-1-37 0,1 1-38 16,0-1-30-16,2 0-28 0,0 1-27 0,9 3-28 16,-4-5-23-16,4 3-43 0,-1 2-42 0,6-3-63 15,-8 0-57-15,3 2-72 0,1 2-66 0,-7-1-77 16,1 2-101-16,-4-1-379 0,1-1-763 0,-2 0 338 15</inkml:trace>
  <inkml:trace contextRef="#ctx0" brushRef="#br0" timeOffset="-37845.78">14207 12892 315 0,'-1'-6'434'16,"0"-1"6"-16,1 2-2 0,1-1-8 0,1-1-18 15,0 2-21-15,0-1-27 0,3 1-30 0,-1 0-34 16,3 2-27-16,2-2-24 0,3 1-26 0,5 1-23 16,-6 1-20-16,7 1-19 0,-1 1-13 0,-4 1-18 15,1 1-13-15,-4 0-16 0,0 0-17 0,2 4-13 16,-6 2-11-16,0-1-9 0,-3 0-4 0,0-1-6 0,-5 3-1 16,1-1-6-16,-3 1 3 0,-1 3-9 15,-1-4-3-15,-4 2-2 0,3 0 2 0,-2 0 7 0,-1-6 6 16,4 3 5-16,-1-2 3 0,3-1 4 0,2-2 11 15,-2 2 7-15,1 1 3 0,2-3 9 0,1-2-6 16,0 0-8-16,0 0-9 0,0 0-9 0,10 3 0 16,2-5-7-16,-7 2-1 0,9-1-5 15,0 1-4-15,0-1-6 0,-4 2 0 0,4 0-2 0,-1 2-7 16,0 0-4-16,0 2 2 0,-4 1-3 0,0 0-5 16,-1 0-3-16,0 1 2 0,-3 3 2 0,-1-1-2 15,0 1 3-15,-4 1-5 0,0 0 3 0,-3-2 10 16,2 2-13-16,-7 1 1 0,2-4 1 0,-2 2-2 15,-7 1 2-15,0-3 3 0,-2 2-6 0,-2-3-2 16,-5 2-15-16,-5-3-33 0,-4-2-55 0,1 0-70 16,-3-4-96-16,-1 2-112 0,-14-1-141 0,9-1-452 15,3-1-1054-15,-16-2 467 0</inkml:trace>
  <inkml:trace contextRef="#ctx0" brushRef="#br0" timeOffset="-37063.24">11829 14211 250 0,'1'-2'400'0,"2"-2"3"0,-1 1-9 0,-2 3-35 15,0 0-34-15,0 0-2 0,0 0-13 0,0 0 7 16,-5 20 0-16,1-3-5 0,-2 3-8 0,-4 9-8 16,-2 1-10-16,-5 14-8 0,-4 3-20 0,-2 2-14 15,1 2-17-15,3 4-13 0,-3-2-23 0,4 0-8 16,8 3-21-16,-3-2-16 0,7-1-14 0,1-3-11 15,6 0-15-15,5-5 3 0,2-11-20 0,1-3 1 16,6 1-12-16,3-4-2 0,1-2-9 0,8-3-14 16,0-1 2-16,-3-4-1 0,2-4-12 0,2-1-31 15,0-3-35-15,-9-4-55 0,-6-1-71 0,1-3-78 16,-4-1-91-16,1-1-110 0,-5-1-132 0,0-3-405 16,-4 0-1046-16,-2 4 463 0</inkml:trace>
  <inkml:trace contextRef="#ctx0" brushRef="#br0" timeOffset="-35945.96">12520 14736 231 0,'6'-15'399'0,"3"-2"12"0,3-1 0 16,-3 2-3-16,-3 0-12 0,-2-1-7 0,0 5-10 15,-3-1-16-15,-2 1-20 0,0 0-13 0,-6-1-23 16,-2 4-3-16,-6 0-34 0,-3 5-14 0,-4 2-10 16,-4 3-13-16,-4 4-15 0,-2 8-13 0,0 6-17 15,3 4-19-15,-11 7-17 0,6 6-11 0,6 4-20 16,-2-2-3-16,11-5-17 0,5-4-3 0,3 3-18 15,3-2-3-15,5-1-10 0,5-3-3 0,3-7-7 16,2-2 2-16,5 0-5 0,1-7-9 0,6 1 0 16,-3-5 7-16,5-5-5 0,-1-3 0 0,7-4 6 15,-4-4-6-15,4-4 10 0,-5 0-5 0,1-5 4 16,-5-1-11-16,-2-2-45 0,0-3 0 0,-3 2 0 16,-2-2 0-16,-3 0 0 0,-3 8 0 0,2-1 0 15,-6 3 0-15,2 2 0 0,-2 3 0 0,1-1 0 16,-2 6 0-16,2 1 0 0,-2 1 0 0,0 3 0 15,0 0 0-15,0 16 0 0,0-4 0 0,0 4 0 16,1 4 0-16,2 8 0 0,2 1 0 0,4-2 0 16,-4 1 0-16,0 0 0 0,3-2 0 0,0 0 0 15,3-3 0-15,-3-4 0 0,1-2-227 0,2-2-77 16,0-2-69-16,-1-1-57 0,-1-5-61 0,1-2-58 16,-2-2-421-16,3-3-1051 0,-1 0 466 0</inkml:trace>
  <inkml:trace contextRef="#ctx0" brushRef="#br0" timeOffset="-35546.33">12790 14963 71 0,'11'-15'264'0,"1"-2"29"0,-2 2 4 16,1 0 9-16,1 2 32 0,1 1 32 0,-3-1 20 16,-1 5 6-16,4 3-4 0,-4-1-10 0,7-1-14 15,3 4-23-15,3 2-18 0,5 2-18 0,4-1-27 16,3 2-25-16,2 1-15 0,2 1-27 0,17 0-23 0,-4 2-20 16,2-4-20-16,0 4-11 0,2-5-3 0,0 0-34 15,-6 2-25-15,-9-5-23 0,-2 1-16 16,0-1 16-16,-6-2-18 0,0-1-14 0,-12 1-5 15,0 0-5-15,-8-1 3 0,-3 2-6 0,-3-3 2 0,-2-1-4 16,-6 0 1-16,-2-2-4 0,-2-1 0 0,-6-2 10 16,-4 0 13-16,-2 1 12 0,-5-2 7 15,4 4 3-15,-8-1 8 0,0 0 13 0,9 2 21 16,-2 3-2-16,7 3 2 0,0 0-5 0,3 0-7 0,3-2-3 16,1 4-13-16,6 0-5 0,-5 4 2 0,5-4-39 15,10 6-23-15,0 0 0 0,5 0 0 0,4 0 0 16,6 5 0-16,2-2 0 0,0-2 0 0,-1 4 0 15,0-2 0-15,0 1 0 0,-7-1 0 0,-1-1 0 16,-1 3 0-16,-3-2 0 0,-2 2 0 0,-4-1 0 16,-3 0 0-16,-1 2 0 0,-4 1 0 0,-6 3 0 15,-1 0 0-15,-2 0 0 0,-3-2 0 0,-1 1 0 16,-1-1 0-16,0 0 0 0,-2 1-164 0,5-3-86 16,2-3-57-16,0 0-70 0,0-2-66 0,5 0-66 15,4-3-97-15,3-2-317 0,-3-2-999 0,10 2 442 16</inkml:trace>
  <inkml:trace contextRef="#ctx0" brushRef="#br0" timeOffset="-35263.16">14409 14721 56 0,'8'-8'488'0,"-3"0"14"0,-1 4 20 15,1-3 10-15,-3 0-3 0,-1 2-11 0,-2-1-18 16,-1-1-32-16,-5 0-39 0,0 4-31 0,-4-1-30 15,-5 1-29-15,-3 3-32 0,-2 3-26 0,-7 4-21 16,0 3-25-16,0 4-23 0,-1 3-25 0,0 0-13 16,5 6-19-16,1 0-14 0,4 2-16 0,5-1-11 15,4-2-14-15,2 3-8 0,12-5-8 0,5 3-9 16,1-6-75-16,7 3 0 0,8-2 0 0,5-3 0 16,2-4 0-16,3-1 0 0,6-3 0 0,-3-3 0 15,0-4 0-15,-1 0 0 0,0-4-60 0,-3-2-107 16,-6-1-51-16,-7 0-44 0,-2-1-56 0,-4-2-74 15,-5 2-63-15,-1-5-89 0,-5 3-419 0,-4-1-1042 16,0 0 460-16</inkml:trace>
  <inkml:trace contextRef="#ctx0" brushRef="#br0" timeOffset="-34996.67">14534 14426 332 0,'7'-19'483'15,"3"3"0"-15,3 3-2 0,-2 2-16 0,6 0-16 16,2 4-23-16,8 2-28 0,2 4-30 0,3 5-39 16,0 1-17-16,0 5-24 0,0 4-23 0,0 3-23 15,0 4-30-15,6 11-18 0,-10-5-21 0,3 12-17 16,-5 2-12-16,-2 1-18 0,-4 0-8 0,-9-9-13 16,-1 2-8-16,-5 14-14 0,-4-4-8 0,-7-11-8 15,-6 12-1-15,-3-1-10 0,-6-14-13 0,-3-1-7 16,-1-3-13-16,-15 6-12 0,-1-3-24 0,8-10-30 15,0 0-28-15,-1-7-43 0,2 0-64 0,3-3-87 16,-2-3-109-16,13-2-132 0,1-6-418 0,4 1-1001 16,4-4 443-16</inkml:trace>
  <inkml:trace contextRef="#ctx0" brushRef="#br0" timeOffset="-34845.69">15479 14761 4310 0,'5'-9'538'15,"-1"4"-257"-15,-2-2-55 0,-1 3-30 16,2-1-56-16,-3 1-38 0,0 0-33 0,0 4-35 16,-4-3-37-16,4 3-54 0,0 0-86 0,0 0-109 15,-13 6-146-15,6 2-443 0,-1 1-911 0,-2 4 404 0</inkml:trace>
  <inkml:trace contextRef="#ctx0" brushRef="#br0" timeOffset="-34429.28">10919 16093 115 0,'-36'0'385'0,"7"-2"16"0,12-2 31 15,3 2 5-15,9-3-8 0,2 2-21 0,11-4-25 16,14 2-17-16,16-4-19 0,25-2-23 0,43 0-27 16,7 3-44-16,10 3-27 0,7-3-17 15,9-4-24-15,5 4-3 0,7 0-25 0,16 4-12 0,0 1-13 16,6-3-8-16,-2 0-11 0,8 0-9 0,4-1-10 15,-5 1-16-15,-6 1-3 0,-8-5-5 0,-3 3-3 16,-5 0-11-16,-18 0-10 0,-8-3-2 0,-20 3-7 16,-15-1-3-16,-38 1-8 0,-20 1-27 15,-5-1-28-15,-10 3-30 0,-12 0-42 0,-9-1-50 0,-6 0-30 16,-14 0-33-16,-17-4-29 0,-24 5-39 0,-46 2-48 16,-9 2-51-16,-6 0-44 0,-14 2-306 0,-4 3-792 15,-9 3 351-15</inkml:trace>
  <inkml:trace contextRef="#ctx0" brushRef="#br0" timeOffset="-34146.64">11512 16102 2727 0,'-143'21'176'16,"16"6"-103"-16,13-8-37 0,16 2-11 0,6 0 18 0,31-8 38 15,-1-2 26-15,4 1 27 0,19-8 18 0,3-1 18 16,7-2 9-16,9 3 1 0,8-5-5 0,4 1-23 16,2 0-15-16,6 0-8 0,0 0-6 15,28-10-1-15,4 4-6 0,6-1 3 0,17-4-3 16,36-4-2-16,2 1-1 0,3 2-10 0,15-1-8 0,12-2-5 15,4 4-2-15,14 0-8 0,1-1 0 0,10 1 0 16,13 3-9-16,3 0 5 0,9-2 11 0,7-2 10 16,9 5-3-16,5 1-14 0,-1 2-4 15,-5-1-2-15,-2-1-8 0,-4 2-4 0,-10 7-6 16,-11-1-6-16,-13 0 3 0,-9-2-4 0,-16 3-6 0,-12 4-4 16,-16 1-4-16,-36-3-5 0,-3-1-23 0,-23 3-33 15,-4-1-59-15,-5 2-75 0,-10-1-72 0,-7-1-86 16,-8 2-106-16,0-1-147 0,-3 0-337 0,-6-1-982 15,6-6 434-15</inkml:trace>
  <inkml:trace contextRef="#ctx0" brushRef="#br0" timeOffset="-34011.39">15453 16086 6854 0,'12'-7'203'15,"-2"2"-149"-15,-1-1-75 0,0 1-10 0,0-1-85 16,-2 1-75-16,-3 0-94 0,-5-3-106 0,-7 2-102 15,-5-6-438-15,-12 0-1008 0,-8 3 446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24:34.343"/>
    </inkml:context>
    <inkml:brush xml:id="br0">
      <inkml:brushProperty name="width" value="0.05292" units="cm"/>
      <inkml:brushProperty name="height" value="0.05292" units="cm"/>
      <inkml:brushProperty name="color" value="#FF0000"/>
    </inkml:brush>
  </inkml:definitions>
  <inkml:trace contextRef="#ctx0" brushRef="#br0">3004 1952 199 0,'-5'-18'439'0,"4"0"13"0,1 1-11 16,0 1-1-16,-3 4-2 0,3 3-15 0,0 3-23 16,4-2-37-16,-5 4-39 0,1 1-26 0,0 3-1 15,0 0-2-15,1 15-7 0,-2 0-15 0,-3 10-17 0,4 2-20 16,-4 4-17-16,-1 3-16 0,-3 12-3 0,-4 1-37 16,1 2-10-16,2 2-21 0,-3-3-11 15,1-1-15-15,4-11-35 0,-2 9-40 0,4-11-46 16,-1-4-59-16,0-2-60 0,1-11-72 0,2-1-60 15,0-6-50-15,0-6-72 0,3-4-77 0,-9-3-435 16,4-7-974-16,2-5 430 0</inkml:trace>
  <inkml:trace contextRef="#ctx0" brushRef="#br0" timeOffset="301.46">2802 1828 318 0,'-5'-12'390'0,"4"4"-6"0,1 1-15 0,-3 2-31 16,3-2-36-16,3 4-11 0,-3 3 2 0,10-1-11 15,4 2-25-15,4 2-23 0,2 3-24 0,10 3-17 16,2 1-23-16,0 5-13 0,6-2-19 0,8 10-10 16,0-1-15-16,4 0-4 0,-5 3-13 0,-2 2-11 15,-11-4-9-15,-5-1-12 0,2 3-15 0,-6 2-10 16,-4 1-7-16,-7 1-1 0,-7 5-4 0,-5 0-3 16,-8 0-3-16,-7 0 4 0,-9 6 2 15,-4 0 3-15,-11-5 23 0,-4-4 22 0,-2-1 26 16,-1 0 20-16,1-6 9 0,8-10 7 0,0 1 9 0,2-4 8 15,0-1 3-15,3-3-2 0,1 1-5 0,11-7 2 16,2 0-25-16,4-1-17 0,4-2-10 0,2 0-18 16,3-3-38-16,1 2-45 0,4-4-61 0,4-1-85 15,2-1-117-15,6-4-124 0,6 0-131 0,6-2-468 16,2 1-1067-16,0 1 472 0</inkml:trace>
  <inkml:trace contextRef="#ctx0" brushRef="#br0" timeOffset="1799.99">3577 2369 4159 0,'2'-10'433'0,"1"-1"-222"0,-1 1-73 0,1 0 40 16,3-1-4-16,-3 1-13 0,-1 2-28 0,3-1-22 15,2 2-9-15,3-3 0 0,0-2 0 0,7 4-14 0,1 1-7 16,1 2-6-16,2 6-10 0,0-4-5 15,7 3-7-15,-1 6-3 0,1 2-6 0,-1 3-1 16,-9-2-4-16,0 3-5 0,-4 1-6 0,-5 1-8 16,4 0-9-16,-7 2-3 0,-2 1-7 0,1 0 4 15,-6-2-6-15,-3-3 9 0,0 1-3 0,-2-6 3 16,-2 3 7-16,-1-4 7 0,4-3 11 0,-3 1 14 16,2-3 5-16,6-1 0 0,-13-6-2 0,9 3-3 15,3-9-10-15,2 3-7 0,4-6-2 0,8-2-5 16,1-4-4-16,8-1-2 0,1 0-4 0,1-1-5 15,6 3-7-15,2 4-10 0,2 6-17 0,2-4-30 16,-4 4-27-16,1 1-27 0,0 3-21 0,-2 4-23 16,2 2-35-16,-3 0 3 0,0-1 5 0,1 4-11 15,-4 2 21-15,-4-4 13 0,2 4 9 0,-4-5 18 16,-1 2 12-16,-7-3 21 0,1-2 24 0,0 1 33 16,-4-1 23-16,3-2 35 0,-4-3 28 0,0 1 19 15,-4 2 23-15,-1-4 7 0,-3 0 3 0,3-2 8 16,-4 0 7-16,0-2 2 0,-4 4-1 0,0 0 8 15,-2 1-1-15,1 0-8 0,-3 5-3 0,3 0-14 16,-5 3-11-16,-2 1-9 0,-1 3-5 0,-3 5-9 16,-3 6-8-16,0 3 1 0,0 4-10 0,6 3-2 15,-4-1-4-15,6-1-7 0,3-3 0 0,-2 5-3 16,5-2-3-16,2-3-5 0,6-3-4 0,-2 0 3 16,4-5-3-16,0-1-1 0,3-3-3 0,-1 1 3 15,4-6-4-15,0-2 9 0,1-1-3 0,0-2-3 16,-1-3 2-16,-1 1 1 0,0-5 0 0,2-6 1 15,-1 0 1-15,3-1 0 0,-5 2 7 0,0-1-6 16,1 0-1-16,-2-3 1 0,-3 8-6 0,-1-3-4 16,1 4-4-16,-2 1-4 0,0 2 3 0,1 2-8 15,-1 1 0-15,1 2 2 0,-4 1-2 0,5 6 2 16,-4 0 5-16,2 4-2 0,2 5 0 0,-4 2-4 16,3 0 2-16,-3-1-1 0,3 1 0 0,0 1-2 15,0-6-4-15,1 4-5 0,4-3-3 0,-4-3 8 16,1-2 0-16,0 0 1 0,1 0 1 0,1-5 1 15,0-3 2-15,0-1-4 0,2-1 5 0,2-5-3 16,1-2 3-16,1-1 1 0,1-3-3 0,-1-1 0 16,-1-2 3-16,1-4-3 0,-4 3 6 0,8-6-7 15,-7 9 4-15,2-2-4 0,-4 2 3 0,-2 5-1 16,-1 1-5-16,0 2-5 0,1 3 0 0,-3 1 5 16,3 1 0-16,-7 1-2 0,13 7 4 0,-6 3 5 15,-2 2-2-15,-3 2 4 0,4 4-8 0,0-1 6 16,-2-1 0-16,2 3 0 0,-1-1 2 0,-1-1-12 15,2-5 1-15,1-3 2 0,0 1 3 0,1-2 2 16,2-1-8-16,2-5 9 0,-2-2-2 0,3-4 2 16,-3 1 3-16,6-3 4 0,-1-3-9 0,1-1 3 15,-3-2 0-15,2 2 5 0,-2-5-5 0,0 0 2 16,1 0 2-16,-2 2 2 0,1 0-2 0,-4 6 1 16,1-4-1-16,-3 5-6 0,-1 0 0 15,1 1-1-15,-2 3 0 0,0 2 7 0,4 3 2 0,-1 3 1 16,-2 3-3-16,1 1-4 0,-1 6 7 0,4 0-3 15,-4-1-6-15,4 2 9 0,2-2-7 0,2-1 1 16,2-2 1-16,-2-2 1 0,2-2-1 0,-6-4 4 16,3 1-1-16,3-5 4 0,-5-5-8 15,7 0 8-15,-9-1-1 0,5-5-9 0,-5-4 8 0,3-2-1 16,-6-1 3-16,4-4 3 0,-5-3-1 16,-2-3-3-16,-5 2 11 0,0 1-4 0,-3 0 3 0,0 6 4 15,-4-6 16-15,4 8 2 0,-3 3 7 0,4 4-6 16,0 0 1-16,-2 5-8 0,6-1-7 0,-1 1-7 15,-2 3-2-15,3 2-3 0,0 0-2 16,0 0-1-16,22 10-12 0,-8-5-16 0,8-2-20 16,8 5-29-16,4-4-34 0,0-2-36 0,8-2-25 0,13-1 3 15,4-4 3-15,-3-4-49 0,-1-1-61 0,-16-2-2 16,-4-1 32-16,0-2 21 0,-6-3 12 0,-7-3 18 16,-3 0 17-16,-10-6 29 0,-6 2 35 15,-3-2 42-15,-3 0 48 0,-6 3 22 0,-4 2 29 16,0-1 29-16,1 7 17 0,-1 0 17 0,-1 3 15 0,1 3 17 15,4 2 3-15,0 1-11 0,0 6-17 0,3 1-10 16,-2 6 0-16,-3 6-4 0,3 5 4 0,-1 10-5 16,4 3-7-16,1 4-12 0,0-1-1 15,3 20-11-15,-4-18-5 0,1 16-2 0,-1 0-3 16,2-3-4-16,1 4-9 0,-2-16-2 0,0-1-4 16,-5 1-9-16,4-7 0 0,1 0-2 0,3-1-20 0,-2-11 1 15,2-4-1-15,-1-3 0 0,0-1 6 0,2-1 0 16,-1-5-6-16,1-3 5 0,0 0 0 0,0 0 2 15,9-15 19-15,-4 2 1 0,4-6 6 0,1 2 7 16,-1-1 8-16,8-7 1 0,0 1 0 16,-1 3-3-16,-2 5-6 0,4-4-12 0,-5 5 3 0,3 3-3 15,0-1-9-15,2 6-1 0,-2 3-4 0,3 3-1 16,-1 5 2-16,3-2-8 0,-1 4-5 0,-2 2 7 16,0 5-6-16,-2-3 4 0,3 9-4 0,-6-3-3 15,-4 0-6-15,-3 3-5 0,-4 0 5 16,-3 0 0-16,-4-2 4 0,-3 1 0 0,-7 4 3 15,-5-4-2-15,3-5-6 0,-9 1 7 0,2-4-2 16,-2 2 6-16,5-5-2 0,0 0-9 0,-7-3 9 0,9-3-3 16,0-1-14-16,6 0-22 0,0-2-64 0,2-2-74 15,-1-1-87-15,7-1-107 0,3-1-128 0,-1 0-551 16,8-3-1131-16,8-3 501 0</inkml:trace>
  <inkml:trace contextRef="#ctx0" brushRef="#br0" timeOffset="3066.2">6710 2279 89 0,'7'-9'471'16,"-3"-4"2"-16,-2-2-6 0,-2-2 0 0,-1 4-3 15,-3 1-10-15,-4-4-11 0,3 2-21 0,-9 0-28 16,5 2-22-16,-4 2-29 0,-1 4-37 0,0 0-33 16,-5 5-32-16,0 3-27 0,0 5-11 0,-3 9-28 15,-2 4-11-15,2 3-21 0,0 6-9 0,3 2-8 16,5 0-21-16,1 2-12 0,4-2-19 0,6-1 3 15,3-2-13-15,2-3-6 0,5-1-8 0,4-7-7 16,-1-5 3-16,4-4-6 0,4-2 3 0,0-5-3 16,0-3-7-16,4-4-1 0,2-5-3 0,-2-3-4 15,-7 1 3-15,4-8-2 0,-1 0-2 0,-3-2 10 16,-1-2-3-16,-2-2 2 0,-3 8 4 0,-4 2-3 16,0-8 0-16,-1 8 6 0,-1 1 11 0,-3 5-7 15,1 1 4-15,0 3-11 0,2 0-37 0,-6 5 0 16,3 2 0-16,0 0 0 0,0 0 0 0,4 22 0 15,-4-6 0-15,4 1 0 0,-1 1 0 0,3 7 0 16,0-7 0-16,4 6 0 0,0-8 0 0,2-2 0 16,3 2 0-16,-2-2 0 0,1-3 0 0,4-3 0 15,1-2-6-15,-2-1-17 0,2-4 0 0,0-5 10 0,3-1-5 16,0 2-6-16,2-12 7 0,0 2 5 16,1-1-2-16,-2-4 7 0,2-1-2 0,-2-2-6 15,-1-1 6-15,1-2-2 0,1 3 3 0,-3-3-2 16,-1 2 2-16,-2 0-2 0,-7 8 4 0,5 3 1 15,-9 3-4-15,2 2-3 0,-3 2-4 0,0 0 7 16,1 4 6-16,-7 0-13 0,9 7 5 0,-3 0 0 16,0 4 5-16,-5 0-1 0,4-2 0 0,-3 3 7 15,0-1-3-15,2 0-5 0,0-1-6 0,-3-3 6 16,3 0 3-16,1 1-2 0,-2-4-2 0,-2 0 13 0,4-1 1 16,-5-3 5-16,0 0-6 0,0 0-2 0,6-11-3 15,-3 1 0-15,-2-1 4 0,3-5-4 16,-4 4 0-16,-1-4 4 0,1 3 13 0,-4 1-8 15,1-5 5-15,-2 5-3 0,-1 2 6 0,2 2-14 16,-1-1 16-16,-3 7-16 0,3-1-1 0,-8 3 1 0,1 4-4 16,-4 7 2-16,-4 6-5 0,-1 6 7 0,5 4 0 15,-1 0-7-15,3 2 0 0,4 4 2 0,3-3 0 16,4-1 4-16,5 3 3 0,5-5 0 16,2-1-4-16,7-1 2 0,5-6-5 0,2-2-2 15,4-7-12-15,7-3 3 0,-1-6-13 0,4-5-2 0,-1-3 5 16,1-5-1-16,12-6-5 0,-15 2 4 0,-1-3 4 15,10-11 4-15,-15 6-1 0,1 0 5 0,4-15 1 16,-2-3 3-16,-12 13 2 0,-1-4 5 16,5-10-8-16,-5-2 2 0,-7 13 13 0,1-13 4 15,-3 12 8-15,-4 5 12 0,-1 0 12 0,-3 10 3 0,-1 6-1 16,0 2-18-16,-1 4 2 0,-3 4-1 0,4 2-6 16,-10 8 2-16,0 8 2 0,-2 5-10 0,-3 5 8 15,2 6-13-15,1 2 5 0,-3 11 0 16,6 3-9-16,0 3 5 0,4-6 0 0,1-10-1 15,3 0 4-15,1-1-1 0,5-4 0 0,-1-2-4 0,2-4-2 16,-2-9 1-16,1-2 2 0,0-6-14 0,2-1 18 16,0-3-7-16,5-3 1 0,-2-5-8 0,7-1 5 15,-1-5-13-15,6-6 15 0,0-1-7 16,-3-4-7-16,3-3 8 0,-2 1 2 0,2-2-9 16,7-13 2-16,-7 14-1 0,1-1 3 0,1 1-5 0,-4 1 5 15,-4 2-8-15,-4 8 4 0,-3 3 10 0,-2 3-13 16,-2-1-6-16,-1 5 5 0,-1 1 1 0,-3 3-1 15,0 0 3-15,0 0 12 0,-16 16-7 16,2-5-4-16,3 4 7 0,-7 4 1 0,-5 0-4 16,5 1 2-16,-1 0 1 0,1-1 3 0,0 2-4 0,5-7 2 15,-2-2 2-15,5 2-8 0,2-4-5 0,0 0 1 16,3-2-10-16,1 2 5 0,3-3-1 0,1-2 6 16,3 2-1-16,3 1 3 0,2-2 2 15,2 1 0-15,0 0-8 0,8 4-1 0,-4 0 13 16,5 0-4-16,6 6 1 0,-5-3 9 0,-2-1-4 15,2 5-5-15,-3-5 6 0,5 3-1 0,1 0 4 0,-1-2-13 16,3-2-3-16,-6-2-12 0,2-3-13 0,-1-1-19 16,2-2-20-16,-3 0-4 0,1-2-2 0,0-2-19 15,-2-4-31-15,-2 1-29 0,-3-3-32 0,3-2-35 16,0-2-63-16,-6 3-66 0,-2-4-85 16,-2-6-468-16,-1 1-987 0,2 2 437 0</inkml:trace>
  <inkml:trace contextRef="#ctx0" brushRef="#br0" timeOffset="4032.11">9238 2025 394 0,'1'-4'445'0,"-2"-1"-6"0,1 5-8 0,-2-4-26 15,2 4-33-15,0 0-27 0,-16 8-22 0,5 3-9 16,-2 2-21-16,-5 5-15 0,-2 6-24 0,-1 2-20 16,2 2-18-16,0 2-25 0,2-1-16 15,2 0-18-15,3-2-16 0,3 2-18 0,3-6-11 0,-1 3-10 16,9-9-9-16,-2-5-14 0,5 0 0 16,4-1-7-16,5-2-9 0,0-5-4 0,3 0-4 0,3-5-6 15,7-5-3-15,0-5-5 0,-8 1-3 0,0-1-1 16,2-7 3-16,-5-1 5 0,2-2 6 15,-13-4 16-15,3-1 1 0,-4-1-1 0,-8 0 1 16,0 0-6-16,-5-1 7 0,-5 0-5 0,0-1 2 16,-4 5-3-16,1-1 5 0,2 3 1 0,1 2 0 0,0 3-9 15,3 1-2-15,3 3-14 0,-1-3-1 0,8 1-8 16,1 2-2-16,4-3 1 0,4 2-17 0,7 0 6 16,1-1-6-16,11 0 0 0,0 2-7 0,1 1-1 15,0 3 5-15,-1 4-6 0,-4 2 4 0,0 6-4 16,-3 2-5-16,6 5 1 0,-2 7 1 0,-5 2-1 15,-3 5 5-15,-1 2-10 0,-6 4-3 0,-4 5 12 16,0 13-2-16,-6-12 5 0,1 18-2 0,-4 1-10 16,-4-1 15-16,2 6 7 0,-8 19-12 0,6-21 5 15,1 1-9-15,-5-1 11 0,2 26-3 0,1-29-4 16,1-1 6-16,1 6-1 0,4-7 0 0,-2 4-3 16,5 3 3-16,-1-8-8 0,3 0-8 0,1-6-10 15,2-11-2-15,1-2 3 0,4-3-11 0,-1-6-1 16,3-1-2-16,1-8 8 0,0-3 1 0,-1-6-3 15,1-1 9-15,1-5-4 0,5-4 5 16,-1-2 6-16,3-4-5 0,3-5-2 0,-2-4 3 16,-4-6 2-16,-3-3-5 0,-3-4 2 0,-2 0 5 0,-7-3 3 15,1-12-5-15,-6 11-1 0,-10-15 6 0,-1 3 0 16,-3 4 0-16,-6 1 0 0,-3 1-5 0,-5 3-4 16,6 12 15-16,-2 1 8 0,5 2 5 15,0 3 2-15,1 3-3 0,6 2-3 0,1 4 4 16,5 5-3-16,2-1-10 0,3 0-7 0,5 1-9 15,4-2-17-15,9-1-26 0,12-4-30 0,4 5-56 16,20-5-58-16,0 1-57 0,4-1-62 0,4 5-81 0,2-2-92 16,-6 1-504-16,3-4-1076 0,-6 0 476 15</inkml:trace>
  <inkml:trace contextRef="#ctx0" brushRef="#br0" timeOffset="4316.46">11335 1906 4432 0,'11'-23'318'0,"-6"7"-124"0,-2 7 1 16,-1-1-4-16,-1 3-9 0,0 3-23 0,1 1-13 0,-2 3-3 15,0 0 1-15,-14 14 14 0,5 4 3 0,-4 5-6 16,-5 6-5-16,5 4-10 0,-3 12-9 15,0 1 1-15,1 0-24 0,6 6-5 0,1-3-10 16,3 3-7-16,4-5-4 0,-2 2-4 0,3-13-24 16,3-3-24-16,2 0-45 0,-4-2-49 0,-1-3-49 15,4-9-63-15,-3-2-56 0,-1-5-66 0,3-3-46 0,-3-4-73 16,0-5-84-16,0 0-434 0,0 0-1012 16,-18-22 448-16</inkml:trace>
  <inkml:trace contextRef="#ctx0" brushRef="#br0" timeOffset="4833.42">11229 2026 239 0,'5'-19'363'0,"2"0"16"0,2 1 10 16,2 0 0-16,-2 0-6 0,4 2-11 0,0 0-13 15,1 1-22-15,1 3-25 0,1 1-22 0,3 1-25 16,0 4-22-16,1 0-24 0,2 3-19 0,6 2-23 16,-10 1-17-16,4 4-16 0,-3 2-12 0,-1 3-11 15,-2 1-17-15,-1 5-6 0,-4-1-10 0,-2 4-4 16,0-1-10-16,-8 3-6 0,1-1-6 0,-5 7-6 15,-4-1-3-15,-3-1-5 0,-4 1-8 0,-2-1 0 16,-5-1-3-16,-2-2-3 0,-1-3-2 0,-2-3-1 16,2-1 0-16,0 0 4 0,5-6 11 0,2-1 6 15,4-2 18-15,4-1 10 0,2-2 3 0,1 1 5 16,1-2-7-16,5-1-8 0,0 0-9 0,0 0-9 16,0 0-7-16,0 0-3 0,33-15-8 0,-4 8 3 15,1 1-9-15,3 1-1 0,6 1-3 0,-3 3-4 16,1 1-6-16,-1 0-3 0,1 4-2 0,14 10 7 15,-14-4-10-15,-5 0-5 0,-2 4 1 0,-4 3-4 16,-6 2-3-16,-2 0-6 0,-9-2-5 0,-1 1-3 16,-8 8 0-16,-3-8-3 0,-7 6 8 0,-6-3 1 15,-5 1-3-15,-7-2 6 0,-4-1 5 0,-1-2 2 16,-3-1-11-16,-1-4 7 0,0-4 5 0,0 0 4 16,1-5 11-16,2-1 2 0,0-2 9 15,6-2 7-15,8-1 6 0,-2-3-3 0,7-2 7 0,-1 1-5 16,3-4-4-16,6 0-6 0,-1 1 2 0,6-1-7 15,0 0-5-15,4-1-11 0,2 1 4 0,-1 2-5 16,5-4-5-16,0 6 1 0,1 0-6 0,1 6-11 16,1-3-3-16,0 4-8 0,1 2 0 0,-1 3-20 15,0 3-1-15,3 0-18 0,-5 2-18 16,4 3-30-16,-3 0-34 0,3 3-42 0,0-2-49 16,-1 1-51-16,0-4-69 0,3 0-63 0,1-4-84 0,-4-3-374 15,5-1-952-15,-2-3 422 0</inkml:trace>
  <inkml:trace contextRef="#ctx0" brushRef="#br0" timeOffset="5066.96">12250 1976 199 0,'8'-19'503'0,"-5"8"8"0,3 1 12 16,-5 4-13-16,1-1-28 0,0 2-38 0,1 3-41 15,-3 2-8-15,0 0-21 0,0 0-25 0,-5 22-20 16,0-4-27-16,-1 11-6 0,3 0-18 0,-4 5-27 15,2-1-20-15,-4 15-23 0,4-1-16 0,0 0-24 16,2-13-10-16,-1 15-17 0,4-16-25 0,-1 2-7 16,1-2-41-16,1-2-33 0,-2-4-42 0,1-9-49 15,-1 1-60-15,1-5-64 0,1-3-45 0,-1-6-40 16,0 0-70-16,0-5-60 0,0 0-72 0,0 0-74 16,-9-19-291-16,7 3-900 0,1-8 398 0</inkml:trace>
  <inkml:trace contextRef="#ctx0" brushRef="#br0" timeOffset="5267.18">12213 2028 245 0,'-3'-25'368'0,"3"6"14"0,0-1 20 0,-2 4 11 16,2 3 6-16,2-3-7 0,0 5-11 0,-2 1-20 15,3 3-30-15,2-2-35 0,4 3-31 0,6-4-24 16,2 4-24-16,3 3-20 0,3 0-25 0,5 1-29 16,7-2-8-16,-3 5-14 0,0-1-14 0,-1 2-15 15,1-1-26-15,3 0-28 0,-6 2-35 0,2-1-40 16,-14-1-43-16,2 2-44 0,-8-3-46 0,2 2-41 15,-3-2-39-15,-6 2-23 0,0 2-32 0,-4-4-42 16,-4 7-42-16,-2-1-325 0,-11 1-752 0,1 3 334 16</inkml:trace>
  <inkml:trace contextRef="#ctx0" brushRef="#br0" timeOffset="5417.16">12176 2207 13 0,'-6'11'306'0,"6"-2"19"0,0-2 16 16,4-2 8-16,1 1 8 0,6-2-16 0,0-2-16 15,3-2-25-15,5-2-29 0,10 4-33 0,3-10-15 16,-1 0-22-16,2 0-16 0,3-1-26 0,5 2-53 16,7-9-66-16,6 5-116 0,-3 2-127 0,-14-2-431 15,13-4-687-15,-16 6 305 0</inkml:trace>
  <inkml:trace contextRef="#ctx0" brushRef="#br0" timeOffset="5583.74">13182 2299 4171 0,'4'7'492'0,"-3"-3"-189"0,2 0-52 16,-2-1-5-16,-1 0-13 0,4 0-5 15,-4-3-28-15,1 3-39 0,-1-3-37 0,8 0-16 16,-8 0-41-16,10-5-63 0,-5 3-77 0,5-4-117 16,-3 2-121-16,-2-2-176 0,-4 0-435 0,3-3-997 15,-5 0 441-15</inkml:trace>
  <inkml:trace contextRef="#ctx0" brushRef="#br0" timeOffset="7182.41">2557 3033 2953 0,'0'0'82'16,"-17"-9"-12"-16,10 2-2 0,0 4 34 0,1 2 4 15,-1-3-2-15,1 2-2 0,2-2 4 0,0 0-9 0,0 1-2 16,1 1-2-16,3 2-9 0,0 0 3 16,0 0 26-16,-2 9 14 0,6 0 6 0,0 0-5 0,4 4-9 15,7 10-17-15,-1-2-2 0,4 0-11 16,2 1-7-16,1-1-8 0,2 1-6 0,4 1-5 15,2 0-3-15,3-3-10 0,9 10-6 0,-9-13-4 0,1-2-4 16,16 5-5-16,2-6 2 0,-3-2-4 0,-8-5-3 16,15-3-4-16,4-2-2 0,0-3-1 0,2-3-8 15,3-1-4-15,25-8 0 0,-25 5-2 16,28-12-3-16,-5 2 1 0,-21 5 0 0,30-13-1 16,-2 1-2-16,0-4 0 0,-3 5 2 0,-3 5 0 15,-23 8-5-15,26-4 3 0,0 2 1 0,-30 10-1 0,3 4-8 16,-1-4 3-16,-1 5 5 0,1 4-1 0,2 4 3 15,-5 4 1-15,2 7 1 0,0-1-9 16,1 1 4-16,-2 1-12 0,27 12-6 0,-2-5-10 16,-27-11-3-16,-2 0-1 0,2-1 5 0,0-5-1 15,-2 2 4-15,6-4-2 0,-4 0 5 0,0-3 7 16,2-2 2-16,3-2-4 0,-2-5 4 0,5 1 4 0,-5-4 0 16,1-2-4-16,3-4-1 0,1 2 10 15,-3-3 0-15,25-9 0 0,-26 7-1 0,1-2 1 16,29-8 6-16,-29 7-8 0,24-9 0 0,-24 10-8 15,28-7 11-15,-32 9-5 0,2 1 3 0,0 4 0 16,2 2-3-16,-1 1 7 0,-5 8 5 0,5-1-3 0,0 4-2 16,-2 3 1-16,-1 3-4 0,1 1 3 15,2 2-1-15,2-2 3 0,23 9-5 0,-31-5 10 16,3-3-7-16,0 2-2 0,28 3-4 0,-37-8-5 16,9-1-4-16,5-2 10 0,27-2-5 0,-24-3 0 15,27-5-9-15,-5-2 14 0,0 0-2 0,-25 0-4 16,31-8 4-16,-4 1 2 0,1 2 0 0,0-7 3 0,-2 0 2 15,-3 1-12-15,7-4 2 0,-2 1 9 16,-1 1-2-16,0-3 6 0,-28 4-8 0,35-12 2 16,-2 4-1-16,-4 3 2 0,-1 4 3 0,0 6-6 15,-28 1 2-15,33 0 2 0,-33 8 0 0,0 5-3 16,2-7-2-16,-2 12 9 0,0 1-1 0,0 2-7 16,1 2 3-16,-3 1 3 0,0 2 0 0,2-1 0 0,-3 0 0 15,2 2 9-15,1-6-7 0,0 2 1 16,-3 1 3-16,-1-2 5 0,4-7 6 0,-2 2 2 15,0-5 4-15,-2 0-1 0,2-4-4 0,-6-3 1 16,4 1 4-16,0-5-7 0,-1-3-2 0,-1 4 0 16,1-1 0-16,1-1-2 0,-2-4 2 0,-2 2-5 0,0 5-3 15,-3-7-3-15,-2 5 1 0,-1-3 0 0,5 5-2 16,-3-3 3-16,1 4 5 0,-14 4-8 16,11-5-3-16,-12 6 3 0,3 3-2 0,0 0-5 15,-5 1 5-15,0 4 2 0,1-3-5 0,-3 3 0 16,-1-4 5-16,3-1-5 0,-1 3 9 0,-1-1 4 15,3-2 9-15,0 0 6 0,-1-2 3 0,4-3-3 0,-3 0-5 16,-1-1-3-16,3-6 4 0,-2 1-2 16,13-3-2-16,-15 4-3 0,-2-8-26 0,0 1-30 15,11-8-50-15,-11 5-55 0,-4-2-68 0,13-7-66 16,-16 4-77-16,0-3-79 0,-1 1-242 0,-1-4-733 16,-7 1 325-16</inkml:trace>
  <inkml:trace contextRef="#ctx0" brushRef="#br0" timeOffset="7701.29">14024 2060 382 0,'3'-11'446'16,"-3"0"-14"-16,0 4-20 0,-3 1-13 0,0-2-21 16,-3 6-26-16,-3 1-22 0,-3 4-14 0,-2 5-10 15,-5 2-18-15,-2 7-20 0,-2 5-13 0,0 5-19 16,5 2-15-16,-5 3-17 0,0 8-24 0,8-7-20 16,-2 1-10-16,-1-2-14 0,7 0-15 15,-2-2-12-15,4 1-11 0,3-4-12 0,0-8-9 0,4-1-4 16,-1-3-5-16,3-4-11 0,0-1-3 0,0-4-2 15,0-4 0-15,0-2-7 0,0 0 2 0,15-11-1 16,-4-3-6-16,0-3 8 0,5-8 3 0,-3-5 7 16,2 2 1-16,4-16-7 0,0 0 5 0,-1 1-2 15,-1-5-5-15,-2 2-11 0,-1-2-7 0,3 1 0 16,-3-1 3-16,-5 15-6 0,1-2 18 0,-2 6 8 16,-3 11-5-16,1 2-3 0,-2 5-14 0,-3 2-1 15,3 4-9-15,-3 5-2 0,-1 0 3 0,7 12 1 16,-4 5-7-16,1 9-2 0,0 3-2 0,0 4 3 15,5 12 3-15,1 2-4 0,-1 3-6 0,-1-3 1 16,6 3-2-16,-4-5-9 0,3 0-23 0,2 1-21 16,-7-14-25-16,5 0-30 0,-4-1-29 0,0 0-39 15,-3-6-38-15,0-7-50 0,-2-1-18 0,-4-3-31 16,0-5-38-16,-4 1-31 0,-4-4-41 0,-2-3-32 16,-6 0-358-16,-3-5-870 0,-11-2 386 0</inkml:trace>
  <inkml:trace contextRef="#ctx0" brushRef="#br0" timeOffset="8633.61">13821 2456 592 0,'-33'-19'165'15,"1"2"39"-15,5 0 18 0,4 5 28 0,4 1 33 0,10 4 17 16,0-2 4-16,5 4-13 0,0-2 0 0,4 0-6 16,7-1-8-16,-1-2-12 0,13 0-19 15,7 2-19-15,10-4-20 0,11-5-22 0,4 3-18 0,4-1-16 16,-2-1-14-16,3 2-12 0,1 2-14 16,1-5-13-16,-3 1-10 0,-5-1-7 0,-2-2-13 15,-12 3-1-15,-6 1-10 0,-1-5-6 0,0 1-7 0,-5-5-9 16,-8 1 1-16,-2-2-8 0,-7 0-1 0,-3 6-4 15,-3 1-3-15,-2 2-5 0,-4 5 1 16,-3 3-6-16,-2 1 3 0,-3 3-1 0,-3 4 0 16,4 4 1-16,-2 4 4 0,-1 6-1 0,-5 7 3 15,4 4 7-15,2 1-4 0,4 5 6 0,5 2 3 0,2 1 10 16,7 12 1-16,4-11-5 0,12 10 1 0,1-3-6 16,7 0 1-16,-5-14-1 0,15 4 0 0,4-2-6 15,-11-10 2-15,15 2-5 0,-10-10 0 0,15 3-2 16,-13-12-1-16,16 2-2 0,-16-4-1 15,2-5 0-15,-3-1-8 0,-3-6 5 0,-2 1-1 16,0-3-2-16,-5-4 1 0,-3-1-3 0,-6 0-1 0,0-6-2 16,-6 0 4-16,-5-1-4 0,-2 0 0 0,-5-2-4 15,-3 9 1-15,-4 2-1 0,-1-1 0 16,-3 5-3-16,-4 3 4 0,-2 3-3 0,-3 5-2 16,-2 4-2-16,-5 5 3 0,-1 0-1 0,2 5 0 15,2 2 5-15,4 2-2 0,5-3-7 0,5-1 1 0,1 4 0 16,6-1-5-16,1-1 6 0,4-3 4 0,3-1 1 15,2 0 2-15,9-2-2 0,-1-2 0 0,5-3 1 16,0-4 1-16,-2-1-1 0,3 0-7 16,6-5 12-16,-6-1-2 0,-1-2-1 0,-1 1 1 0,3-7 0 15,-6 3 6-15,-3-2 8 0,-1 0 8 16,-2 1 12-16,-5 5 10 0,0-3 6 0,0 5 4 0,-1 1-3 16,-1 1-9-16,-1-1-9 0,-2 5-7 0,0 0 0 15,0 0-10-15,-4 19 1 0,3-2 0 16,-5 8 0-16,-1 3-2 0,6 3-9 0,-1 5-2 15,4-1 9-15,-2 13 0 0,0 1-7 0,5-13 1 16,4 14-1-16,-4-12 3 0,-1-2-3 0,1-2 1 16,0 1-7-16,-1-2-8 0,1-2-9 0,-4 1 4 15,2-6-4-15,-6-1-1 0,1-5 3 0,-3-4 5 16,1 0 0-16,-5-4 5 0,-2 2 1 0,-1-7-3 16,-1-3 2-16,-4-1-8 0,-2 0 4 0,-2-7 4 15,-1-2 4-15,-3-5-6 0,3-3 0 0,0-4 2 16,4-3-3-16,5-5 3 0,4-2-2 0,4-1-2 15,7-5-7-15,5-18 8 0,6-1-3 0,9 0-2 16,6-3 2-16,15-20 4 0,-8 27-2 0,21-17 2 16,-15 24-8-16,-4 5 3 0,-6 12 7 0,11-3-9 15,-14 11 1-15,4 3 4 0,0 5-1 0,-5 3-7 16,-7 3 3-16,1 3 2 0,-1 2-2 0,0 8 1 16,-3-1-1-16,-2 4 5 0,1 7 1 0,-5-3 7 15,-2 1-6-15,0 7-1 0,0-1 4 0,1 0 3 16,-4-7-7-16,1 2 3 0,1 0 2 0,2-4-1 15,-4-3 2-15,6 1-4 0,2-2 3 0,-2-4 1 16,2-1-2-16,2-3 3 0,2 0 5 0,0-3-6 16,1-1-4-16,0-4 7 0,-2-1 4 0,-1-4 3 15,0-2 5-15,-1-1 1 0,-2-4-4 0,1-5 9 16,-6 3-9-16,-2-7 2 0,-3-2 2 0,-3-1-8 16,-4 0 5-16,0-2-5 0,-9 4-6 0,4 0 12 15,-4 6-2-15,-2 1-3 0,2 5-2 0,-1 3-3 16,0 2-13-16,0 6-17 0,3 2-36 0,-2 2-53 15,0 0-74-15,3 0-91 0,1 3-123 0,1 2-136 16,5 1-465-16,3-1-1084 0,0-5 480 0</inkml:trace>
  <inkml:trace contextRef="#ctx0" brushRef="#br0" timeOffset="8783.61">16243 2216 3860 0,'1'1'243'0,"-1"-1"-64"0,4 3-30 15,-4-3-11-15,0 0-46 0,0 0-27 0,0 0-16 16,0 0-12-16,0 0-41 0,0 0-79 0,-22-4-140 16,17 5-183-16,5-1-277 0,-10-5-740 0,10 5 328 15</inkml:trace>
  <inkml:trace contextRef="#ctx0" brushRef="#br0" timeOffset="14450.3">5068 4898 3730 0,'9'-30'356'0,"-1"1"-143"0,-2 7-55 16,-2 3 19-16,1 2 28 0,-4 6 1 16,2 0-13-16,-3 2 3 0,2 2-29 0,0 2 0 15,0 2-28-15,-2 3-8 0,0 0-1 0,0 0 6 16,-1 18 4-16,0 0-1 0,-2 11 2 0,2-1 5 0,-2 4-8 15,2 0-11-15,0 3 2 0,1-1-11 0,0 3-7 16,0-1-21-16,1-1-12 0,1-1 2 16,-2-1-8-16,3-3-20 0,1-2-31 0,1-4-25 15,-2-5-44-15,-1-3-60 0,0-1-64 0,0-6-61 0,-1-4-46 16,1 1-79-16,-1-4-84 0,-1-2-94 0,0 0-415 16,0-15-1031-16,0 2 456 0</inkml:trace>
  <inkml:trace contextRef="#ctx0" brushRef="#br0" timeOffset="14966.73">5179 4661 293 0,'3'-18'371'0,"-2"0"11"0,-6 0 10 16,5 0-3-16,-4 2 5 0,0 0-8 0,0 5-12 16,-1 0-22-16,-1 0-22 0,-3 4-26 0,0-1-20 0,-4 1-24 15,-3 1-20-15,-3 3-20 0,-1 1-18 0,-9 3-10 16,1 6-15-16,-4 1-12 0,-4 5-7 0,-1 5-8 15,-10 4-7-15,1 8-3 0,4 5-2 0,-2 3-9 16,-1 3-6-16,4 2-6 0,-1 3-6 0,4 2-13 16,1 2-3-16,5-3 1 0,0 3-3 0,5 0-12 15,6 0-5-15,6 1 0 0,5-2-8 0,8 1-6 16,3 1-7-16,9-1 0 0,4-2-8 0,5-1-7 16,6 2 3-16,4-2-7 0,4-5-4 0,3-1-2 15,-1-2-10-15,3-4-4 0,-2-4-18 0,4-1-9 16,-9-7 0-16,1-5-6 0,3 0 2 0,-3-3 1 15,2-1-11-15,-2-5-3 0,1-1-6 0,-1-4 17 16,-1 2 3-16,0-6-3 0,-1 0 6 0,0-6 1 16,2 1 5-16,-2-5-14 0,1-1 10 0,1-2 8 15,0-2 5-15,0 0 3 0,-1-4 0 0,1-2 10 16,-2 0 5-16,1-2-3 0,6-8 8 0,2 0 0 16,-13 5 12-16,6-10 0 0,1 0 5 0,-14 9 13 15,2-4-1-15,7-10-5 0,-1-2-51 0,-7-2 0 16,2 1 0-16,-2-1 0 0,-5 2 0 0,-4 8 0 15,0-13 0-15,-1 1 0 0,-7 1 0 0,0-5 0 16,-2 4 0-16,-8-1 0 0,3 2 0 0,-8-1 0 0,-1 13 0 16,-5-10 0-16,-6 0 0 0,2 15 0 15,-12-9 0-15,-2 3 0 0,-5 4 0 0,-3 4 0 16,-5 2 0-16,-5 7 0 0,-2 1 0 0,-1 5 0 16,4 1 0-16,-2 6 0 0,0 1 0 0,17 6-305 0,-2 2-249 15,5 3-163-15,-4 0-386 0,2 2-1194 16,5-1 528-16</inkml:trace>
  <inkml:trace contextRef="#ctx0" brushRef="#br0" timeOffset="16849.78">6211 5244 27 0,'-8'-1'365'0,"8"1"4"0,-10-4 10 0,3 3 5 16,2 0-7-16,-2 0-1 0,7 1-16 0,-11-1-8 15,6 0-8-15,5 1-14 0,-9-2-17 0,9 2-17 16,-9 2-17-16,9-2-19 0,0 0-19 0,-6-2-20 0,6 2-15 16,0 0-21-16,0 0-18 0,0 0-9 0,0 0-8 15,0 0-2-15,0 0-11 0,27 4-18 16,-7-4-4-16,12 2-18 0,1-1 1 0,21 1-3 15,2-1-7-15,35-1 5 0,-23 2-15 0,34-1-7 0,7 0-12 16,-3 2 3-16,5-3-12 0,4 0-11 0,-4 1-1 16,5-2-4-16,1 4 4 0,0-5-9 0,1 0 1 15,-1 0-6-15,0-2-2 0,-9 0-2 0,-2 0-11 16,-5-3 3-16,-6 1 6 0,-30 1 4 0,0-4-4 16,2 3-11-16,-3-3-5 0,-7 1-3 0,-20 0-6 15,-1-1 7-15,-9 0-7 0,-9 3 14 0,-7-1-5 16,-2-1-2-16,-2-1 1 0,-6 1-2 0,-4-3-8 15,-4 1 7-15,-6 2-4 0,0-4-10 0,-3 3 5 16,-4-2-1-16,1 3-5 0,-4 0 1 0,5 1-1 16,-1 2 4-16,0-2 8 0,2 1-4 0,3 4 2 15,3-1-1-15,-1-3 1 0,1 5 7 0,3-1 8 16,3 0-2-16,0 0 10 0,1 1-4 0,4 1 6 16,-9-2-2-16,9 2 2 0,-5-4-10 0,5 4 1 15,0 0 1-15,0 0 9 0,0 0-12 0,0 0 8 16,0 0-5-16,8 13 0 0,-2-9 5 0,3 4-4 15,-1 2 1-15,-1 0-7 0,6 3-1 0,-3-1-8 16,3 1 12-16,-1 3-9 0,-2-3 6 0,1 4 3 16,-6 1 3-16,1 0-1 0,-1 0-3 0,-7 1 16 15,1 2 0-15,-8 2 5 0,-2 1-3 0,-3 3 3 0,-3-6-8 16,-4 2-1-16,1-1-1 0,-3-1-6 16,0 0-27-16,1-2-32 0,2-1-44 0,3-5-59 15,2-1-78-15,5-1-95 0,-3-3-97 0,3 2-107 16,3-5-526-16,6 0-1141 0,1-5 504 0</inkml:trace>
  <inkml:trace contextRef="#ctx0" brushRef="#br0" timeOffset="17516.28">9443 5013 357 0,'-7'-7'442'16,"4"1"-11"-16,-1-2 12 0,1 4-6 0,0-3-11 15,2-1-23-15,2 3-20 0,1-3-27 0,0 2-25 16,2 0-28-16,6-1-20 0,-1-1-24 0,4 3-28 16,5 2-16-16,5 3-28 0,-4 1-20 0,12 6-13 15,-4-1-19-15,1 6-11 0,-4 0-10 0,2 6-11 0,-6-1-11 16,1 2-8-16,-5 3-4 0,-2-1-11 16,-6 4-6-16,-4-6-2 0,-7 6-6 0,-1 1-7 15,-2 3-8-15,-8-2-4 0,-1-1 2 0,-6 3-5 16,-1-2-2-16,-3 0-3 0,-1-2-2 0,2-2 13 0,1-4 9 15,1-2 16-15,4-5 11 0,4-3 18 16,4 0-12-16,1-3 6 0,4-1-3 0,-3-3-13 16,3 0-3-16,4 2-1 0,1-4-12 0,0 0-1 15,0 0-6-15,19-3-6 0,0-1-7 0,2-2-5 0,6 0 4 16,2 0-12-16,2-1-2 0,-1 2-14 0,4 0-6 16,-4 1 0-16,2 3 0 0,-1 1 0 0,-9 0 0 15,-1 1 0-15,-3 3 0 0,-4-3 0 0,-2 1-48 16,-2 2-29-16,1-1-24 0,-5 0-41 0,0 0-46 15,-3 1-50-15,0-1-58 0,0 2-51 0,1-2-55 16,-7 1-64-16,3-4-76 0,-5 3-349 0,5-3-965 16,0 0 427-16</inkml:trace>
  <inkml:trace contextRef="#ctx0" brushRef="#br0" timeOffset="18016.74">9853 4725 296 0,'-15'-21'320'0,"2"5"-18"16,-1 3-13-16,-4 5-1 0,-1-3-10 0,-7 0-7 15,-2 2 4-15,-3 4-16 0,-2 1 0 0,-1 4-6 16,-2 3-1-16,0 0-4 0,3 7-11 16,-20 4-4-16,5 7-6 0,1 0-3 0,-1 1-9 0,1 4-2 15,3 5-2-15,4 5-2 0,1-1-12 0,6 1-17 16,1 4-8-16,1-2-8 0,6 3-6 0,8-9-4 15,-2 10-14-15,9-7-5 0,2 12-3 0,3 1-16 16,5 1-3-16,4 0-8 0,7-3-11 0,5 0 4 16,4-1-21-16,4 1-5 0,7 0-14 0,1-4 6 15,6-2-9-15,1 2-13 0,4-7 5 0,-1-1 0 16,2-2-4-16,-2-4-13 0,4-3-7 0,-9-8-5 16,10 3-7-16,-11-6-6 0,14-1-1 0,-12-5 6 15,0-2-10-15,13 0 0 0,-16-4 3 0,4-5-4 16,0-2 2-16,10-5 3 0,-1-5-3 0,-12 2 8 15,0-2-3-15,11-6-1 0,-12 3 4 0,6-10 1 16,-2-4 13-16,1-2 6 0,-4-3-1 0,-4-4 2 16,-3 0 4-16,-2-4-8 0,-4-4 7 0,1-4-15 15,-1 2-18-15,-4-5 0 0,-6 2 0 0,-4 2 0 16,1 2 0-16,-6-5 0 0,-7 5 0 0,-4 0 0 16,-2 1 0-16,-4 1 0 0,-6 6 0 0,-3 12 0 15,0-1 0-15,-9-3 0 0,2 10 0 0,-14-5 0 16,11 10 0-16,-18-1 0 0,-5 3 0 0,2 5 0 15,-2 3 0-15,-2 4 0 0,-1 8 0 0,0 5-203 16,-2 2-313-16,-4 3-730 0,8 3-1349 0,1-1 597 0</inkml:trace>
  <inkml:trace contextRef="#ctx0" brushRef="#br0" timeOffset="19766.08">4970 6112 68 0,'-7'-5'449'0,"2"-2"-12"0,4 3-12 16,-6 3-10-16,6-3-10 0,-4-1-19 15,0 2-21-15,5 3-31 0,-5-4-38 0,5 4-34 16,0 0-24-16,0 0-17 0,-8 9-17 0,8 0-10 0,0 5 2 16,0 2-9-16,0 7-25 0,1 2-2 0,2 2-5 15,-2 3-4-15,2 4-2 0,0 3-13 0,-3 11-4 16,2-2-7-16,-1 6 7 0,-1 0-9 0,0-1-4 15,4 1-8-15,-4 6-5 0,-4-4-14 0,8 7 2 16,-3 21-8-16,-1-28-10 0,4 0-14 0,0 1-1 16,1 1-7-16,-1 0-4 0,-3-2-9 0,6 2-3 15,-2-7 3-15,-3-2-10 0,1 1-3 0,-2-14 2 16,3-1-17-16,0-2-8 0,-3 3-7 0,-1 0-12 16,4-5 5-16,-5-1-10 0,-2-4-17 0,3-5-13 15,-2-2-15-15,-2-1-20 0,1-5-28 0,-3-1-29 16,-2-1-31-16,2-2-41 0,-2-1-38 0,-1-3-37 15,-4 0-38-15,3-4-32 0,-3-1-28 0,6-1-30 16,-4-4-41-16,-4-1-251 0,1-2-767 0,0-5 339 16</inkml:trace>
  <inkml:trace contextRef="#ctx0" brushRef="#br0" timeOffset="20083.45">4774 7586 275 0,'-5'-15'180'0,"-3"0"37"16,2-1 24-16,-3 1 3 0,1 1 10 16,3 3 18-16,-4 0 17 0,4-1 27 0,0 1 14 15,0 0 15-15,1 1 13 0,0 1-7 0,-2 0-2 0,3 3-11 16,2 0-4-16,-3-1-27 0,3 5-11 0,0 0-31 15,1 2-26-15,-3-7-29 0,3 7-23 16,0 0-1-16,0 0-1 0,0 0-19 0,4 21-9 16,-1-10-8-16,-1 2-21 0,6 4-15 0,-2 2-14 0,-1 5 4 15,4 0-14-15,0 3-11 0,1-1-9 0,-2 1-4 16,6-1-22-16,-5-2 6 0,4-2-4 0,-3-7-5 16,-1 0-7-16,0-2-7 0,-1-6 11 0,2 3-17 15,-3-5 3-15,3-1-6 0,-3-1 0 0,2-3 6 16,-1-2-9-16,2 0 6 0,0-2-20 0,0-2 0 15,2-2 0-15,1-5 0 0,-2 0 0 0,3-1 0 16,4-6 0-16,3 1 0 0,-6-2 0 0,3 2 0 16,-3 5 0-16,4-4 0 0,0-2 0 0,1 3 0 15,1 1 0-15,1 0 0 0,-6 3 0 0,1 3-30 16,0-1-152-16,-4 2-67 0,0-2-82 0,-2 6-69 16,-6 2-78-16,3-2-97 0,-4 4-416 0,-3 0-1075 15,-1 1 476-15</inkml:trace>
  <inkml:trace contextRef="#ctx0" brushRef="#br0" timeOffset="20933.46">5155 7844 236 0,'0'0'346'0,"-4"-5"0"0,3 3-11 0,1 2-5 15,-3-6-10-15,-1 4-2 0,3-2-8 0,1 4-22 16,-9-4-12-16,-1 4-10 0,1-2-13 0,-5 1-10 15,-4-2-10-15,-2 3-12 0,-8 2-9 0,1 0-6 16,0 0-10-16,-4 2-10 0,0-3-8 0,-1 5-11 16,-1 0-9-16,3 0-5 0,-2 3-3 0,-4-4-15 15,3 4 0-15,-3 2-14 0,0 1-8 0,0 0-4 16,2-1 5-16,-2 3-4 0,3 2-12 0,2 1 8 16,-1 0-10-16,5 2 5 0,-1 1-19 0,0 4-3 15,5-3 1-15,3 4-16 0,-1 1 17 0,2-1-14 16,0 3 2-16,2 0-12 0,1 3 5 0,3 1-1 0,-4 13-4 15,6-11 3-15,-1 14 3 0,3-1-11 0,4-11-4 16,-1 9-4-16,2 2-44 0,4-2 0 16,3-9 0-16,4 12 0 0,-4-13 0 0,8 11 0 15,1 0 0-15,1-14 0 0,2 2 0 0,2-1 0 0,8 7 0 16,2 1 0-16,-4-11 0 0,5 7 0 0,4-1 0 16,-4-9 0-16,0-1 0 0,3-4 0 0,12 4 0 15,-11-8 0-15,3-2 0 0,-1-4 0 16,3-2 0-16,0 0 0 0,3-9 0 0,15 4 0 0,-6-3 0 15,-9-4 0-15,13-1 0 0,2-2 0 0,-2-3 0 16,0-2 0-16,-2-5 0 0,0 3 0 0,0-7 0 16,-1-3 0-16,-5-3 0 0,-12 6 0 0,8-11-9 15,5 2 3-15,-6-5 1 0,-3 0 2 0,-1 0-11 16,-5-4 28-16,0-2-12 0,0 2-1 0,-7-4 10 16,-4 10-2-16,-5-1-9 0,-4-2 0 0,-3-2 0 15,-4 1 0-15,-2-12 0 0,-4 1 0 0,-5 1 0 16,-2 8 0-16,-6-10 0 0,-6 4 0 0,-3-2 0 15,-3 1 0-15,-6 6 0 0,-4-3 0 0,-5 6 0 16,-7-1 0-16,-2 6 0 0,-3 5 0 0,1 5-92 16,-5 2-51-16,2 5-55 0,-3 5-66 0,6 4-88 15,-1 12-85-15,-2 1-101 0,3 4-491 0,6 7-1113 16,18-7 494-16</inkml:trace>
  <inkml:trace contextRef="#ctx0" brushRef="#br0" timeOffset="21615.91">4954 8467 252 0,'0'-7'509'0,"3"-2"5"0,-6 4 0 0,6 0-2 0,-6-1-17 15,6 3-22-15,-3 3-31 0,0-6-39 0,-3 3-33 16,3 3-45-16,0-8-28 0,0 8-31 15,0 0-17-15,0 0-18 0,3 20-20 0,-6-8-13 0,-1 4-6 16,-2 3-26-16,2 0-14 0,-2 1-16 0,-4 5-16 16,3 1-12-16,1 0-10 0,-6 0-9 15,2-3-26-15,4-5 7 0,-2 2-2 0,2-4-10 0,2-2-6 16,1-3-11-16,2-4 2 0,0 2-6 0,1-3-6 16,1 0 3-16,3-2-6 0,1-2-7 0,0 1-2 15,6-3-12-15,-1 1-6 0,2-2-13 0,6-2-9 16,1 0-11-16,2-3-20 0,1 3-31 0,-7 1-47 15,5-2-19-15,-1 2-35 0,-1-2-32 0,2 1-12 16,-8 1-21-16,0-1-17 0,1 1 3 0,-4-1 0 16,-2 2 12-16,-3 0 23 0,2 1 31 0,-6 0 18 15,7-3 25-15,-7 3 30 0,1-3 34 0,-1 3 35 16,0 0 31-16,-8-8 43 0,5 4 38 0,0-6 21 16,-1 2 21-16,-3-3 27 0,0-2 5 0,2 2 9 15,-1-6 16-15,0-1 7 0,0 1 6 0,2 0-1 0,1 1 8 16,-1 1 10-16,2 3-12 0,1 1 12 0,1 2 0 15,-1 0 2-15,0 1-9 0,1 3-11 16,0 0-16-16,0 2-14 0,0 3-18 0,0 0-13 0,0 0 0 16,0 0 4-16,0 0-2 0,0 22-2 15,0-6-61-15,1 8-46 0,-4-5 0 0,2 7 0 16,1 0 0-16,-3 2 0 0,2 0 0 0,-1 1 0 16,-1-4 0-16,-1 2 0 0,2-7 0 0,-1-1 0 0,2-1 0 15,-3 2-123-15,1-4-236 0,2-4-77 0,-3 4-95 16,0-1-115-16,2-6-370 0,1-2-1101 0,-2-2 486 15</inkml:trace>
  <inkml:trace contextRef="#ctx0" brushRef="#br0" timeOffset="22549.4">6047 8663 168 0,'-17'0'370'0,"6"1"13"0,-1-1 5 0,6 1 5 16,0-1 4-16,6 0-16 0,-12 0-14 0,7 2-24 15,5-2-20-15,-4 1-24 0,4-1-6 0,0 0 7 16,0 0-6-16,0 0-9 0,14 3-13 0,0-3-18 16,4 0-15-16,12-2-20 0,3 2-17 0,2 0-28 15,4 2 3-15,17 2-17 0,-1-4-11 0,5 1-13 16,3 0-16-16,34-1-7 0,-3-1-8 0,-2 1-7 16,3 0-17-16,-3 1-4 0,0 1-12 0,-1 1-9 15,1-4 10-15,-27 2-20 0,27-2 1 0,0 1-9 0,-28 1-6 16,1-1-9-16,-5 0-1 0,2-1-3 15,-5-1 8-15,-2 0-12 0,-19 1-12 0,-3-1 8 16,-1-1 0-16,-9 0 19 0,-6 0-20 0,-3 2 9 0,-4-2-1 16,-4 1 0-16,-2-3-8 0,-1 1 4 15,-6-1-16-15,1-2 23 0,-5 0-13 0,-1-1-7 16,-4 1 2-16,-1-3-3 0,-2 2 0 0,1 0 0 16,-3-4 0-16,2 3 0 0,-2-2 0 0,4 2 0 0,-2-1-3 15,2-1 0-15,0 0-3 0,-1 0 3 0,5 2 0 16,2 2 12-16,-2-2 0 0,1 3-9 0,0-2 0 15,3 0 0-15,1 3 0 0,-1-1 0 0,2 4 0 16,0-1 0-16,3 3 0 0,-6-4 0 0,6 4 0 16,0 0 0-16,0 0 0 0,0 0 0 0,0 0 0 15,17 14 0-15,-8-7 0 0,4 4 0 0,4 1 0 16,-1 0 0-16,7 1 0 0,0 1 0 0,3 1 0 16,-4-1 0-16,-7-2 0 0,9 3 0 0,-10-2 0 15,0 1 0-15,-2 1 0 0,-2 0 0 0,-7-3 0 16,-2 5 0-16,-2 0 0 0,-2-2 0 0,-6 2 0 15,-4-1 0-15,-6 5 0 0,-4-1 0 0,-1-1 0 16,1-2 0-16,-3-2 0 0,3 0 0 0,9-2 0 16,-4-1 0-16,3-2-231 0,4-3-147 0,2 0-68 15,1-1-79-15,5-1-111 0,1-3-361 0,2-2-1078 0,0 0 477 16</inkml:trace>
  <inkml:trace contextRef="#ctx0" brushRef="#br0" timeOffset="23216.18">8506 8382 390 0,'-4'-11'439'0,"3"-1"12"0,1 2-4 0,1-1-8 16,2-2 7-16,1 1-26 0,3 0-21 0,3 0-19 15,3 2-36-15,1-1-27 0,2 1-23 0,3 1-32 16,0 2-14-16,1 2-25 0,2 1-23 0,-4 4-7 0,1 2-34 16,0 3-14-16,-3 5-15 0,-5 2-14 15,1 2-9-15,-6 3-9 0,-3 10-7 0,-5-2-10 16,-2 4-10-16,-6-3-6 0,-5 2-5 0,-1-1 6 0,-4 1-17 15,0-2 4-15,-1-2 9 0,-2 0 18 0,4-5 11 16,4-5 0-16,2-1 6 0,4-5-4 0,3-1 8 16,-1-2-16-16,2 1-10 0,0-2-3 0,2-1-13 15,3-3 0-15,0 0-16 0,11 2-43 0,-11-2 0 16,21-6 0-16,-1 2 0 0,1 0 0 0,7 0 0 16,-2-1 0-16,6 1 0 0,-4 2 0 0,0 1 0 15,-6 3 0-15,-1 1 0 0,-2 4 0 0,1 0 0 16,-6 1 0-16,0 6 0 0,-6 0 0 0,-2 0 0 15,-3-2 0-15,-2 6 0 0,-6-1 0 0,0 2 0 0,-8 4 0 16,-5 0 0-16,0 0 0 0,-4-2 0 16,-2 0 0-16,-3-2 0 0,1-1 0 0,-1-1 0 15,-4-1 0-15,8 0 0 0,-4-4 0 0,5-3 0 16,6-3-131-16,-3-1-36 0,1 2-38 0,5-5-53 0,1-2-54 16,1-1-63-16,2-4-56 0,1-3-73 15,2-1-464-15,2-2-1049 0,4-5 463 0</inkml:trace>
  <inkml:trace contextRef="#ctx0" brushRef="#br0" timeOffset="23716.45">8889 8166 2921 0,'-6'-26'84'0,"-3"1"16"0,-3 2-6 16,-2 2 11-16,-1 1 44 0,-4-2 13 0,-3 4 23 15,-1 4 2-15,-1 0-3 0,-3 3 7 0,-2 3 5 16,-1 4 0-16,1 2-2 0,-7 4-7 0,4 5-1 15,-4 3 5-15,3 3-12 0,-10 11 4 0,-2 2-6 16,-2 1-10-16,3 6-1 0,4 0-3 0,5 6 8 16,-6-1-10-16,6 4-4 0,2 5-4 0,2 4-10 15,2 0 12-15,1-2-9 0,1 3-9 0,8-1-10 16,-1-1-6-16,9-4-11 0,-1 1-47 0,5 2-63 16,7-3 0-16,0-9 0 0,9 8 0 0,1-11 0 15,7 11 0-15,-2-12 0 0,12 8 0 0,0 0 0 16,5-2 0-16,1-1 0 0,-7-11 0 0,1-1 0 15,12 8 0-15,2-5 0 0,-10-9 0 0,1-2 0 16,1-1 0-16,0-1 0 0,-1-4 0 0,1-2 0 16,2-2 0-16,-4-3 0 0,3 0 0 0,4-2 0 15,-2-6 0-15,1 0 0 0,-1-2 0 0,4-1 0 16,9-5 0-16,-13 1 0 0,14-4 0 0,-13 2 0 16,2-2 0-16,8-10 0 0,-2 4 0 0,-11 0 0 0,13-9 0 15,-2 1 0-15,-6 0 0 0,-10 2 0 0,-4 0 0 16,1-1 0-16,2-11 0 0,-9 11 0 0,-6-7 0 15,-3 0 0-15,-1-12 0 0,-5 0 0 0,-8-2 0 16,-2 1 0-16,-3 11 0 0,-3-12 0 0,-7-1 0 16,0-1 0-16,-8-4 0 0,-15-26 0 0,9 34 0 15,-2-1 0-15,-2 1 0 0,-5 5 0 0,-4 1 0 16,2 5 0-16,-3 4 0 0,-3 3 0 0,3 5 0 16,11 10 0-16,-14-3 0 0,12 5-325 0,1 5-272 15,5 3-75-15,4 0-428 0,10 2-1191 0,3 0 527 16</inkml:trace>
  <inkml:trace contextRef="#ctx0" brushRef="#br0" timeOffset="24833.39">9077 7978 39 0,'-4'4'348'0,"-1"0"-7"16,4 0-20-16,-3 2-11 0,0 0-10 0,3-1-10 0,-2-2-12 15,2 2-3-15,-1 0-2 0,-1-2-2 0,3-3-3 16,0 3 1-16,0-3-2 0,-4 3-1 0,4-3-6 15,0 0-17-15,0 0-19 0,0 0-15 0,0 0-11 16,-5-9-10-16,5 0 0 0,0 0-18 0,0-1-14 16,0-2-4-16,1-5-11 0,3-1-2 0,-4-6-2 15,4-1-22-15,-4-1 9 0,3-5-26 0,-1-2-4 16,2-13-16-16,0 11-4 0,-2-14-4 0,2 1-6 16,1-1-10-16,-1-3-6 0,1 1 1 0,2-2 3 15,-2-3-21-15,0-2 0 0,1 0-4 0,-2 0-9 16,1-1 1-16,-1-1-8 0,3 2-7 0,-2 2-4 15,1-1 0-15,-2 3-5 0,-3 0 3 0,5 0-7 16,-6 2 1-16,6 1-6 0,-4-3-4 0,-3 2 0 0,1 2-4 16,2-2-3-16,-2 4 0 0,3 12-2 15,1 1-8-15,-3-1-1 0,2 4 2 0,0-2 0 16,1 2-2-16,1 3 6 0,-1 10 6 0,0 1-2 16,1-1 1-16,1-1 5 0,-3 8 1 0,1 1 4 0,-1 1-3 15,-2-1 6-15,3 1-3 0,-3 5 7 0,0-3 4 16,1 2-4-16,-1 0-3 0,-1 1-2 0,0 1-21 15,1-1 3-15,-2 0-5 0,2 0 2 0,-1 0-1 16,-1 2-4-16,1 3 0 0,-3-6 5 0,2 2 2 16,1 4 0-16,-4-4 0 0,4 4 4 0,-8-1 2 15,3 0 2-15,5 1 4 0,-14 4 0 0,7-2 1 16,-4 2 3-16,0 0 2 0,-2 0 3 0,2 2-1 16,-1 0 0-16,-2 4 1 0,-4 1 4 0,-1 0-2 15,-3 6-1-15,-1 1 1 0,-1 1 5 0,0 1-2 16,2 2 2-16,0 3-1 0,-2-1 1 0,5-2 5 15,-3 3-4-15,3-5-1 0,2 0 2 0,3-4 0 16,5-3 0-16,1-2-3 0,2-1 3 0,0-3 0 16,2-3 3-16,0 3-3 0,3-4 6 0,0 0 8 15,1-3 3-15,0 0 9 0,14-10-3 0,-4 0 3 16,3-1-3-16,3-5-2 0,1-6 7 0,2-2-4 16,-1 0-4-16,1 1-1 0,3-3-1 0,-3-3-1 15,-1 2-3-15,-3-3-1 0,2 3-1 0,1 0 3 16,-6 6-3-16,5-1 1 0,-8 4 6 0,0 5-1 15,1 4 4-15,-1-2 3 0,-5 2 7 0,1 1-1 0,-1 2-1 16,1 1-2-16,-5 2-5 0,4-1-6 16,1 1-3-16,-4 1-1 0,-1 2 4 0,8 0-2 15,-8 0-4-15,9 6 1 0,-4-2-4 0,4 5 2 16,-1 1-1-16,-2 2-4 0,0 2 5 0,5 3-3 0,-6 1-1 16,4-1 3-16,1 6-1 0,1-1-2 15,-2 3-1-15,-2-7 3 0,5 6-3 0,0-9 2 0,0 7-1 16,-1-5-4-16,3-2 9 0,-1-2-5 15,-3 1-2-15,-1-6 0 0,1 2 4 0,2-3-3 0,-2 0 5 16,0 0-5-16,-3-3-2 0,0 0 2 0,0-1 0 16,-1 1 3-16,-1-1 1 0,-1-3 4 0,0 1 2 15,-4-1-2-15,0 0-21 0,4 3-19 16,-4-3-29-16,0 0-35 0,0 0-50 0,0 0-69 0,0 0-62 16,0 0-65-16,-14-10-76 0,7 9-131 0,7 1-285 15,-15-6-899-15,8 5 397 0</inkml:trace>
  <inkml:trace contextRef="#ctx0" brushRef="#br0" timeOffset="27215.96">8556 5644 93 0,'6'0'283'0,"-1"-2"-6"0,3-1-7 16,1 2-11-16,-3-3-6 0,1-1-2 0,3 3-12 15,-4-1-2-15,-2-1 3 0,2-2-1 0,1 1-3 16,-2 2-1-16,0-3-2 0,-1 3-6 0,-2 1-8 16,5-2-10-16,-6 1-17 0,3 1-16 0,-3-2-11 15,-1 4-10-15,4-4-14 0,-4 4-6 0,4-4-11 16,-4 4-15-16,0 0-8 0,0-2-9 0,0 2-5 16,0 0-7-16,0 0 0 0,0 0-4 0,0 0-3 15,-14 9 0-15,5 0 2 0,-5 0-2 0,-3 2-1 16,-6 6 3-16,-5-2-5 0,0 2-4 0,0 1-5 15,-1-1-7-15,-1 4 3 0,-12 4-10 0,-3 1 0 0,4 2-6 16,-1-4-6-16,9-4-3 0,-13 7 0 16,2-2-4-16,2 4-9 0,10-9 5 0,-11 3-2 15,11-5-4-15,-13 6 0 0,2 3-6 0,11-6 1 16,0-2 1-16,-9 11-1 0,9-7-6 0,1-1 1 0,-16 5 1 16,15-7-5-16,-8 11 3 0,10-9 4 0,-11 7-4 15,9-7 0-15,-10 7 2 0,1-2-5 16,14-3-2-16,-15 6-1 0,1 1-14 0,-4 1-6 15,1-3 4-15,13-8 13 0,-10 11-1 0,1-3-3 0,10-8-2 16,-12 8-10-16,-6 0 3 0,1 3 14 0,2-8 6 16,13-4 0-16,4 2 0 0,-17 8-5 0,2 1 0 15,-4-2 2-15,7 0 9 0,-1 0 3 0,9-8 0 16,1 1-1-16,-9 7-5 0,9-9 0 0,4 4 0 16,0-3-5-16,0 5 3 0,-1-2-2 0,0-4 3 15,3 4-2-15,-1-1-1 0,2 1 0 0,-2-4-2 16,2 5 1-16,1 0 0 0,-3-2-2 0,5-2 0 15,-2 2 6-15,0-1-7 0,-4 3 2 0,5-5-6 16,2 0 3-16,-5 2-3 0,5-2-2 0,2 0 3 16,-2 2-3-16,2-3-1 0,0 3-6 0,-3-2 3 15,3-1-1-15,-2 1 3 0,6-5-2 0,-4-2-2 16,-2 5-1-16,-1 0-2 0,2 0 3 0,6-5 2 16,-3 0 1-16,1-3 1 0,2 0 0 0,-2 0-5 15,5-1 0-15,-1-3 3 0,2 1-4 0,1 0 2 16,3-2 6-16,0-2-3 0,0 0 1 0,1 1-3 15,0-3-3-15,1 1 1 0,3-2-13 0,-3 4-10 16,3-4-10-16,0 0 1 0,0 0-1 0,0 0-4 16,0 0 2-16,1-13-1 0,1 9-4 0,1-2 4 15,2-3-5-15,-1 1-7 0,0-3 1 0,1 1-7 16,4-5 5-16,-5 2 1 0,2-4-4 0,-1 3 6 16,3-4 7-16,-1-2-2 0,4-4 4 0,-3-1 6 15,-2 0 4-15,1 0 2 0,-4 5 10 0,5-6-2 16,-6 8 10-16,1 3 6 0,0-3 13 0,-1-1 13 15,-1 1 13-15,-1 2 4 0,0 3 15 0,-1 3 10 16,2-7 8-16,-2 7 7 0,1 1 7 0,0 1 9 16,-2 4 6-16,2-1 6 0,-2 0 0 0,2 5-10 15,-1-3-7-15,1 3-14 0,0 0-6 0,-12 7-5 16,6 0-3-16,-2 4-3 0,-2 2 1 0,4 2-2 0,-7 10-5 16,0-3 6-16,2 2-10 0,-2 3 2 0,3 0 3 15,-2 0-4-15,1 2 1 0,-2 1-4 16,0-1 3-16,4 2-2 0,-1-4-11 0,1 3 8 15,0-3-9-15,1-2-4 0,4-6-1 0,-1-1 3 0,0-2-6 16,4-3 3-16,-1-2-14 0,0-1 13 0,2-3-11 16,0 0 2-16,-1-1-1 0,1 1-6 0,1-4 4 15,1 2 4-15,-2 2-1 0,0-7-3 0,5 3 4 16,2-1 2-16,-2-1 11 0,3-1-11 16,1 0 5-16,1 0-5 0,3-3 3 0,6 1-8 0,10-7-1 15,-3 4 1-15,2-5 6 0,3 2-6 0,3-2-6 16,-1 0 2-16,2-1 0 0,0 3-6 0,-1 1 4 15,-1-2-2-15,1 3-5 0,-5 2-9 16,-1-2 3-16,-10 3-2 0,-4 1 6 0,0 2-4 0,-1-3-1 16,-5 3 7-16,-3-1-1 0,1 0-1 0,-6 1 4 15,9 0 3-15,-9 0-2 0,5 1 6 0,-5-1-1 16,0 5-7-16,0-5-14 0,0 0-20 0,0 0-36 16,1 3-55-16,-1-3-68 0,0 0-71 0,0 0-80 15,0 0-85-15,0 0-116 0,0 0-361 0,0 0-984 16,8-14 436-16</inkml:trace>
  <inkml:trace contextRef="#ctx0" brushRef="#br0" timeOffset="28866.62">7178 4262 29 0,'-3'-16'466'0,"1"-2"9"0,-2 3 3 16,0 2 1-16,-2 1-2 0,2 2-4 0,0-2-11 16,2 5-20-16,-1 1-14 0,-1 1-40 0,3 0-29 15,0 3-47-15,1 2-34 0,0 0-19 0,0 0-22 16,-8 8-21-16,3 5-15 0,-3 3-22 0,3 2-11 16,-3 6-12-16,2 2-5 0,-7 2-13 0,0 3-12 15,2-2-15-15,1 1-5 0,-2 0-17 0,1 1-5 16,-1 1-2-16,1-1-11 0,-1-1-7 0,3-1-7 15,-2-3-6-15,5-2-6 0,-1-7-3 0,5-5-30 16,-1-3-12-16,2 1 0 0,-2-3 0 0,2-2 0 16,1 1 0-16,0-1 0 0,0-5 0 0,4 2 0 15,-4-2 0-15,0 0 0 0,19-11 0 0,-10 4 0 16,2 0 0-16,3-5 0 0,-1 0 0 0,1 5 0 16,0-2-28-16,-5 2-42 0,5 1 6 0,-5-1-14 15,-1 5-20-15,2-4-24 0,-4 4-19 0,2 1-18 16,-3 1-19-16,3 1-22 0,-3 1-25 0,0 1-33 15,0-1-29-15,2 2-16 0,-2 2-15 0,-1-1-11 16,2 3-15-16,-2-3 2 0,1 4 8 0,0-3 11 0,-1-1 18 16,1-1 13-16,-2 0 32 0,2-3 34 15,-2 1 37-15,-3-2 44 0,0 0 38 0,0 0 54 16,9-8 45-16,-7 1 46 0,-2-2 33 0,-2 0 34 16,1-4 30-16,-1 1 29 0,-1-5 28 0,0 1 22 15,0 1 16-15,-2-1 10 0,1 3 16 0,0-2 12 16,0 2 3-16,1 2 6 0,1 0-4 0,-2 1-2 15,4 3-13-15,-1 0-2 0,-2 2-14 0,3 1-22 16,0 1-20-16,0 3-23 0,0-7-20 0,0 7-11 16,0 0-1-16,0 0-2 0,-6 19-8 0,2-6-3 15,4 2-5-15,-4 6-2 0,-1 3-2 0,4 3-2 0,-2 0-47 16,1 3-74-16,-2 0 0 0,0 0 0 16,-1-1 0-16,1 0 0 0,3-1 0 0,-3 1 0 15,4-2 0-15,0-1 0 0,0-6 0 0,0-3 0 16,4 1 0-16,-3-1 0 0,3-1-313 0,1-1-199 0,4 0-158 15,-4-5-446-15,-1-1-1209 0,1-3 534 16</inkml:trace>
  <inkml:trace contextRef="#ctx0" brushRef="#br0" timeOffset="30300.89">3877 6591 118 0,'-8'-7'421'16,"-1"5"5"-16,4-2 17 0,-2-3 7 0,1 0-3 0,1 4-11 16,0-4-10-16,1 3-21 0,1 0-13 15,0 2-24-15,0 0-24 0,3 2-28 0,-1-5-26 0,1 5-28 16,0 0-30-16,0 0-24 0,0 0-19 15,8-6-20-15,2 5-16 0,2-1-9 0,8 1-15 0,-2-1-16 16,1-2-26-16,4 3-32 0,5-2-32 0,0-2-46 16,-7 2-51-16,2 1-58 0,-4-1-52 15,1 1-64-15,-7 1-55 0,0 1-49 0,-4 0-52 0,-1-1-40 16,-8 1-370-16,2-1-881 0,-2 1 389 0</inkml:trace>
  <inkml:trace contextRef="#ctx0" brushRef="#br0" timeOffset="30750.83">3890 6559 62 0,'-9'3'279'0,"1"-1"6"0,3-2 6 0,-3 0 9 16,3 1 28-16,5-1-17 0,-7 3-2 0,7-3-5 16,-6 2-16-16,6-2-19 0,0 0-20 0,-3 2-19 15,3-2-18-15,0 0-22 0,-3 5-7 0,-1-2 10 16,3 2 0-16,1 2-7 0,-3-1-14 0,1 3-14 16,-1 2-12-16,-1 0-14 0,3 2-13 0,-3-1-9 15,2 1-17-15,-1 2-3 0,-4 1-8 0,3 1-9 16,-1-1-9-16,2-4-2 0,-2-3-7 0,1 3-6 15,1-2-7-15,0-2-4 0,3-2-3 0,-5 0-3 16,3-1-3-16,1-2 0 0,0 1 13 0,1 0 14 16,0-4 10-16,0 0 12 0,0 0-1 0,0 0 0 15,0 0-2-15,12-7-7 0,-4 4-4 0,0-4 1 16,2-1-7-16,0 0-5 0,1 1-6 0,0-2-5 16,3 1-7-16,-4 3-1 0,3 0-7 0,0 2 0 15,2 1-3-15,-3 2-9 0,1 1 0 0,-2 3 0 16,3 2 1-16,-1 1 1 0,-4 2-2 0,4 1-4 15,-2 3 2-15,-1 2-4 0,-3 2-3 0,-3 0 2 16,-2 2 1-16,-1-1-2 0,-2 3 4 0,-5-3-4 16,1 5 18-16,-3-5-13 0,-2-1 5 0,-6 5 17 15,3-6 17-15,-6 3 0 0,4-6 2 0,-8 5 8 16,8-6 7-16,-2 0 7 0,-1-3 0 0,2-1-8 16,2-2-5-16,-2 0-2 0,4-4-41 0,0 1-19 0,2-3 0 15,-4 0 0-15,5-3 0 0,1 1-90 16,0 0-99-16,-1-2-91 0,3-1-104 0,3 1-118 15,2 0-137-15,0-1-380 0,1 5-1101 0,8-11 487 16</inkml:trace>
  <inkml:trace contextRef="#ctx0" brushRef="#br0" timeOffset="31966.08">6489 6173 53 0,'0'-6'442'0,"0"2"15"0,0 0 1 16,0-1-2-16,0 5-10 0,0 0-19 0,-1-5-25 0,1 5-41 15,0 0-32-15,0 0-37 0,0 0-31 0,0 0-19 16,0 0-28-16,-4 11-20 0,-1-3-19 0,1 3-15 16,3-1-15-16,-4 5-15 0,1 1-14 15,0 0-12-15,0 2-7 0,-2-1-10 0,3 1-12 0,2-3-4 16,-4-3-12-16,5 0-1 0,-3-1-9 0,3 1-6 15,0-4-1-15,3 2 1 0,-3-5 4 0,3-1 14 16,-1 0 2-16,2 0 8 0,2-2 0 0,-2-1 2 16,-4-1-4-16,14-2-2 0,-1 0-6 0,-4-2-3 15,1 0-10-15,4-2-1 0,-2 4-7 0,2 0-7 16,-4-1-4-16,4 0-4 0,0 2-7 0,-1 1 9 16,1 1-9-16,-4 2-5 0,2 2 1 0,0 0 0 15,3 3 1-15,-4 1-7 0,-5 2 0 0,2 0 6 16,-3 4-4-16,4-1-3 0,-5 2-1 0,-3 1 0 15,3-2 3-15,-5-2-1 0,-2 3-3 0,2 0 1 16,-8-1 8-16,5 0-2 0,-4 0 0 0,2-4-2 16,-8 0-5-16,3 1 11 0,-2-1 1 0,-1-2-7 15,2-3 4-15,-4 1 0 0,5-2-17 0,-3-1-12 16,1-2-30-16,-3 0-33 0,6-2-37 0,-3-3-60 16,0 0-73-16,3-4-67 0,-3-2-88 0,-1-4-92 15,5-2-471-15,4-2-1045 0,-3-3 464 0</inkml:trace>
  <inkml:trace contextRef="#ctx0" brushRef="#br0" timeOffset="32183.8">6580 6238 421 0,'-1'-6'457'16,"1"1"1"-16,0 5-4 0,0-3-19 0,0 3-28 15,3-5-24-15,3 3-25 0,5-1-31 0,2 0-30 16,4 0-29-16,3-2-25 0,3 2-27 0,5-1-13 15,-1-2-28-15,5 2-16 0,-3 0-16 0,1-1-17 0,-1 0-14 16,-10-1-18-16,2 6-16 0,-2-1-12 0,-8 0-17 16,1 0-18-16,-7-1-19 0,3 2-21 15,-2-1-38-15,-6 1-36 0,0 0-87 0,0 0-76 16,0 0-87-16,-14 7-124 0,4-3-315 0,-3 3-835 0,-4-1 370 16</inkml:trace>
  <inkml:trace contextRef="#ctx0" brushRef="#br0" timeOffset="33266.08">6594 9133 410 0,'-4'-8'448'0,"0"4"2"0,0 2-3 0,2-2-5 0,-1-3-15 16,0 1-22-16,3 3-25 0,0-3-8 0,-2 2-30 15,2-1-31-15,2 0-28 0,1 0-23 16,2-1-11-16,3 2-32 0,2 0-9 0,3-2-30 0,-1 2-18 16,5 2-20-16,0 1-11 0,-2 2-18 0,2-1-9 15,0 1-13-15,-2 6-5 0,3-3-8 0,-6 2-16 16,3 3-10-16,-6 0-10 0,0 4-5 0,1 2-5 16,-8-5-10-16,0 7-4 0,-2 2-2 0,-3 1-2 15,-4 4 1-15,-2-6-3 0,1 0 6 0,-6 2-9 16,4-3 3-16,-2-3-1 0,1 0-1 0,-1-1 26 15,7-5-3-15,-4 0 10 0,4-4 9 0,0 0 19 16,-2 0 11-16,5-1 10 0,-2-2 5 0,4-1-14 16,0 0-8-16,0 0-8 0,0 0-7 0,0 0-6 15,5-10 7-15,0 5-18 0,4-2 3 0,0 3-5 16,3-2-2-16,-2 3-7 0,4-5-1 0,3 3-9 16,-3 2-17-16,-1-2-3 0,4 1 0 0,-5 4 0 0,6 0 0 15,-5 2 0-15,0 4 0 0,-1-1 0 0,3 4 0 16,-6-2 0-16,-1 2 0 0,0 3 0 0,-1 2-22 15,-3-2 7-15,-1 3 6 0,-3 2-5 0,1-1 9 16,-5 3-3-16,-1-3 1 0,-4 0 2 0,0-1-4 16,-2-1 24-16,-2 2-16 0,0-3 10 0,-5-1 15 15,2-1 7-15,-6-3-15 0,4 0-16 0,1-3 0 16,0-1 0-16,0 1 0 0,3-3 0 0,0-2 0 16,0-2 0-16,2 2 0 0,-1-2 0 0,7-1 0 15,-5-1 0-15,4 1 0 0,-3-1 0 0,6 0 0 16,-4-1 0-16,3 0 0 0,3-1 0 0,-2 0 0 0,1 1 0 15,2-1-138-15,-3 3-400 0,4-1-147 16,-1 0-454-16,1 4-1233 0,0 0 545 0</inkml:trace>
  <inkml:trace contextRef="#ctx0" brushRef="#br0" timeOffset="34166.08">9416 7252 194 0,'0'0'428'15,"0"0"4"-15,-12-2-1 0,12 2 3 0,-6-3-10 16,6 3-14-16,0 0-18 0,-8 0-22 0,8 0-25 16,0 0-25-16,0 0-24 0,-6 3-22 0,6-3-15 0,0 0-9 15,0 4-6-15,0-4-5 0,0 0 1 0,9 4-22 16,-3-4-15-16,6 2-13 0,0-2-14 16,8 0-13-16,0-3-12 0,1 2-13 0,5 0-14 0,1 1-8 15,-5-3-15-15,0 3-13 0,-1-1-12 0,-1 1-3 16,-1-1-8-16,-4 0 0 0,-3 1-10 0,-1-2-4 15,-3 2-8-15,-2 0 1 0,-6 0-4 16,9-1-26-16,-9 1-30 0,4-1-44 0,-4 1-64 0,0 0-61 16,0 0-72-16,0 0-72 0,0 0-68 0,0 0-61 15,-22-1-69-15,17-1-444 0,5 2-1051 0,-8-2 465 16</inkml:trace>
  <inkml:trace contextRef="#ctx0" brushRef="#br0" timeOffset="34416.08">9770 7082 301 0,'4'-11'303'15,"1"-2"7"-15,-4 5 10 0,-1-2 21 0,3 2 15 16,-2-1 9-16,-1 3 9 0,1 0-3 0,-1 1-13 16,-1 2-22-16,1 3-34 0,0 0-26 0,0 0 0 15,0 0-14-15,0 0-3 0,-5 17-1 0,0-4-8 16,2 4-3-16,3 1-5 0,-1 8-6 0,0 3-8 16,-2 1-6-16,3 2-18 0,0 1-14 0,0-4-14 15,0 4-9-15,-1 0-25 0,2-1-16 0,-1-1-11 16,0 1-10-16,0-1-20 0,3-4-21 0,-2 1-40 15,1-2-24-15,0-1-48 0,3 1-51 0,-4-9-59 0,-1-2-61 16,3-3-66-16,-1-2-60 0,-2-2-61 16,4-2-65-16,-1-1-77 0,2-3-388 0,-1-2-1013 15,-4 0 448-15</inkml:trace>
  <inkml:trace contextRef="#ctx0" brushRef="#br0" timeOffset="34748.96">10180 7219 49 0,'1'-5'409'0,"3"0"3"0,-4 2 2 0,0 3-7 16,0 0-8-16,0 0-8 0,0 0-9 0,0 0-11 15,0 0-13-15,0 16-16 0,0-5-13 16,0 1-17-16,-1 0-14 0,-3 6-21 0,4-1-14 0,-5 1-22 16,5 0-22-16,-1 3-19 0,-2-1-17 0,6-2-22 15,-3 2-4-15,1-2-25 0,3 2-10 0,-3-2-11 16,3 1-14-16,1-2-3 0,0-2-17 0,2-3 0 15,-1-1-7-15,3-1-8 0,0-2-1 0,0-2 0 16,2 0-19-16,2-2 2 0,-1-2-6 0,5-5-5 16,-4 3 3-16,3-3-1 0,-4-1-7 0,6-2 27 15,-4 1 5-15,3-7 10 0,-4 1 8 0,-2 1 2 16,-2-2-26-16,-2 1-54 0,-1-6 0 0,-1 1 0 16,-3-11 0-16,-2 9 0 0,-3-1 0 0,-2-2 0 15,0 3 0-15,-7-3 0 0,3 5 0 0,-9 2 0 0,-1 4 0 16,-3-3 0-16,-6 5 0 0,-5 2 0 15,-5 6-380-15,-19 1-341 0,4 7-461 0,-7 4-1280 16,-31 15 566-16</inkml:trace>
  <inkml:trace contextRef="#ctx0" brushRef="#br0" timeOffset="120650">13980 5709 237 0,'-4'-6'557'0,"-1"0"20"0,-2 2-1 0,1-2-1 0,2 1-11 16,-2-3-14-16,2 2-21 0,-1 1-29 0,0 1-30 16,1-2-39-16,0 1-34 0,-1 0-40 15,4-2-35-15,2 0-32 0,3-1-34 0,2-3-22 16,11-2-26-16,8-6-26 0,6 0-57 0,3 2-62 0,15-8-65 15,3 3-69-15,-3 4-65 0,2 0-68 0,-13 8-84 16,12-8-61-16,-13 10-49 0,-2 3-47 16,-3 0-37-16,-5 1-19 0,-11 6-353 0,-6 1-926 0,-7 3 410 15</inkml:trace>
  <inkml:trace contextRef="#ctx0" brushRef="#br0" timeOffset="120800.33">14456 5461 2277 0,'-23'24'-59'0,"-7"-1"82"0,-18 8 61 0,-4 1 37 0,2-3 35 16,3 0 29-16,3 1 43 0,14-10 18 15,0-1 15-15,5-3 8 0,4-5-12 0,8-1-22 0,4-3-17 16,8 0-8-16,1-3-10 0,4 1-11 0,6-4-15 15,12-2-20-15,10-6-17 0,6-3-11 0,15-6-21 16,0 0-39-16,4-1-57 0,-5 2-55 0,-3-5-62 16,-1 2-65-16,-16 6-54 0,-1 0-39 0,-12 6-47 15,-6 3-36-15,-2-5-45 0,-7 6-273 0,-4 1-720 16,0 1 319-16</inkml:trace>
  <inkml:trace contextRef="#ctx0" brushRef="#br0" timeOffset="121049.49">14205 5385 162 0,'-9'-28'429'0,"1"-3"32"16,-1 3 18-16,1 4 20 0,-2 2 2 0,1 6 3 15,0 1 5-15,4 5-2 0,-1 2-17 0,2 3-26 16,0 1-44-16,-1 0-41 0,1 4-30 0,4 0-21 16,-2 13-27-16,-2 7-22 0,1 6-17 0,3 6-30 15,3 5-20-15,1 15-21 0,1 2-20 0,1 3-109 16,-1 0-62-16,1 1 0 0,-3-1 0 0,2 1 0 15,-2 2 0-15,-1-4 0 0,3-1 0 0,-2-6 0 16,1-2 0-16,-2-2 0 0,0-12 0 0,1-2-277 16,0-4-46-16,1-7-55 0,0-4-41 0,1-5-39 15,-3-4-48-15,3-5-56 0,-5-2-316 0,12-13-952 0,-4-3 422 16</inkml:trace>
  <inkml:trace contextRef="#ctx0" brushRef="#br0" timeOffset="121233.4">14272 5458 287 0,'-5'-48'360'0,"0"15"29"15,1 6 47-15,-1 8 43 0,-1 1 29 0,1 8 6 0,2-1-29 16,3 1-47-16,-2 7-43 0,2 3-4 0,2-1-11 16,-2 1-15-16,10 18-18 0,-5-3-19 15,7 12-20-15,-6 3-23 0,7 4-25 0,-5 2-23 16,3 10-22-16,3 4-22 0,-1 0-23 0,-3 0-11 0,0 0-21 16,-7-2-31-16,2-13-90 0,-2 15-17 0,3-14-1 15,-3-3-119-15,0 2-66 0,1-1-85 0,1-5-74 16,-2-3-84-16,2-2-90 0,-2-11-535 0,3-2-1141 15,-1-5 505-15</inkml:trace>
  <inkml:trace contextRef="#ctx0" brushRef="#br0" timeOffset="121483.3">15008 5254 82 0,'-2'-11'605'0,"1"2"-4"0,-2 2 0 0,3 1-29 15,-1 5-18-15,1 1-17 0,0 0-30 0,4 14-33 16,-1 4-46-16,5 9-52 0,1 4-28 0,-1 3-35 16,2 10-26-16,0-11-34 0,0 11-26 0,-1-8-29 15,1 10-47-15,-2-12-53 0,-4-2-49 0,1 0-45 16,-5 0-37-16,4-5-39 0,-4-7-31 0,-3-2-33 16,3-1-26-16,-5-5-42 0,4-4-25 0,-2-3-35 15,2 0-29-15,-4-5-30 0,5 0-34 0,-8-11-19 16,3-4-15-16,2-3-22 0,-4-7-239 0,1-6-706 0,0-1 312 15</inkml:trace>
  <inkml:trace contextRef="#ctx0" brushRef="#br0" timeOffset="121666.15">15030 5519 1489 0,'0'-34'54'0,"-4"3"56"0,2-1 37 16,-2 5 37-16,-1 8 37 0,1-1 54 0,4 2 38 15,-3 6 35-15,1-1 21 0,-2 3 6 0,3 3-6 16,-1 1-31-16,1 1-16 0,1 0-5 0,0 5 7 16,0 0-3-16,0 0-20 0,19 10-18 0,-8 2-23 15,1 3-26-15,6 6-28 0,3 2-12 0,0 0-17 16,2 2-19-16,3 0-17 0,7 11-21 0,-10-12-5 0,4 0-23 15,-1 1-58-15,1-1-34 0,-1-1-22 16,1-3-61-16,-4-1-41 0,-4-3-54 0,-1-5-63 16,0-3-58-16,-5-3-50 0,-2-4-45 0,-2 0-48 0,-1-4-42 15,0-5-50-15,-3-4-307 0,0-2-909 0,1-6 402 16</inkml:trace>
  <inkml:trace contextRef="#ctx0" brushRef="#br0" timeOffset="121851.39">15466 5325 543 0,'-5'-36'212'0,"-3"2"40"0,-1 4 21 16,-1 6 39-16,2 0 53 0,-1 7 52 0,-1 3 28 0,5 5 15 15,0 0-4-15,-3 2-30 0,3 2-20 0,0 1-32 16,1 5-6-16,4-1-16 0,-5 14-18 0,4-1-19 16,-2 5-25-16,6 8-20 0,-2 4-23 0,4 2-24 15,-1 0-20-15,5 3-19 0,0 1-22 0,1 8-14 16,0-9-32-16,-1 0-78 0,-1 0-38 0,5-2-25 16,-3-3-97-16,-2 2-73 0,-1-1-89 0,5-7-84 15,-7-4-86-15,0-2-90 0,-1-6-490 0,1-1-1119 16,4-3 496-16</inkml:trace>
  <inkml:trace contextRef="#ctx0" brushRef="#br0" timeOffset="122148.92">15811 5354 456 0,'0'-11'538'0,"0"4"22"0,-4 2 0 16,4 0-4-16,0 1-3 0,0 4-22 0,0 0-22 15,-5 17-33-15,2-6-36 0,1 6-35 0,2 1-45 16,0 7-37-16,1 3-27 0,-1-5-34 0,4 4-23 15,1 2-23-15,-1-5-22 0,5 2-21 0,-3-3-15 16,2-5-30-16,-3 1-21 0,6-4-22 0,-3-6-19 16,1 0-66-16,-1-5 0 0,3 0 0 0,0-4 0 0,-2-1 0 15,1-5 0-15,1-5 0 0,-2-4 0 16,3-3 0-16,-3-6 0 0,-2-3 0 0,2-4 0 16,-9-2 0-16,1-1 0 0,-2-14 0 0,-9 2 0 15,4 18 0-15,-1 0 0 0,-2 12 0 0,-2 0 0 0,-1 4 0 16,-2 9 0-16,1 3 0 0,-4 0 0 0,-1 11 0 15,-4 5 0-15,4 7 0 0,-1-1-23 0,7 2-377 16,-3 5-121-16,9 0-137 0,3-1-441 0,8-4-1189 16,4 0 526-16</inkml:trace>
  <inkml:trace contextRef="#ctx0" brushRef="#br0" timeOffset="122299.55">16545 5461 6146 0,'-7'-3'483'15,"-1"1"-198"-15,-2-4-49 0,4 4-8 0,-1-1-50 16,1 0-51-16,2 1-33 0,-2 0-41 0,5-1-81 16,1 3-112-16,-3-4-141 0,3 4-150 0,13-2-198 15,-3-3-425-15,2 2-1142 0,0-2 506 0</inkml:trace>
  <inkml:trace contextRef="#ctx0" brushRef="#br0" timeOffset="122800.69">16937 5196 4772 0,'-9'-6'558'0,"0"0"-169"0,-1 4 12 16,-2-1-19-16,3 1-55 0,-1 2-58 0,1 2-37 15,-1 4-34-15,-2 1-31 0,2 5-16 0,-2 4-17 16,2 0-10-16,0 9-37 0,0 0-87 0,5-5 0 16,0 5 0-16,5-2 0 0,0-3 0 0,1-3 0 15,3 1 0-15,1-4 0 0,5 2-30 0,0-6-74 16,-2-1 1-16,6-6 7 0,-1 0 9 0,2-2 8 15,2-2 9-15,-2-5 10 0,2-4 0 0,-4 1 4 16,-2-8 15-16,1-1 13 0,-2-6 23 0,-1-2 18 0,-4-1 15 16,-1-3 17-16,-2-3 6 0,-2 0 16 0,-3-2 3 15,1-11 9-15,0 10 7 0,-3-10-1 16,-2 12 4-16,5 3 9 0,-1 1-2 0,3 5-84 0,1 5-12 16,-2 5 0-16,1 4 0 0,3-1 0 0,0 5 0 15,5 1 0-15,0 4 0 0,4 7 0 0,4 1 0 16,-1 8 0-16,6 7 0 0,-1 7 0 0,7 13 0 15,-4 3 0-15,-5 6 0 0,1 3 0 0,-7 2 0 16,3 27 0-16,-6-23 0 0,0 25 0 0,-2-2 0 16,-5-24 0-16,-1 1 0 0,0 3 0 0,0-5 0 15,-1 1 0-15,3-4 0 0,1-8 0 0,5 0 0 16,1-14 0-16,3 1 0 0,5-5 0 0,0-6 0 16,-2-8 0-16,7 0 0 0,-2-9 0 0,-1-4 0 15,8-4 0-15,-5-7 0 0,2-7 0 0,-6-1 0 16,-3-4 0-16,0-3 0 0,-7-4 0 0,-3-6 0 15,0-10 0-15,-8-3 0 0,-6-5 0 0,1-2 0 16,-9 1 0-16,-2 4 0 0,1 4 0 0,0 15 0 16,-2 2 0-16,2 3 0 0,-1 5 0 0,-1 0 0 15,6 11 0-15,-1-2-43 0,4 8-422 0,-3 1-135 16,3 3-581-16,2 1-1279 0,8-1 566 0</inkml:trace>
  <inkml:trace contextRef="#ctx0" brushRef="#br0" timeOffset="125049.96">18275 5060 291 0,'4'-8'533'0,"-3"4"6"0,0-1 1 15,1 2-6-15,-2 3-8 0,3-5-24 0,-3 5-26 16,0 0-26-16,0 0-5 0,0 0-13 0,6 18-32 16,-6-1-25-16,-2 1-30 0,1 7-30 0,1 3-28 0,-3 5-32 15,2 1-23-15,2-1-22 0,1-1-23 0,0 1-19 16,3-5-20-16,2-3-147 0,2-7-1 0,0-1 0 15,0-2 0-15,5-4 0 0,-3-4 0 0,2-5 0 16,4-4 0-16,-1-5 0 0,6-2 0 0,0-10 0 16,-2-5 0-16,-3-1 0 0,1-7 0 0,-7-1 0 15,2-10 0-15,-2-4 0 0,-4-1 0 0,-1-4 0 16,-8-2 0-16,-4-1 0 0,1-3 0 0,0 3 0 16,-2 5 0-16,-1 14 0 0,4 5 0 0,-1 6 0 15,-1 7 0-15,2 8 0 0,-1-1 0 0,1 1 0 16,1 9 0-16,3 1 0 0,-7 13 0 0,3 4 0 15,-1 12 0-15,0 7 0 0,5 12 0 0,-3 1 0 16,3 1 0-16,5 1 0 0,-4 0 0 0,6 0 0 16,-1 0 0-16,2-3 0 0,5 3 0 0,1-2 0 15,3-3 0-15,-2-12 0 0,4-6 0 0,0 1 0 16,5-5 0-16,-1-3 0 0,4-4 0 0,2-6 0 16,1-3 0-16,-10-5 0 0,9-6 0 0,-1-2 0 15,-3-5 0-15,-1-3 0 0,-1-5 0 0,-3-4 0 16,-4-2 0-16,0-6 0 0,-3-3 0 0,-2-18 0 15,-3 3 0-15,-6 2 0 0,-2 13 0 0,-1 1 0 16,-3 4 0-16,0 9 0 0,-2 3 0 0,0 6 0 16,-1 0 0-16,3 6 0 0,-2 3 0 0,-2 3 0 15,2 6 0-15,-6 7 0 0,3 3 0 0,3 6 0 0,2 1 0 16,1 3 0-16,6 0 0 0,1-2 0 0,2 4 0 16,6-3 0-16,-1 0 0 0,8-1 0 0,3-5 0 15,2-5 0-15,3-2 0 0,1-6 0 16,-2 1 0-16,-7-7 0 0,9-2 0 0,-5-2 0 0,-5-6 0 15,0 2 0-15,-4-4 0 0,1-2 0 0,-2-4 0 16,-3-8 0-16,-1 1 0 0,-2-2 0 0,-5 6 0 16,0-5 0-16,-4 5 0 0,2-7 0 15,-2 11 0-15,-1 3 0 0,3 2 0 0,0 2 0 0,-2 2 0 16,2 5 0-16,0 1 0 0,0 0 0 0,0 0 0 16,-2 18 0-16,4-7 0 0,0 0 0 0,1 10 0 15,3-4 0-15,-1 7 0 0,4-6 0 0,5 3 0 16,-4-3 0-16,-1-3 0 0,4-3 0 0,-3-5 0 15,2 0 0-15,-2-2 0 0,8-4 0 0,-5 0 0 16,5-2 0-16,0-1 0 0,1-6 0 0,6-3 0 16,-2-6 0-16,-1 0 0 0,1 0 0 0,-4 5 0 15,-3-3 0-15,4-5 0 0,-2 2 0 0,-4 5 0 16,-1 2 0-16,-2 3 0 0,-2 2 0 0,-1-1 0 16,1 3 0-16,0 3 0 0,-3 0 0 0,3 2 0 0,-3 0 0 15,3 4 0-15,0-2 0 0,5 2 0 16,3-1 0-16,-2-1 0 0,5 3 0 0,2-2 0 15,7 1 0-15,0-4 0 0,0-1 0 0,-1-3 0 16,3-1 0-16,-3-5 0 0,-2 2 0 0,-7-4 0 0,0 2 0 16,-3-4 0-16,-1 1 0 0,-4-3 0 15,3-2 0-15,-9 3 0 0,1-4 0 0,-4 0 0 16,-2-3 0-16,-2 5 0 0,-2-4 0 0,-1 4 0 16,-4 1 0-16,2 4 0 0,0 4 0 0,-5 2 0 0,3 3 0 15,-4 5 0-15,-2 4 0 0,0 4 0 0,-2 2 0 16,-6 9 0-16,9-2 0 0,-4 3 0 0,8-7 0 15,2 4 0-15,1 2 0 0,2-5 0 0,5 0 0 16,0-1 0-16,5-3 0 0,-2-5 0 0,3 3 0 16,1-5 0-16,2 1 0 0,1-2 0 0,2-2 0 15,-2-3 0-15,4-4 0 0,-1 1 0 0,1-3 0 16,0 0 0-16,1-3 0 0,-3 3 0 0,-2-3 0 16,2 3 0-16,-3 2 0 0,0-3 0 0,-2 4 0 15,0 1 0-15,0-1 0 0,1 4 0 0,2 1 0 16,-1 0 0-16,1 5 0 0,1-2 0 0,0 1 0 15,-2 2 0-15,4-3 0 0,-3 3 0 0,9 0 0 16,-9-5 0-16,8 3 0 0,-5-3 0 0,5-2 0 16,1 0 0-16,0-2 0 0,1-3 0 0,1-3 0 15,-3 0 0-15,-4-5 0 0,4 0 0 0,-1-1 0 16,-1-7 0-16,-3 6 0 0,1-11 0 0,-5 1 0 16,0-4 0-16,0-4 0 0,-3-3 0 0,2-11 0 15,-1-1 0-15,1-7 0 0,-3-1 0 0,1 0 0 16,-3-5 0-16,0 9 0 0,0 1 0 0,-5 16 0 0,2 7 0 15,-1 10 0-15,0 5 0 0,-1 2 0 16,1 6 0-16,-1 6 0 0,2-2 0 0,-6 22 0 16,1 6 0-16,-1 6 0 0,-2 18 0 0,6 0 0 15,-2 3 0-15,5 5 0 0,2-4 0 0,-1 2 0 0,2-3 0 16,-1-6 0-16,8-1 0 0,-4-15 0 0,4 0 0 16,3-4 0-16,-1-2 0 0,1-6 0 0,-1-8 0 15,-3 1 0-15,3-7 0 0,-3-4 0 0,5 0 0 16,-1-5 0-16,5-2 0 0,-2-3 0 0,1-7 0 15,-4 2 0-15,3-1 0 0,2-10 0 0,0-1 0 16,-5-2 0-16,2-3 0 0,0 0 0 0,-2 2 0 16,-1 3 0-16,-5 8 0 0,-6 4 0 0,5 3 0 15,-5 0 0-15,3 5 0 0,-1 4 0 0,-4 0 0 16,4 7 0-16,1 2 0 0,-4 3 0 0,0 1 0 16,1 4 0-16,0 0 0 0,1 1 0 0,0 0 0 15,2 0 0-15,-1-6 0 0,1 0 0 0,2-2 0 16,0-2 0-16,3-1 0 0,0-2 0 0,2-1 0 15,-1-4 0-15,3-3 0 0,0-1 0 0,4-3 0 16,-1 1 0-16,-1-2 0 0,0-3 0 0,-1-1 0 16,-1-1 0-16,0 1 0 0,-1-1 0 0,1-1 0 15,-1 3 0-15,-4 1 0 0,0 2 0 0,-2 2 0 16,-2 2 0-16,3 1 0 0,-3 3 0 0,-5 0 0 16,10 5 0-16,-2 3 0 0,-3 0 0 0,-3 2 0 15,4 0 0-15,-2-1 0 0,2 0 0 0,-1 3 0 0,0-4 0 16,3 0 0-16,2-1 0 0,-1-2 0 15,0-1 0-15,1-1 0 0,2-3 0 0,-4-1 0 16,2-1 0-16,-1-5 0 0,0 0 0 0,-2-3 0 16,2-5 0-16,-4-2 0 0,-1 1 0 0,-3-4 0 15,1 0 0-15,-6-6 0 0,-1 0 0 0,-2 0 0 16,-3 2 0-16,1-1 0 0,1 7 0 0,-2 0 0 16,-1 3 0-16,-1 2 0 0,-2 2 0 0,5 7 0 15,0 1 0-15,-5 6 0 0,1 1 0 0,2 2 0 0,0 6 0 16,4 2 0-16,1 0 0 0,1 1 0 0,3 1 0 15,6 1 0-15,1-3 0 0,6 0 0 0,1 0 0 16,2-6 0-16,3 1 0 0,2-6 0 0,4-1 0 16,-2-3 0-16,6-2 0 0,-1-3 0 0,-5 1 0 15,5-6 0-15,-7 1 0 0,-2 3 0 0,0-5 0 16,-2 3 0-16,1-1 0 0,-5 2 0 0,-2 1 0 16,-1 1 0-16,-1 2 0 0,1 2 0 0,-3 1 0 15,2 1 0-15,-1 2 0 0,0 1 0 0,1 6 0 16,-2 0 0-16,0 2 0 0,0 1 0 0,0 4 0 15,0-1 0-15,-1-2 0 0,1-2 0 0,-2 1 0 16,3-2 0-16,-3 1 0 0,4-1 0 0,-2-3 0 16,1-4-31-16,0 2-12 0,1-1 10 0,0-2-4 15,-1-3 3-15,6 1 4 0,-3-1-4 0,1-3 6 16,2-1 10-16,-2-1-1 0,5-2 5 0,-2-2-1 16,2 2 2-16,1-4 0 0,-2-1 3 0,0-2 1 15,5-5-3-15,1-3 13 0,0 0-4 0,1-3-7 16,-3-2 11-16,3 0 17 0,-2 2 21 0,0-4 9 15,-5 7 25-15,-5 8 11 0,0-1 7 0,-3 7-40 16,-2 0-51-16,-1 2 0 0,-2 2 0 0,2 3 0 16,-3 2 0-16,0 0 0 0,0 0 0 0,-8 19 0 15,4-7 0-15,-4 5 0 0,5 1 0 0,-1 2 0 16,0 4 0-16,4-4 0 0,0-1 0 0,0-2 0 16,4 1 0-16,2-3 0 0,2-4 0 0,2 2 0 15,-2-3 0-15,2-2 0 0,5 3 0 0,1-3 0 16,0 1 0-16,1-4 0 0,-2 4 0 0,-5-3 0 15,3-3 0-15,-1 4 0 0,-3 0 0 0,1-1 0 16,-1 1 0-16,-1-1 0 0,-1 3 0 0,-3-1 0 0,0-1 0 16,-6-1 0-16,-1 2 0 0,-5 0-96 0,-5-1-189 15,-2-1-87-15,-16 0-103 0,-2-4-118 0,-17 2-469 16,-6-4-1150-16,0-1 509 0</inkml:trace>
  <inkml:trace contextRef="#ctx0" brushRef="#br0" timeOffset="125233.38">20685 4783 4713 0,'-27'-7'544'15,"8"2"-216"-15,5 3-48 0,4-2-34 0,1 0-41 16,5 0-23-16,0-2-13 0,7-2-21 0,2-1-22 16,7-2-15-16,5-2-6 0,8-4-40 0,0 3-68 15,3-1-89-15,-3 1-109 0,0-3-111 0,-10 5-144 16,1-1-158-16,-5 0-310 0,-2 4-1001 0,-6 3 442 15</inkml:trace>
  <inkml:trace contextRef="#ctx0" brushRef="#br0" timeOffset="125533.55">18057 5074 321 0,'-3'1'541'0,"3"-1"30"0,-7 3 18 16,6 0 14-16,1-3 0 0,0 0-42 0,0 0-46 0,21-7-51 15,-6 1-48-15,5-3-40 0,10-2-43 0,4-4-43 16,2-1-82-16,13-6-92 0,-2 0-122 0,-2-2-146 16,3 3-159-16,-13 7-177 0,-3-7-437 0,-3 6-1003 15,-1 0 444-15</inkml:trace>
  <inkml:trace contextRef="#ctx0" brushRef="#br0" timeOffset="125766.79">17742 4709 261 0,'-9'-13'571'15,"-1"4"-1"-15,0 1-13 0,-2-1-27 0,1 3-35 16,-1 1-48-16,2-1-43 0,-3 4-47 0,4 0-80 15,-1 2-94-15,0 2-118 0,5-1-123 0,-7 2-132 16,6 3-142-16,-1 0-358 0,7-3-747 0,3 1 331 16</inkml:trace>
  <inkml:trace contextRef="#ctx0" brushRef="#br0" timeOffset="126249.57">23515 4500 473 0,'-8'1'633'0,"2"-1"-7"16,2 1 0-16,4-1 3 0,0 0-20 0,-10-1-41 0,10 1-56 16,0 0-50-16,0 0-49 0,0 0-36 15,1-5-76-15,-1 5-83 0,14-11-105 0,-4 7-118 16,2-2-126-16,1-1-134 0,-2 0-122 0,4 2-123 15,-4-2-367-15,0 4-951 0,-6 0 421 0</inkml:trace>
  <inkml:trace contextRef="#ctx0" brushRef="#br0" timeOffset="126368.18">23397 4729 266 0,'-9'14'369'0,"4"-1"10"16,5-1 12-16,0-4-5 0,4 2-9 0,7-3-17 15,2-2-20-15,9-2-41 0,10-1-31 0,1-3-63 16,4-3-97-16,16-7-106 0,-5-1-120 0,7-3-139 15,-18 2-306-15,10-9-609 0,-2 2 270 0</inkml:trace>
  <inkml:trace contextRef="#ctx0" brushRef="#br0" timeOffset="126832.28">24238 4295 3380 0,'-8'-9'519'0,"3"1"-152"0,-5 1-38 16,1-2 5-16,-1 3-21 0,-1 0-32 0,1 0-22 15,3 0-21-15,2 2-30 0,0-2 0 0,1 3-23 16,1-2-21-16,2 3-12 0,4-3-16 0,0 1-11 16,5-4-16-16,1 2-8 0,3-1-14 0,5 2-11 15,-1-4-6-15,2 3-11 0,2 2-5 0,-5 2-4 16,6-1-8-16,-6 2-2 0,4 2-9 0,-7 4-2 16,0-1 4-16,-1 5-10 0,-1 2 2 0,-2 2-2 15,-5 3-15-15,-1 1 13 0,-5 2 5 0,-1 0-7 16,-7 5-6-16,1 0-2 0,-4 0 1 0,-3-1-7 15,-1-1-1-15,4-6 12 0,0 0-10 0,1-6-6 16,-1 2 0-16,5-3 0 0,4-2 0 0,1-2 0 16,-1 1 0-16,3-3 0 0,0 0 0 0,2-3 0 15,0 0 0-15,9 1 0 0,-9-1 0 0,22-7 0 16,-7 2 0-16,7 1 0 0,-4 2 0 0,4 0 0 16,1 1 0-16,-4 4 0 0,1 1 0 0,1-1 0 15,-5 4-25-15,2 3-7 0,1 1 4 0,-6 1-1 16,-1 3 7-16,-1 2 4 0,-6 2-1 0,-1-1-17 15,-1 2 22-15,-6-1 5 0,-3 5-1 0,-7-1 7 16,-1 0 14-16,-4-2 15 0,-4-3 8 0,-1-2 4 16,-4 1-3-16,1-4-2 0,-2-1 2 0,-2-1-5 0,2-3-27 15,6-6-3-15,-6-2 0 0,6 0 0 0,5-4-40 16,1-3-109-16,1-4-79 0,9-4-106 16,2 3-107-16,6-7-125 0,5-8-507 0,12-1-1161 15,10-12 514-15</inkml:trace>
  <inkml:trace contextRef="#ctx0" brushRef="#br0" timeOffset="126968.95">24973 4385 3946 0,'14'2'456'0,"-3"-1"-126"0,-3 2 27 15,-3-1 16-15,-1 2-44 0,-2-1-28 16,-1 3-44-16,-1-1-43 0,0 0-42 0,0 0-26 16,0 2-13-16,-3 0-60 0,3-1-81 0,2 3-105 15,-1 1-121-15,-1 3-151 0,2 5-154 0,-2 2-429 0,-3-4-1049 16,-1 7 463-16</inkml:trace>
  <inkml:trace contextRef="#ctx0" brushRef="#br0" timeOffset="127183.47">24243 5186 175 0,'-13'4'685'15,"3"-3"-8"-15,3-1-21 0,1 1-40 0,6-1-39 16,0 0-27-16,0 0-44 0,18-10-49 0,0 5-47 15,14-1-44-15,4-4-33 0,5 2-74 0,11-6-72 16,2-1-83-16,-3 4-69 0,-16 2-73 0,-1 1-82 16,2 0-70-16,-3 1-71 0,-12 3-58 0,-4 1-51 15,-4 3-34-15,-5-1-37 0,-8 1-301 0,0 2-803 16,0-2 354-16</inkml:trace>
  <inkml:trace contextRef="#ctx0" brushRef="#br0" timeOffset="127299.71">24399 5224 73 0,'-32'20'233'16,"-1"-1"24"-16,6-2 21 0,5 0 21 0,6-6 19 15,3 1 21-15,2-5 21 0,5 1 9 0,3-2 5 16,1 2-5-16,4-4-20 0,1 1-34 0,6-1-32 16,13-3-35-16,9-5-69 0,5-3-88 0,13-4-123 15,4-3-126-15,-1-4-138 0,2-1-412 0,7 0-767 16,3 3 339-16</inkml:trace>
  <inkml:trace contextRef="#ctx0" brushRef="#br0" timeOffset="127449.42">25321 5140 16 0,'0'0'544'0,"0"0"13"0,0 0-4 0,0 0-30 16,0 0-27-16,0 0-43 0,0 0-45 0,0 0-50 0,-26 0-57 15,26 0-103-15,0 0-126 0,0 0-136 16,-6 0-150-16,6 0-168 0,0 0-255 0,0 0-690 16,0 0 306-16</inkml:trace>
  <inkml:trace contextRef="#ctx0" brushRef="#br0" timeOffset="136950.04">23209 4566 368 0,'-6'1'384'0,"2"0"0"0,4-1 8 0,-6 2-9 16,6-2-5-16,-7 1-20 0,7-1-20 15,0 0-21-15,-5 1-23 0,5-1-6 0,0 0-4 0,0 0 4 16,0 0-6-16,0 0-8 0,22 0-15 0,-8-2-13 16,4-4-7-16,2 1-29 0,11-5-10 0,0-1-30 15,1 1-2-15,2 1-8 0,2-3-22 0,1 4-6 16,-5 0-13-16,-1 0-12 0,-2-2-11 0,-3 2-8 15,-5 3-11-15,-3 1-2 0,-4 0-10 0,-1 0-11 16,-5 2-1-16,1-2-7 0,-3 2-9 0,0 1 13 16,-1 0-32-16,1-1-17 0,-6 2-28 0,5-2-37 15,-5 2-44-15,0 0-51 0,0 0-61 0,0 0-63 16,-12 12-57-16,2-6-51 0,-3 7-62 0,-1-1-63 16,-4-1-361-16,-5 7-950 0,0 0 421 0</inkml:trace>
  <inkml:trace contextRef="#ctx0" brushRef="#br0" timeOffset="137299.94">23171 4926 19 0,'-5'4'389'0,"-3"-3"0"0,4 0 7 16,-1-1 10-16,5 0 20 0,-12 1-3 0,12-1-10 15,0 0-21-15,-9 0-24 0,9 0-11 0,0 0-39 16,0 0-22-16,0 0-16 0,-6-2-20 0,6 2-12 15,0 0-17-15,17-7-11 0,-6 3-24 0,6-2-19 16,5-1-14-16,7-4-20 0,4 1-11 0,16-5-12 0,-13 4-17 16,0-2-11-16,12-2-7 0,-10 4-10 0,-2 1-5 15,0 0-8-15,1 1-6 0,-4-1-10 16,1 1-6-16,-5 0 6 0,-1 2-4 0,-9 3-7 16,-2 0 0-16,-4 1 5 0,-3 0 12 0,-4 1 15 0,1 2-1 15,0-2 11-15,-3 1-2 0,0-1-1 16,-4 2 3-16,7-1-10 0,-7 1-20 0,0 0-47 15,0 0 0-15,0 0 0 0,0 0 0 0,0 0 0 16,0 0 0-16,5 4 0 0,-5-4-9 0,0 0-143 0,0 0-65 16,-3 4-64-16,3-4-74 0,0 6-72 0,0-6-74 15,1 4-86-15,-1 0-357 0,0-4-1023 16,0 0 453-16</inkml:trace>
  <inkml:trace contextRef="#ctx0" brushRef="#br0" timeOffset="150016.16">1984 4765 183 0,'-4'-9'428'0,"1"-1"10"15,-1 2-3-15,-1-1 1 0,1 3-12 0,1 0-15 16,-3 2-19-16,5-3-26 0,-2 4-38 0,3 3-33 16,0-6-38-16,0 6-24 0,0 0-21 0,0 0-10 15,10 12-17-15,-2-3-13 0,7 7-15 0,2 5-13 16,2 1-8-16,-1 2-10 0,1 6-10 0,-1-4-6 16,2 5-12-16,-3-2-2 0,1-1-5 0,0-1 10 15,-3 0-7-15,3-4-2 0,-6-5 0 0,-1-4 4 16,3-1 7-16,0-3 8 0,2-3 13 0,-2-5 14 15,5-4 6-15,8-7-2 0,3-7-5 0,14-11-6 16,2-10-11-16,16-23-9 0,2-2-55 0,4-5-54 16,0-5 0-16,-1-9 0 0,4 1 0 0,-1-1 0 15,3 0 0-15,4 1 0 0,2 2 0 0,0 8 0 16,-1 4 0-16,-5 7 0 0,1 9 0 0,-23 19 0 16,1-3 0-16,-2 7 0 0,-4 2 0 0,-14 9 0 15,-2 4 0-15,-14 3 0 0,-3 3 0 0,-1 1 0 16,-2-1 0-16,-3 7 0 0,0 1 0 0,-1-1 0 15,1 3 0-15,-1-1 0 0,-2 3 0 0,-2 3-285 16,1-5-122-16,-4 10-121 0,-3-6-635 0,1 4-1257 16,-2 0 556-16</inkml:trace>
  <inkml:trace contextRef="#ctx0" brushRef="#br0" timeOffset="151083.31">1869 10534 8 0,'5'-32'445'0,"3"-2"5"0,-3 4-4 16,0 2-5-16,-1 10-6 0,-1 1-4 0,-1 1-10 16,-2 6-10-16,1 3-31 0,2 1-33 0,-3 3-43 15,0 3-30-15,0 0-25 0,0 13-23 0,-3 2-14 0,0 13-17 16,-4 4-17-16,-2 13-16 0,-1 4-11 15,-4 0-24-15,1 1-9 0,5 4-15 0,-3-5-9 16,2 0-9-16,5-15-10 0,-1-5-8 0,3-2-6 16,-2-2-10-16,4-8 0 0,-4-4-10 0,3-2-16 15,2-4 35-15,-2 0 27 0,2-2 16 0,0-3 15 16,-1-2-5-16,0 0-9 0,4-20-8 0,0 2-6 16,0-11-8-16,2-2-15 0,-1-4-1 0,3-15-2 15,-1 2-10-15,2-2-31 0,-2 2-23 0,-1-5 0 16,3 2 0-16,-4 17 0 0,0 4 0 0,-1 3 0 0,1 8 0 15,-2 8 0-15,2 0 0 0,0 8 0 0,-1 2 0 16,5 4 0-16,0 8 0 0,6 8 0 16,6 4 0-16,-3 5 0 0,6 14 0 0,3 0 0 15,-3-4 0-15,4 6 0 0,-1 2 0 0,0-5 0 16,0-1 0-16,5-1 0 0,-7-12 0 0,11 6 0 0,-11-9 0 16,6-5 0-16,-8-1 0 0,-1-2 0 0,-4-6 0 15,0-2 0-15,-7-3 0 0,-1-3 0 16,3-2 0-16,-3-3 0 0,-1-6 0 0,1-1 0 15,2-14 0-15,-4-2 0 0,-2-3 0 0,-2-7 0 0,0-13 0 16,-4-3 0-16,-2 0 0 0,0 0 0 0,-1-1 0 16,3 4 0-16,-3 13 0 0,3 6 0 0,0 0 0 15,2 10 0-15,-1 7 0 0,-1 2 0 0,0 4 0 16,3 5-110-16,1 2-183 0,-4 0-63 16,14 11-79-16,-3 4-75 0,2 8-99 0,0-2-371 0,-2 4-1062 15,1 0 471-15</inkml:trace>
  <inkml:trace contextRef="#ctx0" brushRef="#br0" timeOffset="152966.16">2908 10959 234 0,'0'0'498'0,"0"0"2"0,0 0-4 16,7-12-18-16,-6 4-35 0,3-4-29 0,0-6-32 15,1 0-29-15,5-8-33 0,1 1-32 16,2 2-40-16,5-5-24 0,-4 0-13 0,9-1-20 15,-5 4-19-15,0-4-14 0,-2 4-15 0,0 1-11 0,-6 7-13 16,0 1-8-16,-6-1-7 0,3 1 0 0,-6 5-19 16,-2 2 1-16,-3 0-9 0,-3 5-6 0,-2 2-4 15,-9 4-5-15,1 5-3 0,0 3 1 0,-10 8-5 16,3 4-6-16,1 1-2 0,1 3 6 16,3 0-23-16,4 5 4 0,1-2-1 0,6-2 3 0,3 2-6 15,5-4-4-15,4-6-10 0,10 2 14 0,0-6-4 16,10-1-6-16,9-5 4 0,21-1-5 0,1-11-13 15,2-3-18-15,6 1-10 0,-3-7-17 0,4-2-23 16,-4-3-9-16,0 0-12 0,0-5-6 16,-4 2-5-16,-1-4 6 0,-10 1 4 0,-10 3 12 0,-6-1 6 15,-2 0 8-15,-4-1 24 0,-6 3 27 0,-7 2 30 16,-4 0 25-16,-3 6 16 0,-5-3 5 0,-3 5 22 16,-2-3 5-16,-4 4 6 0,0 2-1 0,-7 2-5 15,-1 1 9-15,-8 3-23 0,-4 6 1 0,3 1-7 16,0 3-3-16,-1 2-15 0,2 0-6 0,3 4-6 15,4 2 1-15,4-5-9 0,3 0-5 0,2 4-11 16,3 1 5-16,3-2-3 0,1 0-7 0,4-2-3 16,1 1 9-16,6-5-4 0,-1-2 1 15,4-2-6-15,2-1 3 0,0-4-14 0,8-1 10 0,0-2-4 16,-1-5 2-16,2 0-1 0,4-7 1 0,-3-1-4 16,-7 4-3-16,2-1-4 0,-3 0 0 0,-1-1 0 15,-3 5 0-15,-1-2 0 0,-1 3 0 0,-3 0 0 16,-3 2 0-16,5 1 0 0,-6 0 0 0,-1 4 0 15,5-2 0-15,-5 2 0 0,0 0 0 0,3 13 0 16,-3-1 0-16,1 6 0 0,0 11 0 0,2 2 0 16,-3 4 0-16,2 1 0 0,0 14 0 0,1 0 0 15,-3 1 0-15,0-1 0 0,0 2 0 0,3 2 0 16,-2-3 0-16,3 1 0 0,-3 1 0 0,-2-2 0 16,2 1 0-16,-1 1 0 0,-1-1 0 0,-3-5 0 15,4 0 0-15,-2-13 0 0,-3-1 0 0,1-3 0 16,-3 1 0-16,1-5 0 0,-6-2 0 0,2-8 0 15,0-2 0-15,-5-4 0 0,3-4 0 0,-7-1 0 16,-3-6 0-16,3-5 0 0,-4-5 0 0,-1-8 0 16,2-3 0-16,4-8 0 0,-6-16 0 0,12 1 0 15,2-8 0-15,10-4 0 0,6 0 0 0,10-26 0 16,7 30 0-16,4 0 0 0,8 2 0 0,23-17 0 16,1 6 0-16,-14 25 0 0,2-3 0 0,4 4 0 15,4 1 0-15,2 3 0 0,-2 2 0 0,0 9 0 16,-4-2 0-16,-12 11 0 0,-6-2 0 0,-4 6 0 15,-7 3 0-15,-4 0 0 0,-5 2 0 0,-2-1-4 16,-7 3-9-16,4-2-1 0,-8 3 9 0,0 0 7 16,0 0-5-16,0 0 11 0,-18 14 3 0,6-9-8 0,-3 3 0 15,-3 1-3-15,-1 0-8 0,2 0 16 16,0 2-8-16,-5 4 2 0,4-5 1 0,-5 6-3 16,6-3-1-16,-2 4-2 0,1-4 2 0,5 2 4 15,3-3-16-15,0 2 0 0,1-4 16 0,3 1-6 16,3-3 4-16,4-1-12 0,1-1 12 0,4-1 3 15,3-2-4-15,1 0 6 0,3-2 3 0,1-3-4 16,4-2-10-16,1-1 14 0,3 0 0 0,-4-5-3 16,2 2-5-16,2-8-1 0,-4 6 0 0,-2-3 0 15,0 0 0-15,-2-1 0 0,-3 3 0 0,-2-1 0 0,-1 2 0 16,-2 2 0-16,2 3 0 0,-4-1 0 16,-3 2 0-16,3 2 0 0,-4 2 0 0,0 0 0 15,14 8 0-15,-10 2 0 0,1 1 0 0,-1 0 0 16,1 5 0-16,0 1 0 0,5 1 0 0,-1-2 0 0,0-1 0 15,4-3 0-15,0-1 0 0,3-2 0 0,0-3 0 16,4-5 0-16,-1-4 0 0,3-3 0 16,6-4-1-16,-2-5-26 0,-6-2 4 0,3-3-3 0,-1-3 2 15,-3-2 6-15,-1-5 4 0,-3-1 0 0,3-13 14 16,-4-1 5-16,-1 2-3 0,-3-6 8 0,-5 3-25 16,-4-6 18-16,2 0 6 0,-6-2 4 0,2 0 7 15,-4 5 6-15,-1 17 22 0,-1 4-22 0,3 10-26 16,-1 2 0-16,4 6 0 0,-3 4 0 15,-1 4 0-15,5 2 0 0,-9 13 0 0,4 6 0 0,-3 10 0 16,2 4 0-16,2 13 0 0,4 2 0 0,5 1 0 16,-1 1 0-16,-1 0 0 0,4 4 0 0,5-1 0 15,-2-4 0-15,3-2 0 0,2-2 0 16,-2-12 0-16,2-6 0 0,1 2 0 0,-1-6 0 0,0-2 0 16,-4-8 0-16,3-1 0 0,-3-5 0 0,-1-5 0 15,3-3 0-15,-13 1-19 0,24-7-1 0,-11-6 4 16,2-1 3-16,-2-1 14 0,1-10-6 0,-1 2 3 15,0-4 8-15,-3 1 9 0,2-3 2 0,-3 0-11 16,-2 11 15-16,1 2-12 0,-4 7-9 0,1-3 0 16,0 8 0-16,-2 0 0 0,3 1 0 0,-6 3 0 15,0 0 0-15,15 13 0 0,-3 2 0 0,-6 0 0 16,-1 3 0-16,3 6 0 0,0 0 0 0,-2-5 0 16,0 6 0-16,-2-4 0 0,0-5 0 0,3 1 0 15,-1-2 0-15,0-4 0 0,-2-2 0 0,2-1 0 16,-2-2 0-16,2-2 0 0,1-1-1 0,-1-3-8 15,-6 0 0-15,17-6 11 0,-7 2 1 0,3-1 7 16,0-8-6-16,1 0-4 0,0 0 0 0,1-3 0 16,2-4 0-16,1-3 0 0,-4 1 0 0,1 1 0 15,-1-2 0-15,-1 7 0 0,-4 2 0 0,0 1 0 16,0 3 0-16,-4 4 0 0,0 2 0 0,0 1 0 16,-5 3 0-16,0 0 0 0,21 12 0 0,-15 0 0 15,2 4 0-15,-3 0 0 0,5 9 0 0,-2 1 0 16,-3 1 0-16,4-2 0 0,-4-6 0 0,0 0 0 15,-1-2 0-15,0-1 0 0,0-5 0 0,-1 0 0 16,1-4 0-16,1 0 0 0,-1-5 0 0,-4-2 0 16,0 0 0-16,0 0 0 0,22-12 0 0,-12 4 0 15,-1-5 0-15,3-1 0 0,-1-3 0 0,4-5 0 16,2 0 0-16,-4 6 0 0,6-3 0 0,-5 5 0 16,0 4 0-16,-1 2 0 0,6 0 0 0,-4 5 0 15,3 1 0-15,-4 3 0 0,0 2 0 0,-2 2 0 16,4 4 0-16,0-1 0 0,-1 0 0 0,-2 2 0 15,2-2 0-15,-2 1 0 0,4-1 0 0,-6-2 0 16,1-1 0-16,2-4 0 0,4 0 0 0,-1-2 0 16,1 0 0-16,-2-6 0 0,4-2 0 0,-4 1 0 15,8-8 0-15,-8 5 0 0,1-9 0 0,0 4 0 16,-5 0 0-16,1-11 0 0,-3 3 0 0,-1-1 0 16,-2 0 0-16,-5 5 0 0,3-5 0 0,-3 6 0 15,-2 4 0-15,0 1 0 0,-2 6 0 0,0-1 0 16,1 4 0-16,-3 3 0 0,4 2 0 0,0 0 0 15,0 0 0-15,-17 17 0 0,12-5 0 0,0 5 0 0,1 7 0 16,4 3 0-16,1 1 0 0,2-1 0 16,4-4 0-16,3 5 0 0,0-5 0 0,1-6 0 15,1-3 0-15,1-2 0 0,1-1 0 0,2-3 0 16,0 0-29-16,-1-4-179 0,-4-2-31 0,2-4-38 16,0 0-34-16,-3-4-33 0,-3 0-15 0,-1-2-14 0,-2-2-47 15,-4-2-42-15,-5 1-400 0,-3-5-934 16,-5-5 414-16</inkml:trace>
  <inkml:trace contextRef="#ctx0" brushRef="#br0" timeOffset="153183.34">5082 10475 53 0,'-28'-4'650'0,"8"-1"7"15,3 3 1-15,8-2-4 0,-2 0-12 0,4 1-27 16,7-2-34-16,0 1-39 0,7-1-45 0,4 1-43 0,4-2-45 15,7 1-38-15,7-4-35 0,6 4-36 0,3-1-30 16,2-1-35-16,14 2-45 0,-15 2-113 16,-1-2-77-16,-3 3 0 0,-2-2 0 0,-3 2 0 15,-2 2-130-15,-14-1-119 0,2 1-82 0,-5 1-89 0,-6 0-106 16,-6 1-564-16,1-2-1179 0,-8 10 522 16</inkml:trace>
  <inkml:trace contextRef="#ctx0" brushRef="#br0" timeOffset="154082.76">6921 10621 75 0,'12'-17'546'0,"2"1"16"0,-1 3-11 0,-1-1 6 15,0 2 0-15,1 3 4 0,-3 1-13 0,-4 1-26 16,-1 3-35-16,0 1-48 0,-1 3-28 0,-4 0-16 15,5 8-22-15,-3 3-30 0,-5 7-26 0,-2 6-32 16,-1 4-28-16,-5 5-23 0,0 14-63 0,2-11-171 16,-1 9 0-16,1-1 0 0,4-10 0 0,2-1 0 15,6-3 0-15,1-4 0 0,-1-7 0 0,6-1 0 16,1-4 0-16,1-6 0 0,1-2 0 0,6-5 0 16,0-5 0-16,1-4 0 0,5-6 0 0,-3-4 0 15,2-4 0-15,-5-3 0 0,1-6 0 0,-3-3 0 16,1-9 0-16,-4 10 0 0,1 5 0 0,-2 0 0 0,-2 4 0 15,-2 7 0-15,-3 6 0 0,-1 2 0 0,0 3 0 16,1 3 0-16,0 2 0 0,-5 1 0 16,12 10 0-16,-4-1 0 0,1 7 0 0,5 11 0 0,-1-2 0 15,1 1 0-15,3 2 0 0,-1-2 0 0,2 1 0 16,5-1 0-16,0-2 0 0,1 1 0 0,-1-7 0 16,-1-1 0-16,-8-6 0 0,0-3 0 0,0-2 0 15,-5-3 0-15,3-2 0 0,-6-1 0 0,-1-4 0 16,3-3 0-16,-6-2 0 0,1-3 0 0,-3-1 0 15,-1-5 0-15,-3-8 0 0,-1 0 0 0,1 1 0 16,-2-3 0-16,2 3 0 0,0 5 0 0,4 4 0 16,0-1 0-16,1 7 0 0,3 3 0 0,1 3 0 15,4 0 0-15,0 0 0 0,11 4 0 0,1 1 0 16,10 5 0-16,4-2 0 0,1 3 0 0,5-1 0 16,10-1 0-16,-2-4 0 0,-8-2 0 0,-3-3 0 15,-1-6 0-15,0 2 0 0,-4-4 0 0,-2 0 0 16,-3-1 0-16,-5-5 0 0,-4-2 0 0,-5-1 0 15,-1-3 0-15,-8-2 0 0,-1-2 0 0,-4-3 0 16,-4-2 0-16,-6 0 0 0,1-3 0 0,-6-9 0 16,-1 14 0-16,4 4 0 0,-5 0 0 0,4 2 0 15,1 9 0-15,1 3 0 0,3 6 0 0,1 4 0 0,1 3 0 16,-3 3 0-16,1 5 0 0,-2 10 0 0,2 8 0 16,-1 7 0-16,0 14 0 0,3 4 0 0,2 1 0 15,0 4 0-15,0 1 0 0,3 0 0 16,1 23 0-16,1-26 0 0,3 1 0 0,5-3 0 0,0-2 0 15,0-5 0-15,2-12 0 0,1-3 0 0,1-6 0 16,3 0 0-16,-3-9 0 0,4-5 0 0,-2-2 0 16,-1-6 0-16,3-5 0 0,-1-4 0 0,1-3 0 15,2-8 0-15,-1-4 0 0,-4-3 0 0,-1-3-273 16,-4-3-102-16,-6-2-57 0,-4-14-59 0,-1-3-66 16,-12-1-454-16,-3 4-1094 0,-2 1 483 0</inkml:trace>
  <inkml:trace contextRef="#ctx0" brushRef="#br0" timeOffset="154217.41">7927 10581 61 0,'-15'9'357'0,"4"-1"-11"0,3-1 18 0,1 0 34 16,3 2 32-16,2-4 17 0,2 3 1 0,2-6-6 0,5 1-19 15,4 1-32-15,7-4-38 0,10 0-35 16,5-3-36-16,6-2-55 0,12-4-60 0,-1-1-72 16,-13 0-95-16,19-4-111 0,-7 1-127 0,-14 4-145 15,1 0-421-15,0 0-869 0,-3 3 386 0</inkml:trace>
  <inkml:trace contextRef="#ctx0" brushRef="#br0" timeOffset="154350.43">8715 10784 206 0,'7'9'495'0,"1"1"22"16,-2-1 5-16,-1 0-9 0,0-4-8 0,0-1-31 16,0 1-46-16,3-3-42 0,-2 1-71 0,2-3-86 15,-1-1-114-15,3-2-144 0,-4 0-144 0,3-2-178 16,0 1-341-16,1-2-750 0,-5 2 331 0</inkml:trace>
  <inkml:trace contextRef="#ctx0" brushRef="#br0" timeOffset="155749.43">9886 10615 329 0,'1'-17'498'16,"1"0"9"-16,-1 6 0 0,2 1-4 0,-6 0-18 15,0 3-17-15,0 1-16 0,-4 3-26 0,-3 1-18 16,-3 5-20-16,-6 6-15 0,-3 9-20 0,-3 2-16 15,-1 9-19-15,-2 11-25 0,-4 4-42 0,3-1-10 16,5 3-33-16,9-12-17 0,-2 9-19 0,10-11-16 16,3 2-13-16,7-3-15 0,5-2-72 0,5-3-56 15,6-6 0-15,5-2 0 0,5-4 0 0,2-11 0 16,2-3 0-16,3-6 0 0,1-5 0 0,10-8 0 16,-14 1 0-16,7-9 0 0,-12 3 0 0,-1-3 0 15,-2 0 0-15,1-17 0 0,-11 12 0 0,-1-1 0 0,-6 0 0 16,-4 1 0-16,-1 5 0 0,-1 8 0 15,-4 4 0-15,2 2 0 0,-3 5 0 0,-1 5 0 16,0 2 0-16,4 1 0 0,-11 10 0 0,2 7 0 0,2 9 0 16,2 1 0-16,3 6 0 0,0-2 0 15,5 2 0-15,5-1 0 0,3 0 0 0,3-3 0 0,0-1 0 16,6-3 0-16,2-2 0 0,4-5 0 0,-3-2 0 16,4-8 0-16,-5-2 0 0,-1-3 0 0,-1-7 0 15,0-1 0-15,4-6 0 0,-7 0 0 0,6-7 0 16,-9-2 0-16,0-3 0 0,0-2 0 0,-5-4 0 15,-1 3 0-15,-3-4 0 0,-3 3 0 0,0-3 0 16,-1 4 0-16,-4 8 0 0,2 4 0 0,-1 3 0 16,-1 3 0-16,-1 4 0 0,0 2 0 0,4 2 0 15,-16 18 0-15,4 4 0 0,2 8 0 0,1 5 0 16,1 17 0-16,2 5 0 0,-3 3 0 0,4 24 0 16,6-3 0-16,-1-24 0 0,9 26 0 0,-5-25 0 15,-2 27 0-15,6-28 0 0,0-1 0 0,-2 3 0 16,2-3 0-16,-4-2 0 0,-3-5 0 0,-2-2 0 15,-3-14 0-15,-5 3 0 0,0-9 0 0,-5-1 0 16,-4-4 0-16,-4-1 0 0,-1-4 0 0,-2-8 0 16,-5 1 0-16,1-5 0 0,-3-7 0 0,0-1 0 15,3-8 0-15,-1-1 0 0,1-10 0 0,5-4 0 16,-4-15 0-16,10-2 0 0,4-5 0 0,6-5 0 16,4-6 0-16,13-30 0 0,10 2 0 0,8 2 0 0,6-3 0 15,9 7 0-15,7 2 0 0,2 10 0 0,8 5 0 16,6 6 0-16,-15 21 0 0,5 3 0 0,2 4 0 15,0 4 0-15,-1 9 0 0,-5-1 0 0,1 8 0 16,-15 6 0-16,0 4 0 0,2 0 0 0,-8 5 0 16,-1 1 0-16,-3 2 0 0,-7 1 0 0,-4 0 0 15,-1 0 0-15,-5-2 0 0,-1 2 0 0,0-3 0 16,-5 3 0-16,1-3 0 0,-1-3 0 0,-1 3 0 16,-1-2 0-16,2-2 0 0,-4 1 0 0,0-3 0 15,0 0 0-15,0 0 0 0,8-7 0 0,-6-3 0 16,-2 2 0-16,0-4 0 0,0-6 0 0,-4 2 0 15,3-1 0-15,-4-1 0 0,-1 0 0 0,0-1 0 16,0 4 0-16,-3 0 0 0,0 2 0 0,0 6 0 16,-7-3 0-16,4 8 0 0,-1 2 0 0,-5 2 0 15,1 5 0-15,1 7 0 0,-3 7 0 0,4 1 0 0,-2 5 0 16,4 0 0-16,3 3 0 0,2 3 0 16,6 0 0-16,2-1 0 0,1 2 0 0,4-4 0 15,8-2 0-15,1 0 0 0,8-4 0 0,2-4 0 0,9-3 0 16,2-3 0-16,-1-9 0 0,3-1 0 0,4-4 0 15,-2-6 0-15,9-6 0 0,-11-1 0 16,-1-4 0-16,5-10 0 0,-1-3 0 0,-14 2 0 0,5-9 0 16,-3-5 0-16,-1-2 0 0,-5-6 0 0,2-3 0 15,-6-2 0-15,-4-5 0 0,-1 5 0 0,-3 3 0 16,-5 5 0-16,-2 15 0 0,-6 2 0 0,-2 4 0 16,1 9 0-16,-1 3 0 0,-3 6 0 0,-1 3 0 15,-2 5 0-15,-1 3 0 0,-3 10 0 0,-3 6 0 16,4 8 0-16,-4 3 0 0,3 15 0 0,3 1 0 15,6 4 0-15,2 4 0 0,7 1 0 0,4 0 0 16,4-3 0-16,5-2 0 0,2-1 0 0,5-6 0 16,-3-11 0-16,2-6 0 0,4 1 0 0,2-5 0 15,-1-5 0-15,1-7 0 0,4-2 0 0,-3-6 0 16,2-4 0-16,-2-7 0 0,2-3 0 0,-4-4 0 16,-2 0 0-16,0-7 0 0,-4-1 0 0,2-5 0 15,4-10 0-15,-13 6 0 0,8-9 0 0,-10 8 0 0,-1-2 0 16,-2 3 0-16,-1 3 0 0,-4 2 0 0,-4 11 0 15,0 5 0-15,0 2 0 0,-3 5 0 0,-1 4 0 16,4 1 0-16,-13 9 0 0,1 8 0 16,-1 4 0-16,-1 11 0 0,2-3 0 0,3 5 0 0,0 1 0 15,6 0 0-15,5 1 0 0,-1-2 0 0,8-2 0 16,0-1 0-16,5-2 0 0,4-5 0 0,0-5 0 16,3-1 0-16,-4-7 0 0,3-4 0 0,1-4 0 15,7-3 0-15,-6-3 0 0,4-5 0 0,-2-3 0 16,2-5-392-16,-11 5-141 0,4-11-108 0,-4-1-464 15,-6 4-1195-15,-2-5 529 0</inkml:trace>
  <inkml:trace contextRef="#ctx0" brushRef="#br0" timeOffset="156183.4">13136 10624 328 0,'-6'-12'548'0,"3"1"9"0,-2 2-13 0,4 3-16 16,-2 0-31-16,4 4-31 0,-1 2-4 0,0 0-6 16,0 0-30-16,6 15-35 0,-4 0-23 0,2 10-28 15,-1 6-34-15,0 4-28 0,1-1-32 0,-1 2-21 16,3 10-31-16,-2-12-9 0,-4-2-18 0,5 2-21 15,-1-3-19-15,2-3-17 0,-1-2-12 0,1-9-6 16,0-2-12-16,-1-3-54 0,4-5-26 0,0 0 0 16,0-5 0-16,2-3 0 0,6-8 0 0,0 2 0 15,4-10 0-15,1-3 0 0,2-1 0 0,4-5 0 16,-1-1 0-16,9-8 0 0,1-4 0 0,-2 5 0 16,-10 9 0-16,2 1 0 0,-3 5 0 0,-2 4 0 15,-3 5 0-15,-5 3 0 0,0 5 0 0,2-1 0 0,-1 10 0 16,2-1 0-16,-3 9 0 0,-4 3 0 0,4 2 0 15,-4 5 0-15,-1 2 0 0,-2 0 0 16,-4 2 0-16,0 0 0 0,-3-1 0 0,-3-1 0 16,-4 0 0-16,0-2 0 0,1-6 0 0,-11 1 0 0,5-4-128 15,-5-4-167-15,2-1-67 0,-11-1-59 0,-5-6-80 16,3-2-118-16,-4-5-359 0,-5-5-1059 0,-1-2 469 16</inkml:trace>
  <inkml:trace contextRef="#ctx0" brushRef="#br0" timeOffset="156333.31">13177 10395 5595 0,'-3'-34'205'0,"3"4"-111"0,-1 4-5 0,1 8-19 15,-4 2-25-15,4 5-13 0,0-2-33 0,-2 5-48 16,-1 0-60-16,3 1-79 0,0 1-85 0,0 3-93 16,5 0-116-16,3 3-295 0,1 0-842 0,10 3 372 15</inkml:trace>
  <inkml:trace contextRef="#ctx0" brushRef="#br0" timeOffset="156733.51">14529 10753 388 0,'-10'-5'391'0,"1"-1"-26"0,5-3-40 0,4 1-15 16,0-5-30-16,4 1-4 0,6-12-2 0,4 1-7 16,-1-4-15-16,1 2 8 0,4-1-14 0,-4-4-15 15,-1 0-8-15,-2-1-6 0,0-4-12 0,-4-1-1 16,1-11 7-16,-8 2-6 0,-3 11-7 0,0 0 8 16,-4 3 8-16,-1 3 13 0,2 9-13 0,-3 5-9 15,4 2-18-15,-3 6-19 0,1 3-22 0,-3 6-16 16,-2 9-3-16,-3 9 8 0,3 10 8 0,-1 16 8 15,2 5 3-15,4 3 0 0,6 5-5 0,5 24-10 0,1 0-125 16,4 6-14-16,1 2 0 0,1-3 0 16,-1-2 0-16,-1-2 0 0,-7-2 0 0,2-25 0 15,-1 26 0-15,-2-25 0 0,-2 2 0 0,-3-3 0 0,-4-3 0 16,-2-2 0-16,0-7 0 0,-2-13 0 0,-2-2 0 16,1-4 0-16,-5-4-130 0,6-8-191 0,-4-5-28 15,2-3-34-15,-4-7-26 0,4-3-39 0,-2-8-27 16,-4-7-28-16,3-3-360 0,0-9-934 0,2-4 414 15</inkml:trace>
  <inkml:trace contextRef="#ctx0" brushRef="#br0" timeOffset="158367.41">14345 10930 63 0,'12'-48'325'15,"-3"17"12"-15,-2 2-7 0,2 4 3 0,4 1 30 16,-3 8-4-16,0 2-3 0,2 1-10 0,4 2-8 16,2 2-11-16,0 3-15 0,9 1-13 0,5 3-20 15,-1 4-20-15,1 5-23 0,2 4-17 0,-2 1-21 16,0 1-11-16,-4 6-22 0,-1 0-19 0,1 3-10 15,-9 0-13-15,-3 1-13 0,-6 2-11 0,-4 1-6 16,-7 2-11-16,-5-2-7 0,-6 1-4 0,-2 1-6 16,-6-3-26-16,-2 1-5 0,-2-5 5 0,-1-2 20 15,1-2 0-15,0-2 6 0,8-7 16 0,4-3 9 16,1 1 12-16,4-5 6 0,0-1-12 0,4-5-12 0,1 0-10 16,6-5-13-16,7-7 3 0,8-9-17 0,7 0 2 15,11-9-10-15,3-5-8 0,-3 3-16 16,7-3-4-16,-1-2-8 0,-5 2-3 0,2-1 4 15,-4 3 5-15,-12 12-8 0,-2-2 3 0,-4 4 0 0,-6 8 4 16,0 2-4-16,-6 3 7 0,1 3-4 0,-6 2 2 16,-1 1-4-16,-6 2 2 0,1 2 10 15,5 1 4-15,-21 6 0 0,8-1 6 0,0 4-2 16,-1 1-4-16,4 0 0 0,1 2-3 0,-1 2 5 0,6 2-9 16,3-4-2-16,2 2 2 0,3 2-11 0,4-4-3 15,7 0 0-15,3 0 0 0,0-3 0 0,7 3 0 16,6-3 0-16,1-1 0 0,-4-2 0 0,3-1-3 15,-3 1-16-15,-9-3 2 0,0 0 5 0,-5 0-2 16,-4 3-4-16,1-3 11 0,-2 2-2 0,-6 0 2 16,0 1 13-16,-6 3-8 0,0 2 18 0,-4-1-3 15,0 3 0-15,-2 3 1 0,-2-3 1 0,1 0-16 16,0 1 16-16,3-4-10 0,0 1 7 0,4-1-12 16,2 0 0-16,-1-1 0 0,4-1 0 0,6-2 0 15,1-1 0-15,4 1 0 0,6-5 0 0,9-2 0 0,1-3 0 16,3-2 0-16,4-1 0 0,0-6 0 0,1 0 0 15,0-1 0-15,-2-1 0 0,10-9 0 16,-14 5 0-16,0-2 0 0,-6 2 0 0,-1-6 0 16,-4-2 0-16,-4-3 0 0,-3 2 0 0,-3 3 0 15,-6 0 0-15,-4 8 0 0,-4 0 0 0,-3 7 0 16,-2 0 0-16,-4 4 0 0,-5 2 0 0,-4 5 0 16,3 2 0-16,-1 5 0 0,-6 5 0 0,8 5 0 0,-1 4 0 15,6 5 0-15,7-1 0 0,2 0 0 0,8 2 0 16,7-4 0-16,6 2 0 0,5-5 0 0,6 1 0 15,2-5 0-15,6-3 0 0,1-5 0 0,14-1 0 16,-11-6 0-16,1-2 0 0,-3-2 0 0,15-8 0 16,-19-1 0-16,-2-2 0 0,-1 0 0 0,-6-5 0 15,-3-1 0-15,-3-4 0 0,-1-1 0 0,-4 0 0 16,-5-5 0-16,-5 1 0 0,2 2 0 0,-6-2 0 16,-5 1 0-16,0 1 0 0,-1 8 0 0,-1 2 0 15,1 6 0-15,-2 0 0 0,2 6 0 0,1-1 0 16,0 5 0-16,5 0 0 0,-13 7 0 0,8 1 0 15,4 1 0-15,2 8 0 0,1 0 0 0,9 1 0 16,0 10 0-16,7-2 0 0,1 2 0 0,2-3 0 16,2 0 0-16,0 0 0 0,0-1 0 0,-3-2 0 15,1-2 0-15,-4-1 0 0,-4-3 0 0,-5-2 0 16,-3-3 0-16,-2 0 0 0,-3-2 0 0,-6 2 0 16,-1-4 0-16,-9 3 0 0,2-3 0 0,-2 1 0 15,3-4 0-15,-2-1 0 0,-1-3 0 0,1 0 0 16,6-2 0-16,-4 0 0 0,4-1 0 0,4-3 0 0,1 1 0 15,4-5 0-15,4 0 0 0,7-4 0 0,5-1 0 16,7-5 0-16,4 2 0 0,4-4 0 16,13-1 0-16,0-5 0 0,0 4 0 0,0 0 0 0,-12 4 0 15,0-1 0-15,0 0 0 0,-3-1 0 0,-1 2 0 16,-5 2 0-16,-5 0-17 0,-1 4-4 0,-4 0 20 16,-6 3 1-16,-3 0 14 0,0 2 2 15,-4 2-7-15,-4 0-9 0,-2 0 0 0,-6 5 0 0,-2 2 0 16,-4 2 0-16,0 6 0 0,-1 0 0 0,-4 10 0 15,1 0 0-15,5 3 0 0,1 3 0 0,7 4 0 16,4 0 0-16,3 1 0 0,5-2 0 0,4-3 0 16,5-2 0-16,8 2 0 0,1-6 0 0,2-3 0 15,4 0 0-15,-1-7 0 0,2-1 0 0,0-4 0 16,0-3 0-16,3-3 0 0,-2-3 0 0,-2-2 0 16,1-3 0-16,-11 2 0 0,6-8 0 0,-8 5 0 15,1-2 0-15,-1 0 0 0,-4 0 0 0,-2-1 0 16,-1 4 0-16,1-2 0 0,-5 2 0 0,0 3 0 15,0 2 0-15,-2-1 0 0,-1 5 0 0,-1 2 0 0,0 0 0 16,7 15 0-16,-7-5 0 0,-2 2 0 16,-3 5 0-16,4 1 0 0,0 0 0 0,0 1 0 15,2 0 0-15,-1-1 0 0,1 0 0 0,4-1 0 16,-2-2 0-16,2-5 0 0,0-2 0 0,0-1 0 0,3-3-3 16,1 1-40-16,2-5 7 0,-1-1-1 0,3-4 9 15,4-2 6-15,-2-2 1 0,3-4-4 0,0 1 11 16,-4-1-2-16,10-5 4 0,-1 0 4 0,-1 2-3 15,0 2 13-15,-6 2-2 0,1 3 6 0,-6 3 0 16,2 2 2-16,0 0-9 0,-4 4 2 0,-3 2 2 16,2 1 6-16,-2 4-7 0,1 3 1 15,-2 4 0-15,0 4 11 0,-1 0-17 0,-2 2 18 0,5-3-13 16,-1 1-2-16,1-1-5 0,0-3-4 0,0-2 9 16,3-4 5-16,1-4-15 0,2-1 4 0,1-3 1 15,6-6-1-15,5-6-3 0,-1-6 6 0,3-1 6 16,-3-8 4-16,2 5-5 0,6-21-3 0,-4-1 5 15,2-1 4-15,1-2 0 0,-4 1 2 0,-8 0 10 16,3-3-11-16,-5-2 21 0,0 0-3 0,-6 2 3 16,-2-1 16-16,-4 14 5 0,-4 3-51 0,-4 5 0 0,2 8 0 15,-4 2 0-15,-1 8 0 0,1 5 0 16,-3 4 0-16,-1 4 0 0,-1 5 0 0,-4 15 0 16,1 2 0-16,4 6 0 0,-3 2 0 0,6 14 0 15,-3 1 0-15,9 0 0 0,0 1 0 0,4 0 0 16,1-13 0-16,4 13 0 0,-1-12 0 0,-2-3 0 15,4-1 0-15,-2-1 0 0,0-4 0 0,-2-10 0 16,2-2 0-16,-5-6 0 0,0 1 0 0,1-6 0 0,0-3 0 16,-2-2 0-16,-2 0 0 0,8-5 0 0,0-4 0 15,-3 2 0-15,1-11 0 0,1 2 0 0,-1-2 0 16,4-7 0-16,-3 7 0 0,0-8 0 16,0 6 0-16,1 3 0 0,4 2 0 0,-3-3 0 0,1 2 0 15,-1 2 0-15,0 0 0 0,5 3 0 0,-2-3 0 16,2 4 0-16,-4 6 0 0,0-3 0 0,4 2-313 15,-2 0-317-15,6 0-578 0,-4 3-1309 16,5 1 578-16</inkml:trace>
  <inkml:trace contextRef="#ctx0" brushRef="#br0" timeOffset="159567.09">18964 10749 76 0,'0'0'498'0,"11"-5"3"16,3-2-10-16,-1-4-4 0,0-4-1 0,6-4-15 15,0-2-24-15,-1-1-19 0,3-3-29 0,-1-3-23 16,-5-6-41-16,-1 1-15 0,2-11-41 0,-10 9-39 16,1-13-15-16,-2 0-24 0,-7 2-19 0,1 0-23 15,-4 10-24-15,0 2 3 0,-3 3-7 0,3 5-1 16,-3 9-20-16,1 2-1 0,0 7-27 0,1 5-11 16,-4 3-4-16,-3 4-7 0,0 10-7 0,-5 8-6 0,0 6-3 15,7 5-10-15,-6 16 1 0,5-1-5 0,1 3-3 16,4 0 5-16,-1 0-11 0,4-1-1 15,3-3 2-15,2-1-8 0,1-13 0 0,4 15-11 0,-2-18 20 16,1 1-7-16,2-5-1 0,1-8 2 0,0-3 3 16,-1-3 2-16,1-4 15 0,1-1-26 0,1-3-11 15,2-4 0-15,-3-6 0 0,2 1 0 0,2-6 0 16,2-3 0-16,1-8 0 0,0 0 0 0,-3-4 0 16,2 1 0-16,-2 0 0 0,4 4 0 0,-8 3 0 15,-2 3 0-15,1 5 0 0,-3 0 0 0,1 3 0 16,0 5 0-16,0 1 0 0,-1 2 0 0,0 2 0 15,3 7 0-15,-2 3 0 0,2 4 0 0,1 7 0 16,5 5 0-16,-1 0 0 0,2 0 0 0,-1-1 0 16,5 2 0-16,3-6 0 0,1-2 0 0,3-1 0 0,0-4 0 15,4-2 0-15,-2-7 0 0,0 0 0 16,0-3 0-16,2-5 0 0,-5-1 0 0,-2-4 0 16,4-3 0-16,-8 1 0 0,4-8 0 0,2 0 0 15,-9 1 0-15,1-8 0 0,-1 1 0 0,-3-4 0 0,-3-4 0 16,-2-1 0-16,-2 3 0 0,0-4 0 15,-5 5 0-15,-1-2 0 0,-3 11 0 0,1 6 0 0,-3-3 0 16,-1 6 0-16,0 3 0 0,-3 4 0 0,-2 1 0 16,-1 6 0-16,-5 1 0 0,5 7 0 15,-2 1 0-15,2 7 0 0,2 3 0 0,6 4 0 0,3-2 0 16,6 1 0-16,4-1 0 0,5-2 0 0,5 0 0 16,7-4 0-16,-2-1 0 0,7-7 0 0,1-1 0 15,3-1 0-15,1-8 0 0,0-2 0 0,-2-1 0 16,2-3 0-16,-4-5 0 0,-4-5 0 0,-1-1 0 15,0-4 0-15,-5 0 0 0,-4-5 0 0,-6-1 0 16,1-4 0-16,-6 2 0 0,-1-5 0 0,-6 1 0 16,0 0 0-16,-4 1 0 0,-1 0 0 0,-4-2 0 15,-1 7 0-15,-3 7 0 0,3 3 0 0,-3 2 0 16,7 6 0-16,-2 0 0 0,0 4 0 0,2 0 0 16,6 2 0-16,-8 4 0 0,7 2 0 0,2 2 0 15,3 3 0-15,6 3 0 0,-1 0 0 0,12 5 0 16,-2 1 0-16,3-2 0 0,0 2 0 0,0-4 0 0,0 5 0 15,4-4 0-15,-5 2 0 0,0 0 0 0,-6 3 0 16,-7-7 0-16,1 1 0 0,0-1 0 0,-4 1 0 16,-3-1 0-16,0-1 0 0,-2-3 0 15,-2 2 0-15,0-1 0 0,-1-2 0 0,1 0 0 0,2-2 0 16,-2 0 0-16,4-2 0 0,-1-2 0 0,4 2 0 16,1-3 0-16,6-2 0 0,8 0 0 0,1-3 0 15,8-3 0-15,1-2 0 0,1-1 0 0,0-2 0 16,5-4 0-16,-4 1 0 0,-5-4 0 0,2-1 0 15,-1-4 0-15,-2-3 0 0,-3 2 0 0,-5-2 0 16,-3-3 0-16,-1 1 0 0,-6-4 0 0,-3 6 0 0,-5-1 0 16,-4 8 0-16,-1 0 0 0,-4 1 0 15,-5 3 0-15,-3 4 0 0,-2 3 0 0,-2 3 0 16,1 3 0-16,-8 4 0 0,0 5 0 0,8-1 0 16,-5 6 0-16,11-1 0 0,2 4 0 0,0 3 0 0,8-1 0 15,0 1 0-15,8 1 0 0,5 3 0 0,5 0 0 16,8-1 0-16,5 2 0 0,2-4 0 15,4 0 0-15,3-6 0 0,1-1 0 0,-2-4 0 0,-2-4 0 16,0 0 0-16,-1-1 0 0,-4-4 0 0,-7-2 0 16,-2 0 0-16,-8-3 0 0,1 1 0 0,-3-1 0 15,-5-4 0-15,-3 4 0 0,-2-6 0 0,-6 1-375 16,-2 3-165-16,-6-4-91 0,-3 0-477 0,-9 3-1200 16,9 2 531-16</inkml:trace>
  <inkml:trace contextRef="#ctx0" brushRef="#br0" timeOffset="160366.1">22234 10359 3609 0,'1'-17'209'0,"-2"1"-59"16,0 0 37-16,1 3 32 0,-3 2 34 16,3 1 8-16,-2 1-2 0,-1-1-9 0,1 2-8 0,-2 3 0 15,3 1-23-15,-2 0-19 0,3 4-13 0,0 0-12 16,0 0 0-16,-10 16 4 0,5 0 2 0,-2 2-7 15,-2 6-15-15,2 3-14 0,-2 1-12 0,4 2-14 16,-3 0-9-16,7-1-13 0,-2 2-40 0,2-2-57 16,2-1 0-16,3-5 0 0,5 2 0 0,0-7 0 15,2 4 0-15,2-9 0 0,4-1 0 0,2-2 0 16,8 4 0-16,2-6 0 0,2-7 0 0,1-3 0 16,0-4 0-16,0-2 0 0,-2-3 0 0,0 2 0 15,-5-3 0-15,-2-6 0 0,0-1 0 0,-1-4 0 16,-5 0 0-16,-5-4 0 0,-5 4 0 0,-2-4 0 15,-2 8 0-15,-3 1 0 0,-2 3 0 0,0 2 0 16,-1 8 0-16,-2-3 0 0,1 5 0 0,-6 3 0 16,10 0 0-16,-15 9 0 0,4 1 0 0,4 4 0 0,-1 3 0 15,4 2 0-15,4 7 0 0,3 1 0 0,3-3 0 16,4 2 0-16,7-1 0 0,2-3 0 16,4-1 0-16,3-2 0 0,1-2 0 0,5-4 0 15,-3-6 0-15,-1-3-91 0,-1-4-269 0,2-7-63 0,-7 2-67 16,-5-4-77-16,-3-7-477 0,-2 3-1130 0,-3-4 500 15</inkml:trace>
  <inkml:trace contextRef="#ctx0" brushRef="#br0" timeOffset="160533.57">22276 10013 4374 0,'-19'-3'426'15,"-3"-1"-212"-15,6 2-27 0,6-1 0 0,-1 2-37 16,4 0-24-16,2-1-7 0,-2 2-10 0,7 0-22 15,0 0-9-15,-7-1-11 0,7 1-39 0,0 0-60 16,0 0-83-16,0 0-100 0,22 5-116 0,-9-2-140 16,1-1-361-16,8 3-900 0,-1-2 398 0</inkml:trace>
  <inkml:trace contextRef="#ctx0" brushRef="#br0" timeOffset="161133.57">24598 10065 122 0,'-3'-5'498'0,"0"1"1"15,-1-2-2-15,2 0-2 0,1-1-5 0,-1 0-13 16,2 1-19-16,2 0-13 0,-2-1-28 0,2 1-31 16,3 0-32-16,3-1-28 0,1 2-24 0,0 1-26 15,-2 1-28-15,4 0-34 0,1 3-12 0,1 0-21 16,0 6-26-16,-2 1-5 0,2 3-14 0,1 1-19 16,0 2-11-16,-3 4 15 0,-4 0-18 0,-2 3-9 0,-1 5-28 15,-1 1-3-15,-6-1-8 0,-3 2-12 16,-4 1-4-16,-3-1-4 0,-4-2-14 0,3-1-21 0,-9-4 0 15,0 1 0-15,0-1 0 0,3-5 0 0,3-2 0 16,2-4 0-16,3 0 0 0,3-4 0 0,2 2 0 16,0-3 0-16,6-2 0 0,0 0 0 15,1-2 0-15,10 2 0 0,0-1 0 0,12-2 0 0,6 1 0 16,3-3 0-16,-1 0 0 0,2-1 0 0,4 0 0 16,-5 0 0-16,1 0 0 0,-3 1 0 0,-7 2 0 15,-2-5 0-15,-1 4 0 0,-5 0 0 0,-5 0 0 16,-4 1-123-16,2 0-114 0,-7 1-48 0,0-4-50 15,0 4-40-15,0 0-31 0,-19-3-44 0,9 1-46 16,-1 3-418-16,2-2-991 0,-3-2 439 0</inkml:trace>
  <inkml:trace contextRef="#ctx0" brushRef="#br0" timeOffset="161566.81">24803 9840 178 0,'-17'-29'345'0,"0"3"-8"15,-1 0 4-15,-4 3-5 0,-4 2 19 0,-2 5 1 16,3 0 6-16,-6 4 2 0,2 3-9 0,-2 5-10 16,-1 2-13-16,-4 3-12 0,4 3-23 0,-5 5-13 15,1 3-11-15,-11 9-10 0,2 1-7 0,3 7-1 0,-1 4-15 16,2 2-3-16,1 1-9 0,3 5-6 16,4 1-19-16,1 4-6 0,1-1-8 0,5 4-17 15,4 0-10-15,6 0-12 0,5 1-7 0,3 2-49 16,6 1-94-16,9-4 0 0,9 3 0 0,7-8 0 0,7 1 0 15,6 0 0-15,5-4 0 0,11-2 0 0,19 11 0 16,-21-20 0-16,7-4 0 0,2-2 0 16,-2-6 0-16,3-6 0 0,2-2 0 0,-3-3 0 0,3-6 0 15,2-2 0-15,-6-6 0 0,0-5 0 0,1-4 0 16,0-6 0-16,-4 1 0 0,-3-5 0 0,-2-7 0 16,-5-2 0-16,-7-4 0 0,-3-6 0 0,-2-6 0 15,-7-4 0-15,4-29 0 0,-7 5 0 0,-14 22 0 16,-4-3 0-16,-10-21 0 0,-4 26 0 0,-5 2 0 15,-8 3 0-15,-5 3 0 0,-6 5 0 0,-7 3 0 16,-4 5 0-16,-6 2 0 0,-1 6 0 0,-3 8 0 16,2 5 0-16,2 6 0 0,13 3 0 0,5 3 0 15,-1 6 0-15,6 3 0 0,13 1-358 0,-1 2-260 16,3 4-585-16,12 2-1302 0,5 1 575 0</inkml:trace>
  <inkml:trace contextRef="#ctx0" brushRef="#br0" timeOffset="162068">25719 10145 177 0,'-7'-1'513'0,"1"-1"-18"0,1 0-20 15,5 2-7-15,-8 0 0 0,8 0-5 0,0 0-10 16,0 0-15-16,0 0-15 0,0 0-27 0,0 0-36 16,30-1-34-16,-9-1-36 0,11 2-12 0,7-2-46 15,14-2-19-15,3 3-17 0,-1-2-25 0,6 0-18 0,-2 1-17 16,2 0-21-16,-1 1-13 0,0-3-17 16,-5 0-13-16,0-1-9 0,-18 0-10 0,-2-3-7 15,-3 1-3-15,-7 0 2 0,-4 2-13 0,-7-5 3 0,-4 3-8 16,-2-3 3-16,-6-1-5 0,-2-1-7 0,-5 0-2 15,-5-5 3-15,-3 2 0 0,-8-6-6 16,-4 6 1-16,2 3-1 0,-4-3-5 0,1 2 20 0,9 5-17 16,-2-2 31-16,2 4 0 0,6 2 2 0,0 1-37 15,4 3-7-15,0-1 0 0,7 1 0 0,-5 4 0 16,5-4 0-16,9 11 0 0,6-1 0 16,7 5 0-16,-1 2 0 0,8 3 0 0,-1-2 0 0,0 1 0 15,0 0 0-15,-1 0 0 0,-2 4 0 0,-2-4 0 16,-6 4 0-16,-2-1 0 0,-5-3 0 0,-3 5 0 15,-3-4 0-15,-5-1 0 0,-6-1 0 0,0 7 0 16,-5-3 0-16,-4-1 0 0,-3-1 0 0,-2-2 0 16,2 0 0-16,-1-1 0 0,3-4 0 0,4-2 0 15,-1 1 0-15,4-5 0 0,1 3-11 0,2-3-299 0,2-1-53 16,5 0-49-16,4-2-56 0,0-3-71 16,6-1-476-16,4-1-1099 0,7-2 485 0</inkml:trace>
  <inkml:trace contextRef="#ctx0" brushRef="#br0" timeOffset="162516.97">27225 9934 279 0,'9'-17'503'0,"-2"1"22"0,-3 5 17 16,1 0 15-16,-3 0-12 0,0 4-7 0,1 2-25 0,-1 0-39 16,0 1-47-16,-2 4-36 0,0 0-16 15,0 0-17-15,0 15-23 0,0-3-27 0,-2 4-28 16,-3 9-28-16,5 0-24 0,-2 2-19 0,0 0-23 0,-2 0-20 15,3 1-14-15,-3 1-104 0,-1 0-48 0,2 0 0 16,-1-4 0-16,2-5 0 0,1 5 0 0,0-7 0 16,1 0 0-16,0-6 0 0,0 1 0 0,2-2 0 15,2-4 0-15,-1 1 0 0,1-2 0 0,4-1 0 16,3-2 0-16,-1-2 0 0,9-1 0 0,0-1 0 16,9-2 0-16,-8-2 0 0,12-5 0 0,-3 0 0 15,-1 1 0-15,0-7 0 0,0 4 0 0,-11-1 0 16,1 2 0-16,-4-3 0 0,-1 2 0 0,-3-1 0 15,-5 2 0-15,1 0 0 0,-4 2 0 0,-2-1 0 16,-2 2 0-16,-4 2 0 0,4 0 0 0,-4 2 0 16,0 0 0-16,-2 4 0 0,-2 0 0 0,1 4 0 15,0 4 0-15,-4 5 0 0,3 2 0 0,1 3 0 16,-3 8 0-16,2 2 0 0,3-1 0 0,0 3 0 16,0 1 0-16,4-1 0 0,3 0 0 0,0-1 0 15,-2 1 0-15,4-3 0 0,-2-1 0 0,2-8 0 16,-2 1 0-16,2-1 0 0,1-6 0 0,0-1 0 15,-3-1 0-15,2-2 0 0,-1-4 0 0,-1 1-321 16,1-4-135-16,-1-1-50 0,0 0-63 0,0 0-488 0,-4-19-1145 16,1 6 508-16</inkml:trace>
  <inkml:trace contextRef="#ctx0" brushRef="#br0" timeOffset="162966.76">27516 9756 357 0,'-9'-17'365'15,"0"-9"7"-15,-5 5 14 0,0-1 10 16,3 8 2-16,-3-1-6 0,1 5-12 0,-1 0-21 0,1 4-24 16,-4 0-18-16,1 6-17 0,-5 2-9 0,1 5-9 15,-6 6-15-15,-2 0-8 0,-3 5-5 0,3 6-5 16,2 1-9-16,-10 10-11 0,1 1-11 0,12-8-12 16,-13 12-2-16,8 3-13 0,2 1-15 0,-1 4-3 15,8-2-9-15,2-1-11 0,5 3-16 0,0-3-8 16,5 2-117-16,9 2-12 0,0-2 0 0,6-2 0 15,3-10 0-15,9 10 0 0,4-4 0 0,-4-11 0 16,8 8 0-16,-5-8 0 0,17 1 0 0,-11-8 0 16,16 2 0-16,-13-8 0 0,3-3 0 0,0-4 0 15,5-4 0-15,-3 2 0 0,3-6 0 0,11-4 0 16,-12-2 0-16,-2-5 0 0,4 1 0 0,8-3 0 16,-1-8 0-16,-3-3 0 0,2-3 0 0,-6-5 0 15,0-1 0-15,-3-4 0 0,-2-5 0 0,-4-4 0 16,-4-5 0-16,-2-3 0 0,-7-3 0 0,13-22 0 15,-19 25 0-15,-4-3 0 0,-7 2 0 0,-5 1 0 0,-5 4 0 16,-7 0 0-16,-5 4 0 0,0 15 0 0,-6 1 0 16,-7-8 0-16,1 13 0 0,-1 5 0 15,-13-1 0-15,9 7 0 0,-12-1 0 0,8 5 0 16,4 4 0-16,0 1 0 0,3 5 0 0,-1 0 0 0,6 1-153 16,-1 5-406-16,15-1-88 0,0 3-492 0,1 1-1234 15,7-2 547-15</inkml:trace>
  <inkml:trace contextRef="#ctx0" brushRef="#br0" timeOffset="163666.54">28311 10189 2911 0,'-13'0'215'0,"-1"-2"-13"16,3 1 18-16,0 2 6 0,3-2-23 0,1 1 10 16,1 1-5-16,6-1-3 0,-10 2-8 0,10-2 4 0,-8 0 12 15,8 0 4-15,0 0 8 0,0 3 15 0,0-3-11 16,14 4 6-16,3-1-13 0,6-1-21 0,12 1-15 15,6 0-20-15,19-1-18 0,7 1-15 0,23 2-5 16,-27-4-19-16,4-3-7 0,27 0-13 0,-30-1-9 16,4-1-10-16,23-3-20 0,-30 1 1 0,-2-2-29 15,-2 0-8-15,-6-2-8 0,-14 0-9 0,-1 1 0 16,-5-1-8-16,-11 3-11 0,-3-3 8 0,-3-1-6 16,-8 2 3-16,-2-1 1 0,-4-1 10 0,-6 1-17 15,-7-3 5-15,-2 1-1 0,-10-3 5 0,-1 3-3 16,-4 0 4-16,2 2 1 0,1 0 13 0,7 3 12 15,-1 2 3-15,5 1 7 0,2 2 6 0,3 0-16 16,1 0 1-16,4 2 6 0,6 0-6 0,-5 5 13 16,7 1 8-16,3 1-5 0,9 4 2 0,2 1-17 15,5 4-15-15,6-1 0 0,1 2 0 0,-2 1 0 0,-3 2 0 16,4-2 0-16,-4 3 0 0,-4-1 0 0,-2 0 0 16,-5 1 0-16,-3-3 0 0,-5 1 0 15,-4-1 0-15,-4 0 0 0,-3-2 0 0,-6 0 0 0,0-1 0 16,-9 3 0-16,-1-2 0 0,0 0 0 0,-5-2 0 15,1 0 0-15,-3-4 0 0,5 1 0 0,4-3 0 16,3-2-51-16,1 1-162 0,6-1-70 16,-1 0-69-16,6 0-50 0,2 0-75 0,5-4-83 0,3 2-416 15,5-2-1057-15,4-2 468 0</inkml:trace>
  <inkml:trace contextRef="#ctx0" brushRef="#br0" timeOffset="164083.41">29875 9951 405 0,'4'-19'493'0,"-4"2"21"0,0 1 8 0,0 4-7 15,0 0-16-15,2 1-24 0,0 2-38 0,6 0-42 16,-1 2-36-16,-3 4-48 0,9-1-26 0,0 4-29 16,0 1-21-16,6 2-29 0,-3 3-23 0,2 1-15 15,-1 1-21-15,-1 4-19 0,-3 0-25 0,1 1-16 16,-5 5-15-16,-2-2-10 0,-2 1-4 0,-3 0-9 15,-4-1-5-15,-5 1-2 0,0 0-8 0,-4-3 3 16,-1 2-9-16,-1-2-4 0,-2 1-3 0,2-5 7 16,-4 2-2-16,7-3 4 0,1-1-5 0,1-1 4 0,-2-2 4 15,8 2-7-15,-1-3 3 0,3 1-4 16,4 1 7-16,6-1-4 0,0 1-10 0,8 0 0 16,9 1 4-16,1 3-6 0,2-1 1 0,0 1-7 15,-3 0 2-15,0 1-2 0,-3 2-10 0,-8-2 0 16,-1-2 2-16,-6 0-1 0,-3 1-1 0,-3 1-4 15,-4 1 12-15,-2-1-10 0,-5 3 6 0,-3-2 3 16,-7 1 9-16,-8-1-18 0,1 1 2 0,-2-3-1 16,-4 1 6-16,3-1-8 0,1-4 6 0,-1 0-6 0,8 1-13 15,-2-4-32-15,4 1-38 0,3-3-43 0,2 2-67 16,5-3-62-16,2-1-80 0,-2-1-70 16,8 2-79-16,-4-5-463 0,4-1-1027 0,4 1 455 15</inkml:trace>
  <inkml:trace contextRef="#ctx0" brushRef="#br0" timeOffset="164488.84">30195 9686 70 0,'-21'-28'405'0,"-4"4"19"0,-5 4 3 16,2 2-2-16,-5 1-11 0,2 7-6 15,-2 3-16-15,0 5-9 0,1 3-19 0,0 3-25 0,0 6-8 16,1 7-14-16,1 5-11 0,-1 0-9 0,-6 12-19 15,4 2-10-15,1 2-23 0,4 4-17 0,2 0-14 16,1 5-8-16,3 1-12 0,7 3-14 0,-1 0-19 16,6 1-12-16,5 0-24 0,5-1-11 0,4 2-1 15,6-1-19-15,3-4-9 0,5-2-7 0,3-1-9 16,5-4-4-16,1-3-42 0,7-2-23 0,-6-11 0 16,15 4 0-16,-1-3 0 0,4-5 0 0,-12-6 0 15,17-1 0-15,-2-6 0 0,-12-2 0 0,15-3 0 16,-12-2 0-16,14-3 0 0,-3-5 0 0,-13 0 0 15,-1-3 0-15,14-4 0 0,-19-1 0 0,13-9 0 16,-13 4 0-16,6-11 0 0,-15 4 0 0,2-1 0 16,0-12 0-16,-1-7 0 0,-7 4 0 0,-2-4 0 0,-3-3 0 15,-9-3 0-15,-6 0 0 0,-7 3 0 16,-7 2 0-16,-2-8 0 0,-8 9 0 0,-9 1 0 16,-6 3 0-16,-3 6 0 0,-6 4 0 0,1 6 0 0,-1 3 0 15,15 12 0-15,-2 3 0 0,5 3-163 16,2 3-263-16,12 4-95 0,5 1-94 0,6 2-463 15,-1 3-1167-15,9 1 515 0</inkml:trace>
  <inkml:trace contextRef="#ctx0" brushRef="#br0" timeOffset="165217.63">30745 10189 228 0,'-2'-3'499'0,"-2"1"27"0,-1-1 7 0,5 3 1 16,-4-5-19-16,2 3-27 0,2-1-36 0,0 3-37 15,6-5-27-15,3 1-36 0,10-1-28 0,9 1-24 16,4 1-26-16,8 1-22 0,18-2-28 0,2 3-20 16,6 0-25-16,27-2-21 0,-26 1-6 0,24-2-23 15,-27 1-9-15,26-3-20 0,-25 3-11 0,-1-3-8 16,1-1 13-16,-10 1-7 0,2-4-10 0,-18 2-8 0,-4-1-7 16,-2 2-14-16,-9-2 2 0,-6 4-4 0,-6-1-3 15,-1 2-15-15,-3-1-5 0,-4-2-7 16,-4 0-14-16,-3 0-18 0,-3 0 8 0,-7 0-26 15,-2-4 17-15,-6 1-5 0,-3-2-2 0,-2 0-3 0,-4 4 6 16,0-3 0-16,3 0 4 0,-2 4-6 0,2-1 7 16,4 3 7-16,5 0 11 0,0-1 1 0,2 2 17 15,6 2 3-15,3 0 5 0,1-1 1 0,1 2 7 16,3-2-14-16,2 3 3 0,0 0-2 0,0 0-6 16,18 3-2-16,-4-2 7 0,8 2-10 0,9-1-4 15,1 3-8-15,1 1 0 0,3 1 0 0,-3 0 0 16,0 1 0-16,-5 2 0 0,0 2 0 0,-8-5 0 15,-3 4 0-15,-4-2 0 0,-1 0 0 0,-7 1 0 16,-3 1 0-16,0-1 0 0,-6 2 0 0,-6 2 0 16,-2 0 0-16,-8 3 0 0,-2-3 0 0,-4 1 0 15,-2-1 0-15,0 2 0 0,1-2 0 0,4-1 0 16,-2 2 0-16,7-5 0 0,0 1 0 0,4 2 0 16,2-2 0-16,5 3-172 0,4-3-75 0,3-2-76 15,4 0-93-15,5 0-93 0,6 3-111 0,4-5-364 16,8 3-1066-16,1-2 471 0</inkml:trace>
  <inkml:trace contextRef="#ctx0" brushRef="#br0" timeOffset="165933.31">32461 9947 33 0,'-3'-6'484'0,"3"2"12"16,-6-1 9-16,3-5-2 0,-2 5-4 0,1-4-21 15,1 0-20-15,1 2-23 0,-2 0-15 0,4 1-43 16,0-1 0-16,0-2-22 0,0 2-23 0,4-3-35 16,0 2-31-16,4 1-21 0,-1 0-30 0,2 0-23 15,2 0-22-15,1 4-18 0,1 0-23 0,6 2-7 16,-6 0-12-16,6 2-12 0,-5 2-7 0,3 1-11 15,-2 5-13-15,2 0-4 0,-8 1-9 0,2 6-5 16,-3 1-10-16,-2 1-39 0,-2 5 0 0,-4-1 0 16,-4 3 0-16,-2 3 0 0,-7-5 0 0,0 2 0 15,-2-2 0-15,-3 1 0 0,0-2 0 0,-2-1 0 0,-2-2 0 16,8-5 0-16,-4 0 0 0,5-2 0 16,3-3 0-16,1-2 0 0,1 0 0 0,0 0 0 15,4-3 0-15,1 2 0 0,1-3 0 0,4 1 0 16,2 0 0-16,6-3 0 0,2 2 0 0,9 0 0 0,6-3 0 15,4 0 0-15,1-2 0 0,-1 2 0 0,1-3 0 16,-1 1 0-16,0-1 0 0,-3 0 0 16,-28 3 0-16,41-4 0 0,-22 1 0 0,-19 3-147 0,25-5-148 15,-25 5-47-15,20-8-54 0,-20 8-47 0,0 0-51 16,10-13-56-16,-12 7-371 0,-1 0-998 0,-2-2 442 16</inkml:trace>
  <inkml:trace contextRef="#ctx0" brushRef="#br0" timeOffset="166382.07">32765 9652 132 0,'-19'-27'346'0,"-3"5"-12"0,-1-2 2 0,-1 2 6 16,-2 2 3-16,1 2 4 0,0 1-3 0,0 3-8 15,-3 2-9-15,-6 3-8 0,14 6-9 0,-14 0-12 0,2 6-4 16,1 5-12-16,-1 3-14 0,1 6-11 0,-1 2-25 15,2 5-2-15,-8 8-4 0,12-3-9 0,-4 8-17 16,2 3-13-16,7-10-16 0,5 1-8 16,-2 3-22-16,0 10-4 0,4 3-20 0,7-13-2 15,1 15-4-15,6-4-19 0,4-11-11 0,8 11-7 0,-2-9-9 16,3-3-8-16,11 10-2 0,3-2-6 0,-4-12-10 16,13 5-12-16,-7-9-11 0,15 2-13 0,-1-4-12 15,4-3-2-15,-10-6 0 0,13 0-3 0,-14-6-1 16,2-1 2-16,2-6-7 0,12 0 13 0,-16-1-6 15,1-2 6-15,2-6-1 0,-2-2 2 0,0 0 10 16,-3-5 2-16,1 0 12 0,-1-2 2 0,12-11 8 16,-16 8 11-16,0-4-3 0,0 0 6 0,-5-5-44 15,6-9 0-15,-12 6 0 0,0 4 0 16,5-16 0-16,-11 9 0 0,4-9 0 0,-7 0 0 0,-5 9 0 16,2 0 0-16,-6 3 0 0,-5-1 0 0,-2 0 0 15,-7-1 0-15,-9 3 0 0,-5-7 0 0,-10 2 0 16,-2 2 0-16,-6 1 0 0,-6 7-71 0,-5 2-223 15,-27-6-105-15,24 12-157 0,0-4-590 0,-32 0-1240 16,30 4 548-16</inkml:trace>
  <inkml:trace contextRef="#ctx0" brushRef="#br0" timeOffset="167783.45">25625 9374 208 0,'0'0'368'16,"1"-8"-5"-16,-1 8-13 0,0-5-2 0,0 5 0 0,1-3-17 15,-1 3-23-15,0 0-21 0,0 0-26 0,0 0-26 16,0 0-21-16,0 0-17 0,0 0-12 0,-16 12-10 16,8-6-6-16,2 3-16 0,-1-1-11 0,-2 1-10 15,4 2-10-15,-4-2-1 0,5 4-10 0,2-5-6 16,-2 2-1-16,0 1-1 0,4-4 6 0,0 0 3 16,0 0 0-16,1-1 0 0,3 0-22 0,0-1-2 15,1 0-2-15,4 1 1 0,4-2-9 0,-3-2-10 16,4 1-2-16,-2 1-7 0,3-2-6 0,-2 1-6 15,6 2-4-15,-4-2-9 0,3 2-2 0,-2 2-4 16,0 0-3-16,-2 2-2 0,-1-2-4 0,-3 2-1 0,-1-3-5 16,0 6-2-16,0-3 5 0,-4 3-5 15,-1 0-2-15,1-2 2 0,-5 2-3 0,-1-1 5 16,-3-1-4-16,-1 0 1 0,-3 0 0 0,-2 0 1 0,-3 2-2 16,-6-1 2-16,1-2 3 0,0-1-5 0,-8 1 2 15,6 0-2-15,1-5 0 0,0 0 1 0,1 0 2 16,0 1-3-16,4-4-8 0,0 0-13 15,4 1-18-15,2-1-25 0,3-2-57 0,-3-1-64 0,3 0-81 16,5 2-70-16,-1-9-74 0,2 2-92 0,4-5-374 16,4 2-940-16,-4 1 416 0</inkml:trace>
  <inkml:trace contextRef="#ctx0" brushRef="#br0" timeOffset="168383.4">25674 9305 293 0,'0'0'306'16,"-6"-1"2"-16,6 1-2 0,-2-3-2 0,2 3 3 15,0 0-15-15,-2-4-15 0,2 4-6 0,0-5-29 16,0 5-24-16,8-4-13 0,-4 1-8 0,2 1-13 16,1-1-12-16,0 2-17 0,7-3-12 0,4 1-12 15,13 0-16-15,-3-1-5 0,4 3-15 0,5-3-7 0,-3 2-18 16,2 0 0-16,-2-1-4 0,-2 1-8 16,-2 0-10-16,-3 2 0 0,-5-3-4 0,-7 0-2 15,-3-1-4-15,-1 0 7 0,-3 3 5 0,0-2-9 0,-3 0-2 16,0 1-14-16,-5 2-32 0,1-4-45 0,-1 4-64 15,0 0-82-15,-11-5-112 0,4 3-477 16,2 1-852-16,5 1 376 0</inkml:trace>
  <inkml:trace contextRef="#ctx0" brushRef="#br0" timeOffset="170949.44">28364 9466 175 0,'-2'-8'387'16,"2"8"2"-16,0-5 7 0,0 2 1 0,0-1-3 15,0 4 0-15,0-8-4 0,0 8-10 0,0-5-11 16,2 1-17-16,-2 0-17 0,2 0-13 0,-2 4-25 15,1-8-25-15,-1 5-20 0,4-1-26 0,0 0-21 16,2-1-20-16,-2 2-17 0,5 1-17 0,0-2-13 16,5 1-17-16,-1 2-8 0,2-1-14 0,1 3-12 15,3 0-9-15,-4 2-11 0,3 0 5 0,-5 1-19 16,0 1-2-16,-2-1-3 0,-1 4-5 0,0-4-11 16,-2 5-5-16,0 0 0 0,-3 0 3 0,1 2-15 15,-6 5 1-15,0-3 8 0,-5 2-10 0,0-1-3 16,-3 4 1-16,-1-2 1 0,-2 0-6 0,-2-1-2 0,-1 0 3 15,-8 3-1-15,6-4 0 0,-3 3-2 0,1-4 5 16,-4 3-6-16,8-4-5 0,-4 0 8 16,1-2-1-16,2-1-1 0,2 2-4 0,1-3 2 0,3 0-3 15,2-1 2-15,0 1 1 0,0-3-5 0,5-2 7 16,-2 3 1-16,1-2 2 0,3-4 3 0,3 5 5 16,-1-1 1-16,7-3 1 0,-2-2 13 0,4-2 1 15,3 1-8-15,3-2 12 0,2 0-15 0,-2-2-12 16,3 2 15-16,3-1 1 0,4-4-5 0,-6 5 1 15,-2-1-5-15,2 0-3 0,-3 4-3 0,1-3-5 16,3 3 5-16,-7 0-3 0,3 0 2 0,0 2-7 16,-5 1 2-16,0 1-1 0,-2 0-4 0,2 1 3 15,-4 2-10-15,1 0 11 0,-2 1-8 0,0 1 8 16,-3 2-9-16,-1 0 3 0,-2-1-5 0,-3 2 7 16,-2 0 1-16,1 0-5 0,-5-2 7 0,1 1 0 15,-6 2 0-15,0 0 0 0,-4 0 3 0,-2-2-2 16,-1-2 5-16,-9-1-4 0,9 0 7 0,-2 0 9 15,1-3 2-15,3-1 2 0,-4-1-16 0,4 3-8 16,3-4 0-16,1-1 0 0,2 2 0 0,1-2 0 16,3 0 0-16,1 0 0 0,-2 1 0 0,8-1 0 15,-9-1 0-15,9 1 0 0,0 0-101 0,-10 2-114 16,10-2-84-16,0 0-91 0,-3 2-103 0,3-2-107 16,0 0-416-16,0 0-1100 0,0 0 487 0</inkml:trace>
  <inkml:trace contextRef="#ctx0" brushRef="#br0" timeOffset="171649.57">30822 9385 358 0,'-12'-3'386'16,"0"-1"6"-16,-1 1 1 0,3 0 1 0,-1 1-7 0,4 0-16 15,-2 0-13-15,0 1-19 0,4 0-18 0,-1 1-13 16,1-4-19-16,5 4-23 0,-8-1-19 0,8 1-18 16,0 0-6-16,0 0-8 0,0 0-15 0,0 0-13 15,28 6-19-15,-5-5-19 0,4 1-10 0,5-2-15 16,0 2-12-16,4-1 18 0,0-1-17 0,1-1-13 16,-2 3-1-16,-3-2-12 0,0 2-14 0,-4-2-8 15,-8 0-6-15,-7 0-8 0,-2 1-3 0,-3 0-8 16,-3-1-9-16,-5 0-17 0,0 0-29 0,3-4-25 15,-3 4-30-15,0 0-38 0,-23-2-43 0,11 3-40 16,-1-2-61-16,0 0-61 0,-5 1-57 0,4 1-55 16,3-1-51-16,-1 0-367 0,2 0-913 0,2-1 405 15</inkml:trace>
  <inkml:trace contextRef="#ctx0" brushRef="#br0" timeOffset="171899.64">31169 9232 7 0,'11'-24'333'0,"-1"1"-1"16,-2 5 18-16,-3 1 24 0,4-1 16 0,-4 0-2 0,-5 4 17 15,0-2 4-15,4 7 1 0,-4-1-2 16,0 2-11-16,0 1-36 0,1 1-9 0,-1 2-37 16,0 4-30-16,0-5-13 0,0 5-8 0,0 0-7 15,-5 13-6-15,5 2-6 0,-5 0-12 0,4 6-13 16,-3 8-11-16,4 0-15 0,0 3-12 0,-1 1-20 16,2 1-11-16,0 0-116 0,3 2-35 0,-4-2 0 15,5 0 0-15,0 0 0 0,-1-4 0 0,0 4 0 16,-1-6 0-16,-1-1 0 0,1-1 0 0,-3-10 0 0,2 0 0 15,-2-2 0-15,0-1-99 0,-1-4-195 0,1-3-51 16,-1-1-46-16,-2 0-55 0,3-5-77 16,0 0-74-16,0 0-319 0,0 0-993 0,4-20 439 15</inkml:trace>
  <inkml:trace contextRef="#ctx0" brushRef="#br0" timeOffset="172216.16">31450 9269 136 0,'10'-15'324'16,"-1"3"16"-16,-4 3 17 0,3 0 17 0,-6-2 9 15,2 1-11-15,0 1-2 0,-5 5-27 0,3 0-30 16,0 2-13-16,-2 2-10 0,0 0-8 0,-8 12-7 0,4-4-13 16,0 4-18-16,-1 3-12 0,1 3-15 15,-1-2-15-15,-2 7-18 0,0 4-9 0,1-9-12 0,3 2-13 16,2 4-21-16,1-6-10 0,0 2-3 16,1-3-16-16,4-1 1 0,-1 0-17 0,6-2-4 0,1-1 4 15,0-2-2-15,-2-3-8 0,1-1 12 0,2-3-8 16,0 0 5-16,1-3 6 0,-1 0 3 15,2-3 5-15,-1-2 6 0,-1 0-3 0,1-4 5 0,1-2-4 16,0-1-101-16,-6-5 0 0,2-2 0 0,-1-4 0 16,0-3 0-16,-4 1 0 0,0-2 0 0,-5 1 0 15,-3 6 0-15,-4-2 0 0,3 1 0 0,-6-2 0 16,0 5 0-16,-2 1 0 0,-1 3 0 0,-2 3 0 16,-1 5 0-16,0 4-138 0,-7 2-383 0,1 0-205 15,2 6-409-15,-4 4-1229 0,7-2 544 0</inkml:trace>
  <inkml:trace contextRef="#ctx0" brushRef="#br0" timeOffset="173801.37">29708 11379 76 0,'-10'0'450'16,"-2"0"5"-16,4 0-6 0,2 0-8 0,6 0-6 15,-7 0-10-15,7 0-11 0,-9 0-12 0,9 0-22 0,0 0-8 16,0 0-9-16,0 0-19 0,0 0-28 0,0 0-27 16,0 0-24-16,25-8-18 0,-12 6-24 0,6-1-17 15,0 2-16-15,11-2-20 0,-1 1-16 0,4-4-23 16,-6 5-8-16,5-4-10 0,0 4-12 0,-1 0-16 15,-2-1-26-15,-1-1-26 0,-7 2-40 0,-3-2-27 16,-4 2-35-16,-3 0-43 0,-1 2-45 0,-1-1-48 16,-4 1-28-16,-1 1-38 0,-4-2-29 0,-2 5-28 15,-5-1-33-15,-2 1-29 0,-7 4-20 0,-3-3-24 16,-5 6-300-16,-2-2-794 0,0 1 351 0</inkml:trace>
  <inkml:trace contextRef="#ctx0" brushRef="#br0" timeOffset="174049.71">29691 11567 3 0,'-10'9'306'15,"0"-3"-2"-15,2 1-6 0,-1 2 1 0,4-6 8 16,-1 2 10-16,-1 0 7 0,6-1 18 0,-3-1 5 16,2 0 4-16,2-3-4 0,0 0-12 0,0 0-15 15,0 0-22-15,14 1-23 0,-3-2-21 0,-2-3-15 16,4 3-26-16,5-1-17 0,2-4-18 0,10 3-15 16,0 1-20-16,1-2-10 0,0 2-17 0,-1-1-13 15,1-1-11-15,-3 3-8 0,0-1-8 0,-1-2-5 0,-6 4-4 16,-1 0-14-16,-3-1 0 0,-3 0-16 15,-3 1 3-15,1 0-6 0,-1-1-13 0,-2-1-14 16,1 2-18-16,-5 0-17 0,3 0-31 0,0 0-43 16,-8 0-60-16,11 0-67 0,-2 0-75 0,-2 0-70 0,-1 0-88 15,4-2-441-15,3 2-977 0,-1-1 432 0</inkml:trace>
  <inkml:trace contextRef="#ctx0" brushRef="#br0" timeOffset="174283.43">30739 11462 3810 0,'0'0'385'15,"-5"-9"-96"-15,3 6-1 0,2 3 12 0,-6-3-11 16,6 3-17-16,-5-5-21 0,2 3-23 0,3 2-23 16,0 0-10-16,7-5-12 0,-2 3-9 15,3 1-20-15,6-1-15 0,-2 1-12 0,8 0-14 0,-1 1-12 16,11 0-12-16,-4 0-11 0,4-2-22 0,-2-1-25 15,1 2-27-15,-1-2-29 0,-6 3-35 0,1-1-37 16,-4-2-42-16,-2 1-45 0,-4-1-44 0,-2 0-59 16,1 0-50-16,-7 3-61 0,0-2-75 0,-1 0-450 15,-2-1-999-15,-2 3 443 0</inkml:trace>
  <inkml:trace contextRef="#ctx0" brushRef="#br0" timeOffset="174849.76">31349 11273 229 0,'-3'-4'489'0,"3"4"-10"15,0 0-12-15,-2-4-6 0,2 4-19 0,0 0-28 16,-10-2-29-16,10 2-37 0,0 0-28 0,-8 0-32 16,8 0-20-16,0 0-17 0,0 0-14 0,-9 1-16 15,9-1-8-15,0 0-2 0,-8-2-8 0,8 2 6 16,-5-2-29-16,5 2 10 0,-5-3-4 0,5 3-6 15,-2-6-4-15,2 1-18 0,-2 1-9 0,5-3-14 16,-1 2-6-16,5-3-18 0,-2 1-4 0,1-3-15 16,3 4-7-16,3 0-8 0,2-4-16 0,2 2-21 15,-2 1-40-15,2 3 0 0,0-2 0 0,2 4 0 16,-4 1 0-16,0 1 0 0,-2 1 0 0,1 1 0 16,-1 1 0-16,0 4 0 0,1 4 0 0,-4-4 0 15,-2 5 0-15,2 2 0 0,-4 2 0 0,-2 2 0 16,-2-1 0-16,0 2 0 0,-3-2 0 0,-3 8 0 0,0 0 0 15,-5 3 0-15,-2-4 0 0,-3 1 0 16,-1 0 0-16,2 3 0 0,-4-5 0 0,-1 2 0 16,0-1 0-16,2-4 0 0,-2-1 0 0,5-4 0 15,0-2 0-15,-1-2 0 0,2 1 0 0,5-3 0 0,-1-4 0 16,4-1 0-16,-1 2 0 0,3-5 0 0,-2 2 0 16,3-2 0-16,2-1 0 0,0 0 0 15,0 0 0-15,0 0 0 0,0 0 0 0,21-4 0 0,-9 2 0 16,6-2 0-16,-1-1 0 0,4 2 0 0,7-3 0 15,0 1 0-15,3-1 0 0,-2 1 0 0,-1 1 0 16,1 3 0-16,-4-5 0 0,-4 4 0 0,0-1 0 16,-3 1 0-16,-4 1 0 0,-1-2 0 0,0 1 0 15,-5 2 0-15,-2-1 0 0,-1-1 0 0,3 0 0 16,-8 2 0-16,6-2 0 0,-6 2 0 0,4-3 0 16,-4 3 0-16,-3-6 0 0,3 6-144 0,-1-5-388 15,1 5-116-15,-2-5-497 0,2 5-1240 0,0 0 549 16</inkml:trace>
  <inkml:trace contextRef="#ctx0" brushRef="#br0" timeOffset="174983.72">32054 11483 121 0,'2'-4'487'0,"-2"0"4"0,0 4 4 0,0 0-11 16,-3-8-26-16,-1 6-41 0,4 2-41 0,-4-4-37 15,2 1-63-15,2 3-67 0,0 0-93 0,0 0-98 16,0 0-135-16,0 0-151 0,-8 8-383 0,8-3-705 0,0-5 313 15</inkml:trace>
  <inkml:trace contextRef="#ctx0" brushRef="#br0" timeOffset="175733.76">30568 12005 503 0,'-4'-4'533'0,"4"4"3"0,-1-7-11 0,-3 4-16 15,4 3-27-15,-1-4-40 0,1 4-39 0,0 0-43 16,0 0-31-16,1 13-32 0,-1-8-24 0,4 6-25 16,1 1-32-16,1 4-18 0,1 0-22 0,3 1-12 15,3-2-15-15,5 3-10 0,-3-3-19 0,6 1-8 0,-4-3-17 16,8-2-1-16,-4-3-16 0,5 0-7 16,2-3-5-16,-6-4-7 0,6-3-8 0,0-1-4 15,0-4-4-15,-2 3-1 0,-6-3 3 0,7-2 7 16,-1-2 11-16,-1-3 2 0,-1 4-9 0,0-3 1 0,0-2-1 15,0 1 13-15,-2 1-8 0,-6 2-2 0,2 1 5 16,-4 1 7-16,2-1-4 0,-5 6-21 0,-2-2-46 16,4 1 0-16,-4 2 0 0,-3 2 0 0,2 0 0 15,-2 3 0-15,1 4 0 0,-2-1 0 0,0 1 0 16,3 6 0-16,-2-1 0 0,-2 1 0 0,2 2 0 16,1 2 0-16,0-1 0 0,1-4 0 15,-2 0 0-15,2 0 0 0,0-4 0 0,0 2 0 0,1-5 0 16,2 0 0-16,0-3 0 0,3 1 0 0,5-2 0 15,-2-4 0-15,2-1 0 0,0 0 0 0,1-2 0 16,5-1 0-16,1-4 0 0,-1 2 0 0,-7 0 0 16,6-3 0-16,-5 3 0 0,8-2 0 0,-9 4 0 15,3-1 0-15,-5 2 0 0,2 2 0 0,-1-2 0 16,-3 5 0-16,-1 0 0 0,1-1 0 0,-1 2 0 16,1 2 0-16,-3 3 0 0,3-2 0 0,-1 2 0 15,-3 0 0-15,4 4 0 0,-1-4 0 0,2 4 0 16,-2-2 0-16,0-3 0 0,0 2 0 0,3 0 0 15,-2-3 0-15,4 2 0 0,1-4 0 0,-1 0 0 16,0 0 0-16,1-1 0 0,-1-2 0 0,0 0 0 0,1-1 0 16,1-1 0-16,0-1 0 0,-3 0 0 15,3-2 0-15,-3 2 0 0,-1-3 0 0,3 4 0 16,-10-4 0-16,5 3 0 0,0-2 0 0,-2 1 0 0,-2 2 0 16,-2 0 0-16,-4 3 0 0,1-2 0 0,0-1 0 15,0 3 0-15,-5 2 0 0,0-5 0 16,1 3-358-16,-1 2-155 0,0 0-98 0,-19-2-508 15,19 2-1211-15,-13 2 537 0</inkml:trace>
  <inkml:trace contextRef="#ctx0" brushRef="#br0" timeOffset="189650.53">5367 4756 45 0,'4'-3'233'0,"-4"3"-4"0,5-2-10 0,-5 2-7 15,0-5-8-15,0 5-9 0,4-3 6 0,-4 3-5 16,0 0-12-16,1-3-2 0,-1 3-13 0,0 0-11 16,0 0-6-16,0-5-11 0,0 5-9 0,-5-4-13 15,5 4-10-15,-5-4-8 0,2 0-11 0,1 2-8 16,2 2-5-16,-8-4-16 0,3 2-3 0,1 0-2 16,-1 0-5-16,0 0-13 0,-4 0 1 0,3 0-3 15,-1 0-4-15,-2 1 1 0,2-2-14 0,-4 2 2 16,0 0 3-16,1-3-3 0,-1 4-7 0,0-4-1 15,1 3-1-15,-1 1-4 0,-1-2 13 0,0 2-15 16,2-2 2-16,-3-1-4 0,3 2-3 0,-3 0-4 16,4 0-6-16,-1-3 3 0,-3 4-6 0,6-1-12 15,-2-1-8-15,1 1-2 0,-1 1-4 0,0 0 1 16,-1 1-2-16,1 1-2 0,1-1 6 0,2 0-1 16,-4 2 4-16,0-1 1 0,0 0 3 0,0 1 1 15,0 0 6-15,1 0 0 0,-4 1 6 0,3-1 3 16,1 2-4-16,0-3 1 0,-1 3 2 0,-3 1-1 15,4-1 3-15,-3 1-1 0,3-1 4 0,-1 1 1 16,0 1-3-16,1 1 4 0,2 0 0 0,-1 1 1 16,-2-1-3-16,1 2 7 0,1 0-2 0,-2-1-2 15,2 3 3-15,1 3 1 0,-1-4 5 0,0 4 1 16,2-4-2-16,-3 3 0 0,0 0 6 0,8-3-1 16,-7 6 6-16,4-2 2 0,-1 0 2 0,4-2-2 15,-6 2-2-15,6 2-3 0,-3-2 1 0,3 1 8 16,-4 0-3-16,1-5 4 0,3 5-2 0,1 0-3 15,0-1 6-15,-3-1-2 0,6 2 3 0,-3 0-4 16,1-4 0-16,2 6 2 0,-2-1 2 0,4-1-4 16,0-3-2-16,3 3-3 0,-2-1 0 0,2-1 4 15,-2 2-2-15,2-2-5 0,1 0 1 0,-3-4 3 0,2 1 4 16,5 3 2-16,-3-1 2 0,4-2-6 16,-2 0-1-16,-1-3 0 0,3 1 0 0,0 0 1 15,-2-2 2-15,3 0-2 0,3-1 3 0,1 0 1 16,-2-1-2-16,2-2-6 0,-1-1-2 0,1 2 4 15,0-2-1-15,-2-1 3 0,2 0-1 0,-1 0-1 0,-3-1 0 16,3 0 5-16,-1-1-4 0,-2 1-5 0,0-2 3 16,-2 2 6-16,5-6 2 0,-4 5 8 15,0-1-1-15,-2 0 1 0,2-2-7 0,2 1 6 16,-3-1-10-16,-3-1 5 0,3 0 6 0,1 2-21 0,-2-4 5 16,0 2 3-16,-1 0 3 0,0-1-10 0,3 1-5 15,-5-2 2-15,0 2 3 0,1-3 9 16,-1-1-17-16,-1 1 1 0,1 0 2 0,1-1-2 0,-4-3 18 15,1 3 3-15,3 0 8 0,-5-3 0 16,3 0 6-16,-4-1 24 0,2 1-5 0,-1-4-8 0,1 1 11 16,-2 0 1-16,-1-1-2 0,0-3 4 15,0 4 9-15,-3-3 7 0,3 0-8 0,-2 1 11 16,1 0 3-16,-2 0 2 0,-3 0-5 0,0 0-7 16,0 1 1-16,-1-2 2 0,0 1 1 0,0 3-8 0,-1-3-2 15,0 7-5-15,-3-5-12 0,0 2-2 0,-3-1-3 16,1 3-9-16,-3 1-2 0,-2 0-9 0,-1 0-26 15,1 3-36-15,-3-1-57 0,-9 0-72 0,5 1-93 16,-4 3-116-16,5 0-146 0,1-2-327 0,-1 2-917 16,1-2 405-16</inkml:trace>
  <inkml:trace contextRef="#ctx0" brushRef="#br0" timeOffset="191150.57">4360 4309 130 0,'0'-3'230'0,"0"3"-5"0,-1-8-3 16,1 5-10-16,-4-3-12 0,4 2-3 0,0 4-10 15,0-6-3-15,-1 2-3 0,1 4-6 0,0-5-7 0,0 5 4 16,-2-4 2-16,2 4-2 0,-2-4 1 0,2 4-13 15,0 0 10-15,0 0-13 0,-4-5 1 0,4 5-8 16,0 0 2-16,-1-3-20 0,1 3 2 16,-5-2-11-16,5 2-7 0,-4-4-3 0,4 4-9 0,0 0-7 15,-8-2-7-15,8 2 6 0,0 0-8 0,-10 0-6 16,10 0-6-16,-5 3-8 0,5-3-2 0,-8 3-6 16,4-1-5-16,-2 0-1 0,1 3 3 0,-2-3 0 15,2 3-1-15,1 0-3 0,-1 0 0 0,-1 1-5 16,2 1 0-16,-4 1 3 0,3 1-5 0,1-2 0 15,-1 3 2-15,2-1-4 0,0-1-2 0,1 1-4 16,-1-3-1-16,2 5-9 0,1 0 6 0,-2-2-5 16,2 1 5-16,2-1-4 0,-2 1-2 0,1 1 1 15,-1-4-9-15,1 3 8 0,3-2 0 0,-1 0-4 16,0-1-1-16,1 0 3 0,-3 0-14 0,5-4 7 16,-4 4-2-16,2-1-2 0,1-3 1 0,-1-1 0 15,1 2-1-15,0 2 4 0,0-3-9 0,0 0 6 16,2-2 4-16,-5 0-8 0,6 1 4 0,-8-2-1 15,9-2 1-15,0 4-8 0,-4-2 9 0,4 0-2 16,-9 0 9-16,13-3-5 0,-8 2 3 0,5-1 0 16,-5-1-5-16,4-2 4 0,-1 1 9 0,-2 1-3 15,0 1 19-15,4-4-1 0,-5 3 14 0,0-2-13 16,2 2 10-16,-2-3-16 0,1 3 11 0,-3-4-2 16,3 3-1-16,-1-1-4 0,2 0-5 0,-3 0-2 15,1 0-1-15,0 0-6 0,1-1 2 0,-3-1 0 16,5 0-8-16,-3 2 0 0,-1-1 5 0,-1 1-14 15,3-4 16-15,-2 2 4 0,-2 1 7 0,1 0 8 16,-1 0-2-16,2 0 8 0,-4-1 1 0,3 2-11 16,-3-1-46-16,1-2 0 0,-1 4 0 0,0-2 0 15,-1 0 0-15,1 1 0 0,-3-1 0 0,3 0 0 16,-1 1 0-16,-2-1 0 0,3 2 0 0,-2-2 0 16,-2 2 0-16,0 0 0 0,0 1 0 0,1-4 0 15,0 3 0-15,-1 0 0 0,-1 1 0 0,0 0 0 16,1-1 0-16,-2 2 0 0,1-1 0 0,-1 1 0 15,1 0 0-15,-4 1 0 0,4-1 0 0,-2 2 0 16,-2-2-96-16,0 2-255 0,-3 2-155 0,2 1-164 16,-3 1-425-16,3-1-1186 0,-9 2 525 0</inkml:trace>
  <inkml:trace contextRef="#ctx0" brushRef="#br0" timeOffset="192850.57">10014 4213 174 0,'-6'-6'289'0,"-5"0"-13"0,0 4-14 16,3-1-15-16,-2 1-16 0,0 1-16 0,2-2-22 16,-1 3-19-16,5 3-11 0,4-3-3 0,-15 1-9 15,6 1 17-15,2 2-11 0,0-2-5 0,-1 5 0 16,1 1-8-16,-2-1-3 0,-1 0-15 0,-2 5-2 15,-3-1-5-15,1 1-12 0,-9 2-13 0,5-2-5 16,-3-1-13-16,1 3 7 0,-7 2-13 0,5-3-8 16,2-3-4-16,-1 1-2 0,-2 0-7 0,4-4-2 15,0 0-5-15,0 0-5 0,6-3-4 0,0-1 5 16,0 1-1-16,2-4 1 0,3 1 2 0,3-2-8 16,0-3 2-16,-3 1 0 0,6-2-8 0,-2-1-3 15,4-1-3-15,0-4-5 0,1 0 3 0,4-1-1 16,7-4-3-16,-3 1-2 0,1 1 2 0,0-2-12 15,6 3 9-15,-1 0-5 0,-4 3 3 0,2 0-4 16,4 1 4-16,-7 4 5 0,4 0-6 0,0 4-3 16,-1-3-1-16,0 4 0 0,-2 3 3 0,3-1-4 15,-1 1-3-15,-3 3 15 0,2-1-13 0,-3 2 0 16,2 2 1-16,-2-1 3 0,0 2-3 0,5-1-3 16,-1 4 3-16,-5-5 3 0,2-1-3 0,-1 3 2 15,2-3-2-15,-2-1-6 0,1 2 1 0,1-1 2 0,7-3 7 16,-7-1-3-16,-1 2-4 0,3-5 5 15,-4 2-5-15,1-3 6 0,3-3-1 0,-5 2-1 16,3-2 4-16,-2-1-2 0,3-2 11 0,-1 1 12 16,-1-3 0-16,-1-5-2 0,1 0 5 0,-2-1 4 0,-1 0 3 15,-3 1-4-15,-1-3 0 0,4 1 5 16,-7-2-5-16,-2 0 0 0,1 6-8 0,-1-1 3 16,-2 2-5-16,1 2-18 0,-1 0-39 0,-2 1-61 15,2 4-67-15,-2 0-72 0,-4 3-89 0,3 3-108 16,-4 5-325-16,-1-1-816 0,3 2 360 0</inkml:trace>
  <inkml:trace contextRef="#ctx0" brushRef="#br0" timeOffset="193849.37">10078 9006 387 0,'0'-11'383'0,"0"2"-4"0,-1 3-2 0,-2-2-6 15,0 5-18-15,0-1-17 0,-1 4-19 0,4 0-15 16,-14 0-18-16,2 6-10 0,2 2-20 0,-5 1-16 15,2 4-14-15,-1 0-15 0,1 3-10 0,-5 4-22 16,1-1-16-16,1 4-16 0,-1-2-10 0,5-5-17 16,-4 5-11-16,1-5-7 0,-3 3-13 0,1 3-6 15,3-8-9-15,-1-1 14 0,2 0-8 0,-1 0-7 16,4-6-10-16,-2 1-2 0,1-2-3 0,3-2-9 16,-1-1-1-16,3-2-4 0,-2-2-4 0,3-1-1 15,0-2-5-15,1-3-3 0,4 0-3 0,-2-3-3 16,4-5-3-16,-1 3-4 0,3-4 0 0,1 0-2 15,3 2-2-15,2 1 1 0,-1-2-3 0,-1 5-5 0,2 1 3 16,-2 1-2-16,1 0-4 0,0 4 2 16,1 0-2-16,0 3 1 0,0 0 2 0,-1 1-5 15,0 2 0-15,0 2 0 0,3 2 3 0,-3 1-3 0,0 1 3 16,2 6-3-16,1 0 4 0,-3-1-3 0,1 1-1 16,1 0 2-16,0 0-2 0,1 0-1 0,1 1 1 15,1-1 0-15,-5-5 1 0,3-1-2 0,4-1-2 16,-4 1 0-16,5-4-4 0,-4-2 0 0,3-1 6 15,0-2-3-15,-2-2 2 0,0-1 1 0,-1-3 1 16,3 1-3-16,-5-1 8 0,3-4 12 0,-4-1 11 16,3-3 11-16,-8 2 7 0,4-5 12 0,-5 2 2 15,-1-2 2-15,-2-2 4 0,0 3 0 0,-6-1 7 16,1 0-6-16,0 2-6 0,-1 6-17 0,0-1 2 16,-4 0-3-16,0 2-33 0,0 4-53 0,-3-1-55 15,-1 5-90-15,0-1-117 0,-5 3-128 0,0 3-147 16,1-2-431-16,-3 8-1095 0,0-2 486 0</inkml:trace>
  <inkml:trace contextRef="#ctx0" brushRef="#br0" timeOffset="194866.19">3797 9413 199 0,'1'-12'333'0,"1"0"-1"16,-2 0-8-16,0 4-4 0,0 0-4 0,0 3-7 15,0-1-20-15,0 2-26 0,0 4-27 0,0 0-29 16,-5-3-19-16,5 3-7 0,-7 9-18 0,0 0-3 15,1 2-13-15,-3 5-12 0,1-1-17 0,-1 4-8 16,-6 5-11-16,2-1-9 0,-2 0-9 0,-2-1-4 16,3 1-6-16,0-3-7 0,0-4 4 0,-3 4 2 15,3-3 0-15,1-4 0 0,1 3 0 0,-4-4 2 0,7-4 6 16,-1 0 7-16,3-3 3 0,-2-1-5 16,1-1-6-16,0-1-3 0,2-4-5 0,6 2-9 15,-10-2-2-15,4-3-3 0,3 0-11 0,-4-4 1 16,5-2-7-16,-2-1-6 0,0-1-3 0,4 1-5 0,0-5-1 15,3 2-4-15,-2 2-2 0,-1-3 1 16,4 4-4-16,-2 2-3 0,5 0 3 0,-5 1-10 16,2 3 2-16,0 1-2 0,1 0-1 0,1 2-2 15,3 2 0-15,-1 1-1 0,4 0 0 0,-2 3-1 0,1 3 3 16,1 0-3-16,-1 2 0 0,5 3 1 0,-2 2 1 16,-2-1-3-16,1 1-7 0,0 0-7 15,1 0-1-15,0 1-1 0,-1-3-2 0,1 2 0 16,-4-4-3-16,3-1 4 0,-3 1 2 0,0-1 0 0,1-5 1 15,0 1 5-15,-2-2 2 0,-1-2 0 0,3 0 4 16,-2-2 2-16,0-2 2 0,3 1 3 0,-5-2 6 16,2-1 10-16,-1-2 1 0,2-2 10 15,-1-4 5-15,-5 3 6 0,1-2 4 0,-1-4 4 0,1 0-4 16,-4 0 1-16,-1 1 3 0,-1-2 0 0,0 2-3 16,-3-1-1-16,0 5-3 0,-1 1-3 0,1 0-3 15,-1 4-6-15,1 0-19 0,-1 2-48 0,-3 3-63 16,2 1-78-16,-3 2-86 0,0 1-106 0,-2 2-133 15,-1 0-378-15,3 1-954 0,2-1 423 0</inkml:trace>
  <inkml:trace contextRef="#ctx0" brushRef="#br0" timeOffset="199983.39">10162 3910 4 0,'0'-9'260'0,"0"1"-10"16,-1 0-3-16,1 5-9 0,-3-4-11 15,3 2-12-15,-1 0-6 0,1 2 5 0,-4 0-12 0,4 3-16 16,0-7-12-16,0 7-13 0,0-7-19 16,0 7-12-16,0 0-15 0,0 0-6 0,0 0-12 15,-15 19 3-15,7-9-4 0,-3 7-4 0,-6 6-3 0,-2 2 0 16,1 4 7-16,-2 1-18 0,-11 10-2 0,7 4-8 15,-7-4-11-15,0 1-1 0,2-3 2 16,-2 4-4-16,2-5-14 0,7-8-2 0,-1-3 0 16,1 3 2-16,3-4-15 0,1-1-2 0,4 1-2 0,3-8-5 15,1-1 0-15,3-4-1 0,3-1-8 0,-2-2 10 16,3 0 8-16,2-2-11 0,1-2-10 16,0 0-8-16,1-2-23 0,-1-3-27 0,9 0-34 0,-9 0-39 15,8-3-57-15,-3-3-70 0,4-3-83 16,-5-3-239-16,3 3-623 0,1-6 275 0</inkml:trace>
  <inkml:trace contextRef="#ctx0" brushRef="#br0" timeOffset="202083.74">10868 3806 222 0,'0'0'341'0,"0"0"-9"0,0 0-24 15,0 0-28-15,0 0-26 0,0 0-6 0,0 0 2 16,-4 12-2-16,4-2-18 0,0-1 5 0,-3 4-16 15,3 5-11-15,-2 3-13 0,-2-2-18 0,-1 8-16 16,0-2-15-16,-2 0-13 0,5 3-12 0,-10 0-12 16,7-3-12-16,4-6-8 0,-3-2-1 0,-1 1-14 15,1-1-9-15,0-2-6 0,0-3-4 0,-2-2-5 16,3 0-11-16,2-1 1 0,0-3-3 0,1-3-3 16,0 4 1-16,-3-4 10 0,6 1-6 0,-3-4-7 15,0 0 6-15,0 4-8 0,0-4-1 0,0 0-3 16,15-6-3-16,-11 3 0 0,5-1 0 0,0-2-7 15,5 1-3-15,-5 2 1 0,5-3 0 0,-3 2-8 16,1 1 2-16,1-3-12 0,-2 2 2 0,3 2-18 16,-2-1-19-16,-1 3-21 0,2-1-23 0,1 0-26 15,-7 1-20-15,0 0-9 0,0 0-19 0,-7 0-8 16,11 1 8-16,-10 0-12 0,3 0-10 0,1 1-2 16,-5-2 0-16,4 6-3 0,-4-3 4 0,0-3-3 15,-4 6 7-15,4-6 8 0,-6 2 2 0,6-2 15 16,0 0 18-16,-4 2 13 0,4-2 28 0,0 0 19 15,-5-10 22-15,5 3 36 0,0-1 21 0,0-5 20 16,0 3 31-16,0-2 25 0,0-1 16 0,0-2 20 0,0 2 12 16,0-2 18-16,0 4 11 0,0 0 21 15,0-1 8-15,0 2 11 0,0 3 3 0,0 1 8 16,0 2-5-16,0-2-10 0,-3 2-20 0,3 4-19 0,0-4-20 16,0 4-10-16,0 0-12 0,0 0-10 0,-6 14-10 15,6-6-13-15,-4 5 0 0,0 2-8 16,4 3-6-16,-1-1-5 0,-3 7-4 0,3 1-9 15,-1-1-5-15,4 3-2 0,-4-7-3 0,2 4-6 0,2 1-1 16,-4-1-2-16,2-5-1 0,2-1-4 0,-2 3-5 16,0-5 2-16,0 2-5 0,1-5-6 0,-1 0 5 15,-1-1-14-15,2-1-15 0,-2 1-22 0,1-5-24 16,0-1-24-16,0-1-20 0,1-1-27 0,1 0-25 16,-2-4-31-16,0 0-64 0,0 0-81 0,0 0-97 15,0 0-283-15,0 0-769 0,3-14 341 0</inkml:trace>
  <inkml:trace contextRef="#ctx0" brushRef="#br0" timeOffset="202266.34">11296 4362 309 0,'0'0'434'0,"1"4"-1"0,-1-4-13 0,0 0-30 0,0 0-40 16,0 0-41-16,3 2-55 0,-3-2-62 0,0 0-89 15,0 0-96-15,0 0-132 0,0 0-165 0,0 0-175 16,6-11-503-16,-6 11 223 0</inkml:trace>
  <inkml:trace contextRef="#ctx0" brushRef="#br0" timeOffset="204699.63">3828 9197 188 0,'0'-4'266'15,"-1"0"-5"-15,0-1-14 0,1 5-16 0,-1-6-13 16,1 6-23-16,-3-4-14 0,0 2-9 0,3 2-17 15,0 0-8-15,-1-5-11 0,1 5-9 0,0 0-13 16,0 0-11-16,0 0-6 0,-14 11-1 0,9-1-2 16,1 1 3-16,-2 7-7 0,-2 8-3 0,-2 1 3 15,2 4 2-15,-1 1-5 0,-1 0 2 0,-1 3-5 16,-1 0 5-16,1-1-3 0,-4 12 0 0,4-12-14 16,-7 10-1-16,5-12-7 0,2 4-4 0,-2-3 0 15,-1-2-7-15,5-1 2 0,-4 1-13 0,2-4 0 16,3-3 3-16,2-7-8 0,-2 7 2 0,2-8-6 0,2-2-3 15,0-3 1-15,1-1-5 0,1 1-1 0,-1-7-3 16,3 2-8-16,-2 0 4 0,0-4 0 16,2 2 3-16,0 1 0 0,0-5-4 0,-2 4-17 15,2 0-13-15,0-4-23 0,0 0-44 0,0 0-44 0,0 0-51 16,0 0-70-16,0 0-78 0,0 0-332 0,-3-12-708 16,3 12 313-16</inkml:trace>
  <inkml:trace contextRef="#ctx0" brushRef="#br0" timeOffset="205083.84">4214 9567 61 0,'-6'-2'331'0,"6"2"-3"0,-6-1-18 15,6 1-9-15,0 0-16 0,-5-2-17 0,5 2-12 16,0 0-15-16,0 0-15 0,-4-2-26 0,4 2-22 15,0 0-16-15,0 0-18 0,0 0-9 0,0 0-19 16,0 0-21-16,0 0 5 0,15-5-16 0,-10 5-8 16,3-1 11-16,0-1-18 0,4 1-28 0,-3 0 8 15,1 0-9-15,3-1-36 0,0 1-8 0,-4-1-41 0,2 3-33 16,-4-1-39-16,-3-1-36 0,-4 1-31 16,6 0-26-16,-6 0-30 0,0 0-36 0,0 0-204 15,0 0-520-15,0 0 230 0</inkml:trace>
  <inkml:trace contextRef="#ctx0" brushRef="#br0" timeOffset="205583.75">4136 9586 190 0,'0'0'270'0,"-10"0"-1"0,10 0-5 0,-5 1-4 0,5-1-12 16,0 0-14-16,-9 0-18 0,9 0-20 0,0 4-18 16,0-4-13-16,-5 8-6 0,0-3-5 0,4 0-12 15,-3 4-8-15,0 2-2 0,0 0-4 16,-1 1-20-16,1-2-5 0,3 3-13 0,-3-1-5 0,0 0-12 15,3 0 7-15,-3 0-19 0,4 0 4 0,-4-4-1 16,4 3-8-16,0-3 1 0,-1 1-12 0,1-3-10 16,0-1 1-16,0-1-3 0,0-1-2 0,0 0 7 15,0-3-4-15,0 5 12 0,0-5 8 0,5 3 2 16,-5-3 4-16,5 0-4 0,-5 0-4 0,8-8 0 16,-3 6-3-16,0-2-9 0,0 1 11 0,3-3-14 15,2 2-5-15,-1 0 1 0,0 1-11 0,0-2 0 16,2 2-1-16,0-1-2 0,-1 3-4 0,3-1-1 15,-4 1 0-15,5 1-6 0,-4 1 2 0,3 2 0 16,1-1-1-16,-3 2-1 0,3 3 3 0,-1-2-5 16,-4 5 2-16,1-5-2 0,2 8-5 0,-3-3 6 15,-5-1-4-15,2 3-4 0,-5-3 3 0,2 4 0 16,-3-3-1-16,0 2 8 0,-7 0-3 0,4 4-7 16,-5-1 11-16,-4-1-5 0,3-1 4 0,-2 1 12 15,-1-1 0-15,1-4 15 0,-2 2 3 0,0-4 9 16,-3 2-1-16,2-3-2 0,0-1 11 0,-3 0 1 15,4-3 0-15,-3 3-5 0,-1-3 1 0,4 0-1 16,2-2 3-16,-1 1-2 0,2 3-4 0,0-4-4 16,0-1-1-16,1 1-8 0,1 0-3 0,2 0-3 15,6 0-1-15,-11-2-11 0,11 2-19 0,-10 0-14 0,10 0-37 16,-6-1-45-16,6 1-55 0,0 0-62 16,-4-4-51-16,4 4-70 0,0 0-77 0,-3-2-378 15,3 2-857-15,0 0 379 0</inkml:trace>
  <inkml:trace contextRef="#ctx0" brushRef="#br0" timeOffset="212133.37">4562 9901 157 0,'0'0'314'0,"-1"-5"-9"0,1 5-9 16,0 0-14-16,0 0-23 0,0 0-21 0,-3-4-22 16,3 4-25-16,0 0-14 0,0 0-28 0,0 0-9 15,0 0-4-15,0 0 2 0,0 0-10 0,0 0-8 16,10 14-8-16,-7-11-13 0,1 5-15 0,-3-3-1 16,1 1-2-16,1 0-19 0,-2-1-3 0,2-1-4 15,0 0-5-15,-2 0 4 0,3-3-8 0,-4-1-4 16,10-7-5-16,0-1-25 0,11-12-46 0,-1-4-67 15,3-4-105-15,5-13-157 0,0-1-207 0,-1-5-617 16,-3 2 273-16</inkml:trace>
  <inkml:trace contextRef="#ctx0" brushRef="#br0" timeOffset="214100.45">5150 9007 205 0,'0'0'216'15,"0"0"-14"-15,0 0-15 0,0 0-12 0,0 0-17 16,0 0-13-16,0 0-19 0,0 0-16 0,0 0-7 16,0 0-13-16,0 0-14 0,0 0-36 0,0 0-45 15,5-1-61-15,-5 1-80 0,0 0-124 0,5-1-292 16,-5 1 130-16</inkml:trace>
  <inkml:trace contextRef="#ctx0" brushRef="#br0" timeOffset="214499.51">8777 8778 29 0,'0'0'263'16,"-8"0"-26"-16,8 0-38 0,-10 0-53 0,10 0-69 15,-5-3-89-15,1 1-145 0,4 2-170 0,0 0 76 16</inkml:trace>
  <inkml:trace contextRef="#ctx0" brushRef="#br0" timeOffset="-214196.29">4397 10285 83 0,'0'0'197'0,"0"0"-22"0,0 0-16 16,3-3-11-16,-3 3-19 0,0 0-30 0,11 0-34 15,-4 0-59-15,4-1-31 0,1 1-148 0,2-2-188 16,2-1 84-16</inkml:trace>
  <inkml:trace contextRef="#ctx0" brushRef="#br0" timeOffset="-213578.5">6229 9949 135 0,'0'0'305'0,"0"0"-6"0,6 2-6 0,-6-2-5 15,0 0-16-15,0 0-17 0,0 0-11 0,0 0-10 16,0 0-25-16,0 0-18 0,0 0-12 0,0 0-20 15,0 0-18-15,-9-10-5 0,9 10-13 0,0 0-16 16,0 0-14-16,0 0-3 0,-4-2-13 0,4 2-8 16,0 0-12-16,0 0 0 0,0 0-9 0,0 0-1 15,0 0 17-15,0 0-37 0,0 0-6 0,0 0-12 16,0 0-5-16,0 0-4 0,0 0-4 0,0 0-4 16,0 0 2-16,0 0-6 0,0 0 0 0,0 0-1 15,0 0-1-15,0 0 6 0,0 0-7 0,0 0-5 16,0 0 4-16,0 0-1 0,0 0 3 0,0 0 3 15,0 0-2-15,0 0 0 0,0 0 7 0,0 0 4 16,0 0-9-16,0 0 2 0,0 0 2 0,0 0-3 0,0 0-1 16,0 0 8-16,0 0 0 0,0 0-2 0,0 0 2 15,0 0 0-15,0 0-4 0,0 0-2 0,0 0-1 16,0 0-1-16,0 0-7 0,0 0 1 0,-9 1-9 16,9-1-4-16,0 0-2 0,0 0-5 0,-4-3-12 15,4 3-8-15,0 0-9 0,0 0-10 0,0 0-10 16,0 0-8-16,0 0-10 0,0 0-3 0,0 0 0 15,0 0 0-15,0 0 5 0,0 0 10 0,0 0 4 16,0 0 7-16,0 0 7 0,0 0-8 0,0 0-7 16,0 0-35-16,0 0-33 0,0 0-181 0,-6 4-366 15,6-4 162-15</inkml:trace>
  <inkml:trace contextRef="#ctx0" brushRef="#br0" timeOffset="-212730.11">10125 8628 71 0,'-4'-8'264'0,"-2"1"-9"0,6 0-4 0,-3 2-13 16,2 1-13-16,-1-1-23 0,2 5-24 15,-4-3-14-15,4 3-14 0,0 0-10 0,-5 9-6 16,1 2-7-16,0 4-2 0,-5 8-8 0,3 9-4 15,-3 1-7-15,-9 14-3 0,4 3-3 0,-5-1-13 16,-1 6-2-16,-8 22-15 0,5-23-5 0,-5 27-5 16,5-27-2-16,0 2-6 0,-8 23-2 0,8-30-11 15,3-1 6-15,1-3 9 0,0 1 3 0,2-12 1 0,7-5 7 16,-3 2 7-16,0-3-9 0,4 0 4 0,2-4-6 16,0-7-4-16,2-2-6 0,3-4-3 0,-1 0-3 15,3-1-7-15,-1-4 3 0,1-1-7 0,1-2-1 16,2 1-7-16,-1-3-1 0,-2-1-41 0,0 0-32 15,14-4-37-15,-10 3-41 0,-1-5-58 0,-1 1-56 16,6-2-63-16,-6 2-292 0,6-1-644 0,-3-2 285 16</inkml:trace>
  <inkml:trace contextRef="#ctx0" brushRef="#br0" timeOffset="-211263.1">10998 9166 16 0,'0'0'275'16,"1"-5"-7"-16,3 2-8 0,-3-1-11 0,-1 0-16 15,3 1-13-15,2-2-8 0,-4 0 0 16,3 1-20-16,-3 0-1 0,2-3-20 0,1 3-1 0,-3-1-4 15,-1-1-2-15,0 0-12 0,1 0-4 0,-2 0-18 16,1 1-9-16,-4-1-3 0,3 2-12 0,-5-3-3 16,-2 1-5-16,-1 2-21 0,0 0 2 15,-4 0-7-15,2 2-12 0,-2 1-4 0,-1-1-5 0,0 5-5 16,0-2-11-16,-3 4 13 0,1 1-13 0,0 1 3 16,1 1-11-16,2 2-1 0,2 0-3 0,3-2 0 15,-1 2 2-15,0 2-1 0,1 2-3 0,3-2 8 16,4-1-10-16,-3 0-4 0,4 1-6 0,0-2 6 15,1 2-3-15,3-3 4 0,0 2 2 0,5-1-9 16,-3-2 6-16,3 1-6 0,2-1 4 0,0 0-6 16,6 2 4-16,1-4-4 0,-3 3-2 0,2-2 0 15,-2 2-2-15,-2-3 0 0,3 2 2 0,-2 1 1 16,-1-2-3-16,-1-1 7 0,-1 2-5 0,-2-1-7 16,0 2 0-16,-3 0 3 0,1 2 9 0,-5-1-12 0,1 1 4 15,-3-1-3-15,0 2 6 0,-4 1-8 16,-1-3 10-16,-1 1-9 0,-2 0 4 0,-1 1 7 15,0-2-6-15,-5 1 8 0,1 0 8 0,-2-1 6 0,0-2 4 16,3-2 6-16,-2-1 4 0,1 0 5 0,2-1 6 16,-1-2 3-16,3-1 6 0,2-1 4 0,-2-2-3 15,1 1-2-15,0-4-8 0,2 0-2 0,2-2-6 16,-1-1-3-16,2-2-4 0,2-2-5 0,1-5-2 16,1 4-5-16,3-4-3 0,9-7-1 0,-8 4-1 15,4-3-2-15,-2-2-1 0,5-1-2 0,0 4-2 16,-1-1 4-16,5 2-6 0,-9 4-1 0,1 2-3 15,3-1 0-15,-2 3 0 0,-2 6-1 0,2-3-3 16,-3 2 3-16,-3 2-4 0,2 1 1 0,-4-2 0 16,4 4-1-16,-3 0-2 0,0 0 2 0,-2 3-4 15,3-3 3-15,-3 3-4 0,0 0 7 0,0 0-6 16,2-4 5-16,-2 4-2 0,0 0-1 0,0 0-13 0,0 0-23 16,0 0-23-16,0 0-33 0,0 0-46 0,0 0-52 15,0 0-62-15,0 0-89 0,3 11-130 0,-3-11-261 16,0 0-795-16,0 0 352 0</inkml:trace>
  <inkml:trace contextRef="#ctx0" brushRef="#br0" timeOffset="-201980.46">11278 3781 118 0,'1'-4'232'0,"-1"0"-8"0,0 0-13 16,3 1-10-16,-3 3-11 0,1-6-13 0,2 2-7 15,-3 4-11-15,2-4-11 0,-2 4-12 0,0 0-10 16,0 0-14-16,0 0-11 0,0 0-12 0,0 0-4 0,-14 7-9 15,5 3-10-15,-1 6-9 0,-4 6 5 16,-3 1-13-16,-1 7 14 0,-1 0-7 0,-10 14-5 16,-3 1-4-16,0 4-6 0,-4-2 3 0,-1 2-12 15,-13 20 1-15,13-25-11 0,4 1-7 0,0-2 1 0,2-1-4 16,3-3 1-16,6-10-1 0,4 0 0 0,-2-4-1 16,3-2 3-16,4 0 5 0,3-10-1 0,5-1-2 15,-1-2 1-15,2-2-9 0,1-2 1 0,2 0-2 16,0-1 0-16,3-2-10 0,-2-3-14 15,5 0-16-15,-5 0-20 0,9 3-24 0,-4-2-32 0,-5-1-38 16,11 0-35-16,-11 0-60 0,9-3-179 0,-9 3-454 16,11-3 201-16</inkml:trace>
  <inkml:trace contextRef="#ctx0" brushRef="#br0" timeOffset="-201596.65">11450 4220 216 0,'0'0'411'0,"-6"0"-13"0,6 0-7 16,-9 0-21-16,9 0-29 0,0 0-36 0,0 0-26 15,0 0-31-15,-5 0-14 0,5 0-33 0,0 0-18 16,0 0-19-16,0 0-14 0,19 5-18 0,-11-5-16 16,2 1-12-16,4-1-6 0,0 1-7 0,0-1-8 15,4 0-12-15,1 0-13 0,-2-1-11 0,1 1-14 16,-3-1-12-16,-2 1-1 0,-3-1-3 0,2 1-11 15,-5 0-16-15,1 0-10 0,-3-1-17 0,-5 1-30 16,10 1-33-16,-10-1-49 0,4 1-78 0,-4-1-101 16,0 0-314-16,0 0-695 0,0 0 307 0</inkml:trace>
  <inkml:trace contextRef="#ctx0" brushRef="#br0" timeOffset="-200963.38">11945 4070 177 0,'-4'1'311'0,"4"-1"-16"0,-14 3-20 0,9-2-27 16,0 0-24-16,0 0-22 0,5-1-20 15,-12 4-18-15,11-3-15 0,1-1-11 0,-8 3 2 16,8-3-10-16,-4 1 19 0,4-1-11 0,0 0 0 15,0 0-11-15,0 0-10 0,-6-8-9 0,6 5-15 16,-3-2-8-16,6 1-4 0,-3-3 1 0,1 0-8 16,2 1 1-16,-1 0-9 0,1-1-2 0,5 0 1 15,-6-1-11-15,6 4-18 0,-3-3 11 0,4-1-6 16,0 4 4-16,0-2-10 0,1 2-8 0,-3 1 7 16,4 1-22-16,-3 3 8 0,-1-1 3 0,6 3-1 15,-4 2 1-15,1-2-5 0,-1 3 2 0,3 1-2 0,-3 2-11 16,-2-1 6-16,2 3-8 0,-2 4 3 15,-1 0-4-15,-2 0 0 0,1 1 0 0,-5 2-5 16,1-1 10-16,-1 0-14 0,-3 1 3 0,-1 0-3 16,1 0 4-16,-3-1 1 0,-1 0 4 0,-3-1 0 15,2 0 1-15,-1 2-4 0,-2-4 4 0,2 2 7 0,-1-4 8 16,-3 1 8-16,2-1 11 0,-1 1 7 0,2-6 1 16,0 7 18-16,1-7-2 0,0 1-8 15,1-3 5-15,3-1-2 0,-3 0-4 0,4 0-1 16,-1 0-5-16,4-1-9 0,-3 0 1 0,4-3-6 0,-4 2-5 15,4-2-1-15,-1 3-3 0,1-3-1 16,0 0-1-16,0 0-3 0,23-1-2 0,-14-1 0 16,6-2-5-16,2 1-3 0,3 1 0 0,0-3-3 15,5 0-2-15,2-1-7 0,-3 1-9 0,3 3 3 0,-8-2-6 16,3 0 1-16,-3 1 2 0,0-2-4 0,-1 2-10 16,-6 0 18-16,-1-1-2 0,-3 3 1 0,-2-1 5 15,-1 2 2-15,-5 0 10 0,11 0 8 0,-11 0 6 16,5-1 2-16,-5 1 0 0,0 0 1 15,0 0-10-15,0 0 0 0,0 0-9 0,0 0-29 0,2 3-39 16,-2-3-49-16,0 0-61 0,0 6-57 0,0-6-67 16,2 3-83-16,-2-3-355 0,0 0-793 0,0 0 351 15</inkml:trace>
  <inkml:trace contextRef="#ctx0" brushRef="#br0" timeOffset="-183828.79">12024 4670 30 0,'0'0'95'0,"0"0"2"0,0 0-9 0,0 0-7 15,4-11-11-15,-4 11 0 0,0 0-10 0,0 0 2 0,0 0-12 16,0 0-2-16,0 0-1 0,0 0-4 0,0 0-6 15,0 0-3-15,0 0-5 0,0 0 1 16,0 0-8-16,0 0 3 0,0 0-10 0,0 0 3 0,0 0-3 16,0 0-13-16,0 0-6 0,0 0-19 0,0 0-27 15,0 0-116-15,0 0-178 0,-6-4 79 0</inkml:trace>
  <inkml:trace contextRef="#ctx0" brushRef="#br0" timeOffset="-182963.41">7215 6250 130 0,'0'0'192'0,"0"0"-16"0,0 0-15 0,0 0-14 15,0 0-19-15,4-3-9 0,-4 3-10 0,0 0-18 0,0 0-8 16,0 0-6-16,0 0-11 0,0 0 0 15,0 0-12-15,0 0-6 0,0 0-7 0,0 0-18 16,0 0-16-16,0 0-24 0,0 0-34 0,0 0-25 16,0 0-69-16,0 0-94 0,0 0-258 0,0 0 115 0</inkml:trace>
  <inkml:trace contextRef="#ctx0" brushRef="#br0" timeOffset="-176979.23">4608 9483 150 0,'0'0'263'0,"0"-7"-8"16,0 4-13-16,0 3-17 0,-1-5-14 0,1 5-14 16,-2-4-14-16,2 4-20 0,-3-3-9 0,3 3-16 15,0 0-11-15,0 0-11 0,0 0-9 0,0 0-10 16,-13 10-5-16,8 0 0 0,-4 5-3 0,-8 7-2 15,1 2-1-15,-4 4-4 0,0 3-14 0,-7 9 5 16,-6 4-6-16,2-1-8 0,-1 1-12 0,-1 2 12 16,4 0-24-16,-2-1 5 0,-2-2-4 0,6-3-3 15,6-10-6-15,0-2 15 0,-1 1-5 0,4-1 3 16,4-3-5-16,1-2 7 0,3-7-11 0,1-1 6 16,5-4 1-16,0 0-2 0,2-3-3 0,-2 0-2 15,0-4-5-15,3 0 5 0,-2 0-2 0,3 0 1 16,0-4 0-16,-1 3-4 0,1-3-8 0,0 0-31 15,0 0-33-15,0 0-40 0,4-15-49 0,-3 9-65 16,3-1-70-16,-3 0-321 0,3-2-640 0,-3 3 285 16</inkml:trace>
  <inkml:trace contextRef="#ctx0" brushRef="#br0" timeOffset="-175930.62">4705 9632 242 0,'0'0'301'15,"-4"-7"-19"-15,4 7-11 0,0 0-25 0,-5-3-17 16,5 3-14-16,0 0-21 0,0 0-17 16,0 0-13-16,0-4-10 0,0 4-11 0,0 0-6 0,5-4-4 15,-5 4-11-15,4-4 1 0,0 1-8 0,-4 3-5 16,9-3-8-16,-4 0-3 0,0 1-2 0,0-1-5 15,3 0-7-15,-3 1-8 0,3 0-7 16,-1 0 3-16,1 2-20 0,1 0-2 0,-1-1-7 0,0 2-3 16,3 1 5-16,-2 1-15 0,-2 1 3 0,4 1-8 15,-6-1-2-15,1 5-1 0,-2-2-3 0,-1 1-4 16,0 2 0-16,-3-3-2 0,0 3-1 0,-3 1 4 16,-2 0-4-16,-1 1 0 0,-3 2-3 0,-2-3 14 15,2 3-17-15,-4-3 4 0,3-1-3 0,-3 1 6 16,3 0-2-16,-4 1 4 0,1-5-1 0,5 3 9 15,-3-4-6-15,2 4 5 0,1-5-1 0,-2 1-2 16,1-1-1-16,4 0-4 0,0-1 5 0,0-2 1 16,1 3-2-16,1-4 0 0,3-1 2 0,0 0 0 15,-3 3 5-15,3-3-2 0,0 0-6 0,0 0 1 16,0 0 0-16,0 0-2 0,0 0 0 0,0 0-13 16,17-8 15-16,-13 6-7 0,1 1 3 0,3-2 3 15,-4 1-5-15,6 0 0 0,-5-2 3 0,7 2-4 16,-1 0-2-16,1 0 2 0,2-1 4 0,-4 2-3 15,5-2-6-15,2 2 8 0,5-1-9 0,-10 1-1 16,3 2 1-16,-1 1-4 0,1 2 2 0,4-1 4 16,-2 1-2-16,-6 0-1 0,2 1-5 0,-2 0 0 15,1 2 5-15,-3 0-2 0,1 0 3 0,-3 2-3 16,-5-1 0-16,5 1 1 0,-5 1-2 0,-2 1 3 16,0 5-2-16,-1-3-6 0,-3-1 11 0,0-1-2 0,-1-1-3 15,1 1-3-15,-6-1 15 0,0 2 9 0,-2-2 5 16,2-1 17-16,-5 2 3 0,4-4 10 15,-4 1 1-15,0-1-1 0,-2-2-3 0,4-1-2 0,-3 1-1 16,4-2-5-16,-3-1-1 0,2-1-6 0,2-1 3 16,-1 1-10-16,2-2-5 0,-3 1-18 15,4 1-23-15,4-2-53 0,5 1-64 0,-9-2-63 0,4-1-59 16,4-1-82-16,-2 1-65 0,3-2-391 0,0 5-854 16,5-11 378-16</inkml:trace>
  <inkml:trace contextRef="#ctx0" brushRef="#br0" timeOffset="-175046.62">4613 9724 4 0,'0'0'203'0,"0"0"0"0,-10 1-1 16,10-1-3-16,-4 1-8 0,4-1-5 0,0 0-14 15,0 0-4-15,0 0-3 0,0 0-6 0,-8-3-11 16,8 3-11-16,-3-2-8 0,3 2-6 0,-3-4-9 16,3 4-11-16,0-5-1 0,0 5-5 0,0 0-4 15,3-7-7-15,-3 5-1 0,2-2-8 0,-1 0-6 16,1-1 1-16,2 2 4 0,-1-3-19 0,2 1-5 16,0 0-1-16,2 1-4 0,2-4-2 0,-1 2 1 15,3 0-7-15,-1 0-3 0,2 1-1 0,-1 3 2 16,2-3-5-16,-2 1-2 0,2 2-3 0,0 1-3 0,-3-2-5 15,2 2 2-15,2 0 3 0,-1 2-15 16,-3 0 5-16,3 2-2 0,-3-3-6 0,1 1 9 16,-4 4-4-16,3-2-6 0,-2 0 1 0,-1 0 2 15,-2 0-1-15,2 1-2 0,-2 2 1 0,-1-2 9 0,-2 2-16 16,1 1 1-16,-3-2 5 0,-1 1-5 16,-2 1 0-16,1-2 3 0,-2 2-5 0,-3 2 7 15,1-1-3-15,-3 2-2 0,0-2 0 0,-1 2 1 16,1 1-2-16,0-3 1 0,0 2 1 0,0-4 2 15,1 3-1-15,1-4 0 0,-1 4 2 0,0-3-4 0,2-2 3 16,1 1-3-16,1-1 0 0,3-2-1 0,-3 1-1 16,0-1 17-16,4-2-17 0,-4 3-3 0,4-3 6 15,0 0 4-15,0 0-2 0,0 0 2 16,0 0 2-16,0 0 4 0,0 0 4 0,18-4-3 0,-9 3 8 16,-1 1-5-16,-2-3 4 0,6 1 14 0,-2 0-10 15,1-1-10-15,1 0 2 0,2 0-1 16,0 1 3-16,0 0 5 0,-2 1-2 0,3-1-11 0,-4 3-1 15,1-1 0-15,-1 0 5 0,1 1 16 0,2 2-13 16,-4-1-10-16,-1 1-1 0,0 1 0 0,0 2-4 16,-1 1 1-16,-3 2 4 0,0-1-3 0,1 1-5 15,-3 0 15-15,-2 3-5 0,-1 2-1 16,0 1 2-16,0 0-4 0,-1-1-4 0,-2-3-1 0,-3 4 4 16,2-3-1-16,2-1 4 0,-5 0-7 0,1 0 15 15,-2-2-13-15,-1 0 10 0,0 0-9 0,4 1 6 16,-4-4 4-16,-4 1-1 0,4-1 14 0,-2-1 4 15,1 1-5-15,1-3 6 0,-4-1-2 0,4 0 2 16,1 1 0-16,-1-3 0 0,2 0-3 0,-1 1 2 16,8-1-10-16,-13-3 5 0,7 1-4 0,1 1 0 15,1-1-5-15,4 2-6 0,-6-2-4 0,2-1-31 16,4 3-43-16,-8-5-46 0,7 3-67 0,1 2-87 16,-8-2-121-16,8 2-279 0,0 0-724 0,0 0 321 15</inkml:trace>
  <inkml:trace contextRef="#ctx0" brushRef="#br0" timeOffset="-168980.82">11323 8972 4 0,'1'-7'267'0,"0"4"-9"0,0-5-16 15,-1 3-4-15,0-1-8 0,2-1-10 0,-1 2-12 16,-2 1-9-16,1-1-10 0,0 5-17 0,-2-7-5 16,1 2-12-16,1 5-17 0,-1-3-13 0,1 3-14 15,0 0-14-15,0 0 2 0,-21 12-8 0,11 2 6 16,-9 4-17-16,-1 6-8 0,-1 1 11 0,-4 4-19 15,-7 9-4-15,0 2-7 0,-2 3-2 0,1-1-3 16,-5 0-2-16,6-1-8 0,-4 3 4 0,4-2-14 16,0-1 4-16,2-1-7 0,-2-3 2 0,10-8-6 15,4-2-7-15,-4-2 2 0,4 1 2 0,1-5 15 16,5-5-19-16,-1 1-6 0,3-5-1 0,2-3-2 16,2 1 1-16,1-3 4 0,1 0-2 0,1-4-2 15,1 1 0-15,-1-1-1 0,2 1-11 0,1-4-15 0,0 0-13 16,0 0-23-16,0 0-23 0,0 0-27 15,14-11-34-15,-9 6-42 0,4 0-47 0,1-3-46 16,1-3-241-16,3 2-559 0,-1-2 248 0</inkml:trace>
  <inkml:trace contextRef="#ctx0" brushRef="#br0" timeOffset="-168447.28">11822 9030 211 0,'0'-5'284'0,"0"5"-11"15,0-6-10-15,0 3-12 0,0 3-11 0,0 0-4 16,-2-6-25-16,2 6-12 0,-3-3-13 0,3 3-15 16,0 0-10-16,-14 3-14 0,9 0-9 0,-4 3-4 15,-1 3-1-15,1-1-12 0,-1 4-9 0,-6 0 3 16,1 9-2-16,1-5-3 0,1 6 0 0,-1 3 3 16,-2 0-4-16,5-1-4 0,-4 1-1 0,3 1-4 15,2 0-13-15,3 1-2 0,0-3-8 0,2 2-7 16,2-1-4-16,0 0-10 0,3-1-3 0,1 3-8 15,1-8 2-15,2-1-9 0,4 0 0 0,-2-2-6 16,7-2-4-16,-4-1-5 0,4-1 0 0,1-2 4 16,0-2-7-16,4-1-1 0,-4-4 4 0,6 0-3 0,-1-3-3 15,0 2-3-15,-2-4-2 0,-4 0-2 16,5 0 7-16,-8-4-5 0,4 0-4 0,-5-4 3 16,-1 2-3-16,-2-2-4 0,3-4 4 0,-5 2 3 0,-4 0 6 15,0-4 10-15,-4-1-6 0,-2 7 9 16,2-1-6-16,-4-2 9 0,-1 8-5 0,-3-5 3 0,-4 4-6 15,-3 2-2-15,1 2-3 0,-1 4-6 0,0-2 1 16,1 3-2-16,-1 1-2 0,2 3-11 0,-1 1-18 16,8-2-37-16,-3 1-43 0,4-2-47 15,2 4-60-15,2-1-59 0,3-1-79 0,0-1-89 16,2-2-274-16,4-1-763 0,1-1 338 0</inkml:trace>
  <inkml:trace contextRef="#ctx0" brushRef="#br0" timeOffset="-168263.2">12386 9402 3592 0,'0'0'221'0,"0"3"-104"0,0-3-56 0,0 0-25 16,0 0-19-16,0 0 1 0,0 0-8 0,0 0-22 15,0 0-23-15,-10 3-50 0,10-3-90 0,-4 2-126 16,4-2-277-16,0 0-625 0,0 0 276 0</inkml:trace>
  <inkml:trace contextRef="#ctx0" brushRef="#br0" timeOffset="-159647.12">12313 3848 203 0,'5'-3'225'0,"-1"-2"1"16,-3 1-1-16,3 0-6 0,-1 0-5 0,-2-1-6 15,0 1-9-15,3 1-7 0,-3-1-9 0,-1 4-9 16,0-6-9-16,0 6-9 0,0-6-13 0,0 6-13 16,-6-6-15-16,5 4-9 0,1 2-7 0,-8 0-13 15,8 0-12-15,-15 6-4 0,3-1-8 0,-3 4-6 16,-3 3-4-16,-5 7-11 0,-1 2-5 0,-5 4 30 16,-5 12-5-16,-7 0-10 0,4 3 1 0,-3 1-5 15,2 2-2-15,-4 0-7 0,2 1-8 0,3 2 1 16,-5-5 7-16,1-2 2 0,5-3 0 0,2 6-2 15,7-15-3-15,4-1-4 0,-2 2 11 0,3-2 5 16,1-2-1-16,2 2-7 0,1-6 3 0,2 0-11 16,4-5 3-16,1-2-8 0,3-3-3 0,2 1 13 15,2-4-21-15,-1 1-16 0,0-3 4 0,1 0-9 16,1-2-22-16,1 1-10 0,-1-1-17 0,3-3-12 16,-4 2-21-16,4-2-28 0,0 0-39 0,0 0-58 15,0 0-88-15,0 0-302 0,0 0-654 0,4-16 289 16</inkml:trace>
  <inkml:trace contextRef="#ctx0" brushRef="#br0" timeOffset="-159113.47">12737 4205 184 0,'-6'2'370'0,"6"-2"0"0,0 0 10 0,-9-2-19 16,9 2-22-16,-8-2-33 0,8 2-16 15,0 0-30-15,0 0-27 0,0 0-16 0,0 0-19 0,0 0-14 16,0 0-24-16,0 0-9 0,0 0-12 0,0 0-10 16,0 0-11-16,0 0-16 0,23-1-11 15,-10 1-5-15,-3 0-6 0,4-1-14 0,2 1-7 0,2 0-5 16,2-1-1-16,-1 0-7 0,2 1-3 0,-2-3-10 16,-1 3 25-16,-3 0-17 0,-1-1-13 0,-4 2-22 15,3-2-15-15,-4 0-18 0,-1 1-34 0,-2 0-49 16,-6 0-42-16,10 0-42 0,-6 1-57 0,-4-1-59 15,9-1-64-15,-9 1-251 0,0 0-677 0,8-1 301 16</inkml:trace>
  <inkml:trace contextRef="#ctx0" brushRef="#br0" timeOffset="-158746.71">13355 3926 45 0,'-2'-9'437'15,"2"-3"13"-15,0 3 2 0,-3-3 2 0,1 9-6 16,0-3-19-16,-1 1-19 0,3 0-40 0,-5 3-42 16,4-1-32-16,1 3-37 0,0 0-19 0,0 0-23 15,0 0-19-15,-12 8-20 0,8 2-15 0,-2 0-16 16,1 2-13-16,0 2-14 0,0 3-12 0,-3 0-12 16,2-1-10-16,-2 4-8 0,2 3-4 0,-1 3-8 15,3-7-3-15,-2 2-13 0,2-3-1 0,-1 1-6 16,0-1-3-16,1-3-5 0,0 5-4 15,0-9-1-15,1 4-9 0,0-3-11 0,3-1-8 0,-1-3-9 16,1 2-6-16,0-3-10 0,1-2-9 0,-1 1-5 16,3-1-9-16,0-1-5 0,4-1 0 0,-2-2-10 15,3 1-15-15,-2-2-10 0,7 1-15 0,-2-1 0 16,2-2-26-16,-3 0-20 0,2-1-16 0,3 1-9 16,1-1-10-16,-1 1-13 0,-2 0-8 0,0 0-8 15,0-1-10-15,1 3-8 0,-1-4-2 0,-1 3-10 16,-1 0-2-16,-2 0-11 0,-1 0-11 0,-3 0-19 15,-5 1-150-15,10-2-471 0,-10 2 209 0</inkml:trace>
  <inkml:trace contextRef="#ctx0" brushRef="#br0" timeOffset="-158479.62">13476 4131 283 0,'0'-8'297'15,"0"-2"4"-15,0 3-2 0,0-3 5 0,0 2 4 16,0 1 5-16,0 0-2 0,-5 1-23 0,5 1 3 15,0 0-15-15,-1 0-22 0,1 5-23 0,-2-4-29 16,2 4-19-16,0 0-17 0,0 0-5 0,0 0-21 16,-7 11-7-16,4-1-12 0,-2 2-11 0,4 4-7 15,-3 0-9-15,1 2-4 0,-3 2-5 0,6 6-9 16,-4-5-16-16,0 4 0 0,3-1-6 0,-3 1-4 16,3-6-5-16,-3 10-4 0,0-8-5 0,0-2-5 15,-1-1-3-15,4 2-4 0,-3-4-11 0,4 0-15 16,-1 0-13-16,1-4-20 0,0 0-29 0,0 3-28 15,0-3-46-15,-3-8-68 0,3 6-59 0,3-5-71 16,-3-5-110-16,0 3-265 0,0-3-769 0,0 0 340 16</inkml:trace>
  <inkml:trace contextRef="#ctx0" brushRef="#br0" timeOffset="-158329.6">13737 4376 185 0,'0'0'402'0,"0"0"-16"16,1-5-23-16,-1 5-39 0,0 0-22 0,0 0-43 16,0 0-43-16,0 0-69 0,0 0-82 0,-1-3-111 15,1 3-111-15,0 0-251 0,0-7-442 0,0 7 196 16</inkml:trace>
  <inkml:trace contextRef="#ctx0" brushRef="#br0" timeOffset="-137413.48">768 10533 134 0,'-17'-15'267'16,"17"15"3"-16,-9-13 4 0,9 13 5 0,-6-13-8 15,6 13 10-15,0 0 1 0,-7-16 2 0,7 16 1 16,0 0-1-16,0 0-12 0,0 0-17 0,-7-14-16 16,7 14-19-16,0 0-21 0,0 0-24 0,0 0-17 15,0 0-18-15,0 0 2 0,0 0-5 0,0 0-9 16,6 22-6-16,-2-10-16 0,2 3-8 0,-1 6-11 15,6 2-9-15,0 1-7 0,-2 1-6 0,0 4-3 16,-2-3-6-16,3 1-4 0,1-3 1 0,-2-6 2 16,0 0-1-16,-3-3-1 0,5-2-2 0,-5-4 3 15,2-2 5-15,-2-1 20 0,3-3 12 0,5-2 17 16,5-7 5-16,7-6-6 0,1-8-5 0,11-11-8 16,4-5 0-16,2-4-16 0,18-19-3 0,-18 12-11 15,22-22 1-15,-2 0-12 0,4-2-1 0,2 2-4 16,-6-1-7-16,2 6 0 0,-2 2 5 0,-19 20-17 15,1 3 1-15,-4 3-4 0,-5 3-3 0,-7 12-6 16,-5 2 1-16,-2 2-1 0,-6 4-2 0,-2 3 5 16,-6 3-3-16,-2 2-9 0,-1 0-1 0,-1 2-15 15,-1-1-17-15,1 1-32 0,-3 0-35 0,-2 3-38 16,0 0-56-16,0 0-82 0,9 16-84 0,-7-8-91 16,4 8-118-16,-1 1-374 0,-1 0-1013 0,-3 0 449 15</inkml:trace>
  <inkml:trace contextRef="#ctx0" brushRef="#br0" timeOffset="-132080.53">1757 12554 314 0,'-4'-19'451'0,"3"0"-4"0,-3-1-10 16,0 2-26-16,-1 2-5 0,5 1-10 0,0 4-15 15,-1 2-28-15,1 3-34 0,0 1-35 0,0 3-26 16,0 2-25-16,0 0-8 0,8 12-2 0,-1 5-10 16,-2 11-10-16,-1 1-8 0,-1 6-20 0,-2 12-20 15,-2 1-14-15,-2 0-9 0,-1 0-6 0,-1 0-17 16,1 1-13-16,1-13-13 0,-4 10 1 0,3-9-33 15,3-1-24-15,-3-2-32 0,0-4-40 0,0 0-48 16,3-6-50-16,0-9-62 0,-2-3-49 0,3-3-36 16,-4-3-42-16,3-3-82 0,1-3-92 0,0 0-268 15,-10-12-838-15,7-1 371 0</inkml:trace>
  <inkml:trace contextRef="#ctx0" brushRef="#br0" timeOffset="-131896.15">1685 12573 3639 0,'0'-25'309'0,"0"7"-85"0,0 2 1 15,-1 3 31-15,1 2-7 0,-3 0-24 0,3 3-31 16,0 0-32-16,0 1-31 0,4 1-13 0,0 1-11 16,6-1-5-16,3 0-13 0,5 2-4 0,5-3-6 15,6 1-7-15,2 2-11 0,1-1-2 0,1 1-15 16,0 2-40-16,2 1-41 0,-3-3-57 0,-4 1-56 16,-5 1-55-16,-6 2-55 0,-3 0-48 0,-3 5-42 15,-2 2-20-15,-4 2-12 0,-5 2-331 0,-9 3-773 16,-4 9 341-16</inkml:trace>
  <inkml:trace contextRef="#ctx0" brushRef="#br0" timeOffset="-131713.12">1670 12811 74 0,'-23'17'309'0,"6"-5"1"15,7-4 1-15,0 1 6 0,2-2 4 0,3-3-6 16,1-1-9-16,0 1-14 0,4-1-7 0,0-3 7 16,5 3-9-16,3-3-21 0,1-3-24 0,6 1-23 15,2 0-20-15,3-1-18 0,7-2-16 0,4 2-19 16,-3-2-13-16,4-1-32 0,-1 1-46 0,-3 1-51 15,1-1-68-15,-11 0-57 0,4 4-62 0,-3-2-63 16,-9 3-63-16,3 0-53 0,-5 0-264 0,-3 5-681 16,-4 0 303-16</inkml:trace>
  <inkml:trace contextRef="#ctx0" brushRef="#br0" timeOffset="-131562.81">1739 13108 77 0,'-13'13'365'15,"4"-5"-5"-15,-1 2-9 0,1-3-7 0,5-2-15 16,-1 0-12-16,2-2-23 0,2 2-10 0,1-1-5 15,4 0-11-15,0-2-17 0,-4-2-19 0,15 4-19 16,-2-3-24-16,5 0-17 0,1 0-12 0,10-2-16 16,0 0-23-16,0-2-37 0,2 2-47 0,-1-1-60 15,2-5-67-15,1 2-75 0,-3-1-93 0,2-2-90 16,-4 1-317-16,0 4-720 0,-9-2 319 0</inkml:trace>
  <inkml:trace contextRef="#ctx0" brushRef="#br0" timeOffset="-131313.15">2323 12942 390 0,'0'-16'493'0,"-3"5"14"16,0-1 3-16,0 2-3 0,-1 0-13 0,2 3-24 15,0 1-35-15,1 1-40 0,0 2-46 0,1 3-37 16,0 0-12-16,6-1-30 0,-6 1-28 0,14 11-20 16,-1 1-23-16,-4 2-20 0,2 3-24 0,1 7-5 15,2-2-23-15,0 6-15 0,-2-2-33 0,-1 3-7 16,2-4-13-16,-2-2-20 0,-3-4-4 0,-2-1-4 15,2-2-4-15,-3-4-7 0,0-4-5 0,2 1-1 16,-5-3 7-16,2-4-1 0,-1-2-6 0,-3 0-13 16,7-8-19-16,-2-2-35 0,3-8-26 0,-2-1-42 15,3-12-57-15,0-3-75 0,5-10-67 0,-5 14-58 16,3-3-58-16,3 2-51 0,-2 5-337 0,1 6-893 16,-1 6 396-16</inkml:trace>
  <inkml:trace contextRef="#ctx0" brushRef="#br0" timeOffset="-130513.46">2701 12935 23 0,'5'27'166'0,"-1"0"26"15,-1-3 10-15,-1 2 11 0,2-8 23 0,1 0 9 16,0-1-3-16,2-6-5 0,-1 0-13 0,3 0 6 16,0-4-9-16,1 0-12 0,3-5-17 0,1-2-11 15,-1-3-20-15,6-3-13 0,-1 0-16 0,2-6-19 16,5-5-4-16,-1-5-18 0,-2 2-4 0,-1-4-22 16,-3 0-1-16,-1 3-11 0,-6-4-8 0,-2 4-1 15,-2 2-23-15,-3 3 13 0,-3-1-2 0,-1 5-2 16,-4 0 5-16,-5 3 4 0,1 1 3 0,-3 4 10 15,-2 4 10-15,-6 3 10 0,1 4 10 0,-8 5 13 16,1 6 10-16,1 6 2 0,2 1 2 0,4 1 2 16,3 5-6-16,3-1-3 0,7 1-3 0,4-1 0 15,6 0-8-15,3-1-8 0,3-4-5 0,7-3-5 16,0-9-12-16,7 3-4 0,5-4-3 0,-1-5-5 16,6-4-5-16,-1-5-6 0,2 1-6 0,-2-7-7 15,-2-7-3-15,0 2 1 0,-1-2-4 0,-4-4-1 16,0-4-3-16,-8 3 2 0,0-7 0 0,-6 2-2 15,-2 0 0-15,-6 0 2 0,-5-1 1 0,0 2 11 16,-2 2 2-16,-3 3 11 0,0 3 5 0,-3 5 4 16,3 0 2-16,0 3-8 0,1 4-8 0,0-2-9 15,-1 3 0-15,-1 2-9 0,6 1 2 0,0 0-7 16,-7 10 3-16,7-7 0 0,4 2-8 0,-1 2 3 16,3 3 3-16,-1-2-14 0,4 2 3 0,0-2 6 15,0 2-8-15,0-3 1 0,0 1 4 0,1-1-5 16,-1 2 0-16,1 0-3 0,-2 0 1 0,1 0 0 15,0 5 1-15,-4 0 2 0,1 2 1 0,1-2-2 16,-2 3-1-16,-3 2-2 0,1-1 3 0,-2-2-1 16,3 0 0-16,-4 4 0 0,3-3 0 0,-5-5 1 15,2-1-2-15,0 2 2 0,2-4 1 0,-2 1-4 16,1-3 0-16,0-1 0 0,-1-1 0 0,2-2 1 16,0 2 4-16,-2-5 1 0,0 0-3 0,0 0-4 15,0 0 2-15,6-9 1 0,-2 2 0 0,-3 1 0 16,3-3 0-16,-1-2 3 0,-1-5-4 0,1 1 1 15,1 0 1-15,0-2-2 0,-2 1 12 0,6 0 7 16,-6 1 7-16,2-1 3 0,3-1 14 0,-6 5 17 16,4 0 8-16,-1 0 10 0,1 2 18 0,-1 1 10 15,-3 2-1-15,3 1-19 0,-4 1 7 0,4 1-16 16,-4 4-18-16,1-6-3 0,-1 6-6 0,0 0-3 16,0 0-4-16,14 7-28 0,-8 2-15 0,1 2 0 15,-3 0 0-15,1 4 0 0,5 1 0 0,-1 0 0 16,-1 2 0-16,-2 0 0 0,3-1 0 0,-3 0 0 15,2 0 0-15,0-2 0 0,-1-1 0 0,-2-3 0 16,2-2 0-16,-2 1 0 0,2-2 0 0,0-3 0 16,-2 0 0-16,3-3 0 0,-3-1 0 0,9-2 0 15,-5-2 0-15,1-2 0 0,4-1 0 0,-1-4 0 16,5-4 0-16,2-4 0 0,1-2 0 0,-2 0 0 16,-1 0-20-16,1 2-40 0,-4-3-27 0,-1 8-30 15,-5 5-56-15,3-1-76 0,-2 3-113 0,-9 4-98 0,6 1-121 16,-7 1-433-16,0 0-1098 0,1 16 486 15</inkml:trace>
  <inkml:trace contextRef="#ctx0" brushRef="#br0" timeOffset="-129797.22">4994 13191 149 0,'13'-5'470'15,"-4"-3"11"-15,-3 1-5 0,-2-2-14 0,-4-2-11 16,-3 1-12-16,-1 1-22 0,-5-4-20 0,-2 5-18 16,-3 2-33-16,-5-2-27 0,-10 4-21 0,-1 3-38 15,-1 6-14-15,5 5-17 0,-1-1-34 0,-4 8-16 16,4 6-12-16,3 0-23 0,1 2-15 0,6 3-12 16,1 1 9-16,7-2-34 0,2 0-6 0,5-2-10 15,3-7-6-15,3 0 2 0,4-4-16 0,3-2 0 16,3-2 2-16,4-6-2 0,1-2 0 0,0-5-5 15,1-3-8-15,8-6 18 0,-7-5-7 0,1-1-22 16,-4-2 21-16,0-3-18 0,-5-1 19 0,-3-2-10 16,-3 8-10-16,-1 1 12 0,0 2 3 0,-5 4 6 15,2 1-29-15,-2 4-26 0,3 1 0 0,-3 1 0 16,-1 4 0-16,0 0 0 0,0 0 0 0,8 18 0 16,-7-4 0-16,4 3 0 0,7 6 0 0,-2 1 0 0,4 0 0 15,5-3 0-15,-2-1 0 0,6-3 0 0,1-2 0 16,2-5 0-16,-7-3 0 0,5-4 0 0,-2-3 0 15,6-5 0-15,-10-2 0 0,9-8 0 0,-4-1 0 16,2-5 0-16,-5-2 0 0,-1-3 0 0,-1-3-8 16,6-11 2-16,-9-6 2 0,-2 11 5 0,5-14 9 15,-5-2-13-15,-3 2-2 0,-1 0 7 16,-3 3-1-16,-2 14-1 0,-3 3 12 0,-1 3-12 0,0 8 0 16,-1 7 0-16,0 3 0 0,-1 4 0 0,2 4 0 15,0 0 0-15,-20 28 0 0,10-2 0 0,-8 20 0 16,5 8 0-16,-5 28 0 0,5 0 0 0,3 3 0 15,3 1 0-15,4 3 0 0,-2-7 0 0,4-1 0 16,2-21 0-16,2 20 0 0,0-25 0 0,2 3 0 16,3-1 0-16,-8-5 0 0,3-2 0 0,-1-16 0 15,-4 12 0-15,-1-15-43 0,-3-4-215 0,-2-2-36 16,2-9-56-16,-2 0-56 0,-6-5-79 0,2-5-106 16,-3-5-370-16,-5-3-1041 0,1-4 461 0</inkml:trace>
  <inkml:trace contextRef="#ctx0" brushRef="#br0" timeOffset="-129662.89">5129 13660 3473 0,'5'-19'391'0,"3"1"-88"0,-3 1-47 16,3 4 14-16,3 0-11 0,-3 3-25 0,4 2-20 15,-2-2-21-15,4 1-27 0,4 0-7 0,6-2-10 16,2 2-13-16,1-3-13 0,3 1-16 0,2 0-40 16,0 2-76-16,0-4-104 0,0-1-130 0,-1 1-168 15,-2 1-543-15,3-3-1034 0,0 4 457 0</inkml:trace>
  <inkml:trace contextRef="#ctx0" brushRef="#br0" timeOffset="-128980.61">6291 12593 435 0,'0'-3'471'0,"0"3"-18"0,0 0-22 0,-15 6-12 16,2 1-13-16,-1 6-13 0,-4 4-13 0,0 5-18 15,-1 2-16-15,2 5-4 0,1 3-25 0,-2 12-10 16,3 1-14-16,-1 2-20 0,6 2 0 0,4 2-22 15,3-3-27-15,3 1-20 0,4-3-13 0,1-10-18 16,8 9-15-16,-3-11-24 0,4-4-7 0,3 0-15 16,-1-3-8-16,6-6-9 0,-2-3-7 0,1-2-9 15,-2-8-7-15,0-3-6 0,2-5-5 0,-2-3 6 16,-1-3-17-16,-2-5-16 0,3-7-34 0,-4-4 0 16,-1-2 0-16,-7-5 0 0,1-5 0 0,-3 0 0 0,-2 2 0 15,-5 3 0-15,1 4 0 0,-3 6 0 16,0 5 0-16,1 4 0 0,0 3 0 0,-2 2 0 15,1 5 0-15,4 0 0 0,-13 12 0 0,8 0 0 16,-1 5 0-16,2 2 0 0,3 7 0 0,1-3 0 0,3 2 0 16,4 1 0-16,-1-7 0 0,3-2 0 0,7 3 0 15,-5-5 0-15,3 0 0 0,0-4 0 0,1-3 0 16,2-3 0-16,-3-2 0 0,4-4 0 0,-4-1 0 16,3-3 0-16,-2-4 0 0,-1-1 0 0,4-3 0 15,0-5 0-15,0-3 0 0,0 2 0 0,-2-4 0 16,-4 8 0-16,2 0 0 0,-4 1 0 0,3 1 0 15,-7 6 0-15,-2 0 0 0,4 4 0 0,-3 3 0 16,-5 0 0-16,10 12 0 0,-6-1 0 0,4 4 0 16,-3 3 0-16,0 9 0 0,2 0 0 0,1 4 0 15,0-3 0-15,-2-1 0 0,2-2 0 0,1-1 0 16,-3-9 0-16,3 0 0 0,-1-3 0 0,-3-4 0 16,0-2 0-16,-1-2 0 0,1-3 0 0,-5-1 0 15,11-5 0-15,-5-4 0 0,0 0 0 0,-1-7 0 16,4-3 0-16,0-5 0 0,0 1 0 0,1-5 0 15,3-1 0-15,1 1 0 0,-1-1-220 0,5 0-169 16,-4 1-85-16,-1 4-102 0,-6-1-513 0,5 0-1180 16,-7 8 522-16</inkml:trace>
  <inkml:trace contextRef="#ctx0" brushRef="#br0" timeOffset="-128830.52">6580 12924 4893 0,'-31'-10'358'16,"6"-3"-90"-16,6 5 44 0,2-3-28 0,3 0-50 15,6 3-49-15,0-2-51 0,7 1-31 0,1-1-20 0,5-1-4 16,7 2-24-16,6-2-38 0,10 0-57 0,2 1-66 16,4 0-105-16,4 2-110 0,14 0-155 15,5 2-500-15,-7 6-1056 0,3 3 467 0</inkml:trace>
  <inkml:trace contextRef="#ctx0" brushRef="#br0" timeOffset="-127580.42">8381 13067 243 0,'4'-14'466'0,"-2"3"-32"16,-4-1 6-16,-1 1-12 0,-5 4-14 16,-6-1-10-16,-1 1-15 0,0 6 3 0,-6 3-23 0,-1 4-10 15,-4 2-19-15,-4 9-15 0,3 4-12 0,-1 4-24 16,-4 11-13-16,10-6-26 0,-2 10-20 0,8-7-28 16,3 1-13-16,5 0-23 0,4 2-11 0,7-5-9 15,2-1-18-15,5 0-1 0,5-6-18 0,6-2-6 16,3-4-10-16,3-4-5 0,5-4-6 0,-1-6-7 15,2-3-10-15,3-4-6 0,0 0-16 0,-1-9-43 16,-3 0 0-16,3-5 0 0,-7-2 0 0,0-2 0 16,-6-3 0-16,-2-1 0 0,-3 0 0 0,-4 0 0 15,-7 7 0-15,0 0 0 0,-2 7 0 0,1 2 0 16,-4 1 0-16,1 2 0 0,-4 3 0 0,2 3 0 16,0 0 0-16,-8 16 0 0,3-2 0 0,1 3 0 15,-1 8 0-15,1 1 0 0,1-1 0 0,3 0 0 0,4 0 0 16,0 2 0-16,2-9 0 0,2 0 0 0,5-3 0 15,0 0 0-15,3-3 0 0,-2-1 0 0,5-6 0 16,-2-1 0-16,2-5 0 0,-1-2 0 16,-5 0 0-16,3-4 0 0,-2-5 0 0,-3-3 0 0,1-2 0 15,-5-8 0-15,-2-3 0 0,-4-2 0 0,-3-2 0 16,-3 0 0-16,-4 0 0 0,-7-3 0 0,1 3 0 16,-6 4 0-16,0 5 0 0,-1 2 0 0,-1 10 0 15,-4 3 0-15,3 6 0 0,2 5 0 0,-5 11 0 16,-1 3 0-16,5 3 0 0,2 6 0 0,5 4 0 15,6 2 0-15,2 3 0 0,7-5 0 0,6 3 0 16,9-5 0-16,3 0 0 0,6-1 0 0,4-5 0 16,2-4 0-16,2-3 0 0,3-4 0 0,2-5 0 15,1-2 0-15,0-6 0 0,-2 0 0 0,-4-5 0 16,0-2 0-16,-3-4 0 0,-2-3 0 0,-4-1 0 16,-5-1 0-16,0-4 0 0,-3-2 0 0,-6 0 0 15,-3 4 0-15,0-6 0 0,-1 2 0 0,-4 3 0 16,0 2 0-16,-1 9 0 0,-2 0 0 0,2 2 0 0,-2 3 0 15,2 5 0-15,1 0 0 0,-8 13 0 0,4 1 0 16,2 6 0-16,-1 6 0 0,5 3 0 16,0 0 0-16,3-1 0 0,3-1 0 0,1 2 0 0,5-4 0 15,0-2 0-15,5-4 0 0,-6-6 0 0,6-1 0 16,-5-2 0-16,7-3 0 0,-5-1 0 0,5-3 0 16,-2-5 0-16,0-3 0 0,-2 1 0 15,-1-6 0-15,-2-2 0 0,4-1 0 0,-5-3 0 0,-1 1 0 16,5-5 0-16,-8 3 0 0,4 1 0 0,-5-2 0 15,1 5 0-15,-4 4 0 0,1-2 0 0,-2 6 0 16,1-2 0-16,-2 4 0 0,-2 3 0 0,-1 0 0 16,4 10 0-16,-4-1 0 0,0 3 0 0,0 4 0 15,0 3 0-15,4-1 0 0,-3 2 0 0,2-2 0 16,2-1 0-16,-2 0 0 0,3-5 0 0,-3-1 0 16,3-5 0-16,0 2 0 0,-1-4 0 0,0-2 0 15,2-2 0-15,-7 0 0 0,14-6 0 0,-4-4 0 16,-1-3 0-16,1-1 0 0,1-3 0 0,0-1 0 15,3-6 0-15,-1 2 0 0,-3 7 0 0,-4 3 0 16,3 2 0-16,-1 1 0 0,-2 1 0 0,2 5 0 16,-2 2 0-16,2 2 0 0,0 5 0 0,-2 2 0 15,5 5 0-15,-2 3 0 0,-2 1 0 0,3 1 0 16,0 4 0-16,-2-4 0 0,6 4 0 0,-4-6 0 0,2-3 0 16,2-1 0-16,-4-5 0 0,3 1 0 0,0-6 0 15,-2-2 0-15,3 0 0 0,-1-8 0 16,2-2 0-16,4-8 0 0,-2-1 0 0,-2-4 0 15,-2 0 0-15,-1-8 0 0,0 1 0 0,-1-5 0 0,-4 0 0 16,5-10 0-16,-7 7 0 0,0 5 0 0,0-1 0 16,-1 1 0-16,1 6 0 0,-4 9 0 0,-1 1 0 15,0 4 0-15,-1 2 0 0,1 6 0 0,0 5 0 16,0 0 0-16,-14 29 0 0,5-3 0 0,0 9 0 16,-1 14 0-16,0 7 0 0,0 3 0 0,-2 22 0 15,5-25 0-15,1 5 0 0,-1 20 0 0,7-25 0 16,0 1 0-16,0 0 0 0,1-3 0 0,3-4 0 15,-3-3 0-15,3-14 0 0,-1-4 0 0,0 2 0 16,-2-9 0-16,1-2 0 0,0-5-292 0,0-4-84 16,-2-5-46-16,-4-2-52 0,1-4-33 0,3 0-7 15,-6-14-14-15,-1-1-319 0,1-9-917 0,2-5 406 16</inkml:trace>
  <inkml:trace contextRef="#ctx0" brushRef="#br0" timeOffset="-127396.9">9830 13547 447 0,'11'-51'259'0,"1"4"36"0,-6 16 18 16,3 3 25-16,-1 3 32 0,-3 7 15 0,3 2 0 15,-4 4-10-15,2 2-18 0,4-1-16 0,-3 7-14 16,2 1-14-16,4 1-4 0,7 2-28 0,-2 5-13 16,2 1-19-16,4 5-13 0,-8 1-23 0,7 1-18 15,-5 5-27-15,-1 1-12 0,-2 2-10 0,-9-3-19 0,0 0-10 16,-2 1-29-16,-4-1 3 0,-6 5-27 16,-7-1-31-16,-2 0-32 0,-8-1-40 0,-6 0-53 15,-2-2-52-15,0-3-62 0,-1-2-67 0,-3 0-65 16,2-4-97-16,4-2-519 0,7-4-1033 0,4-3 457 0</inkml:trace>
  <inkml:trace contextRef="#ctx0" brushRef="#br0" timeOffset="-126063.49">10776 13529 3422 0,'0'4'274'0,"-2"-2"16"0,2-2 21 15,0 0-3-15,0 0-23 0,-14-6-17 0,9-2-39 0,-1-3-31 16,-2-6-20-16,-1-7-3 0,3-5 2 0,2-2 9 15,1-5-14-15,5-11 1 0,3-2-4 0,1-1-3 16,4-1-17-16,-2-2-12 0,7 1-10 16,-2 0-14-16,-4 3-9 0,6 0-16 0,-3 3-1 0,-3 0-15 15,-3 14-15-15,1 4-4 0,-5 10-7 0,1 3-6 16,-3 7-8-16,1 2-7 0,-1 7 2 0,0-1-12 16,-9 20 0-16,0 5-3 0,-1 7-1 0,-3 12-11 15,0 2 0-15,3 10 0 0,2 3 0 0,0-4 0 16,3 0 0-16,3 3 0 0,1-7 0 0,6 1 0 15,1-5 0-15,3-12 0 0,3-3 0 0,1-1 0 16,3-3 0-16,5-2 0 0,-6-5 0 0,8-3 0 16,-3-9 0-16,0-2 0 0,0-3 0 0,0-3 0 15,1-3 0-15,-2-4 0 0,-1-5 0 0,0-5 0 16,-3 0 0-16,1-6 0 0,-6-6 0 0,0 3 0 16,-2-2 0-16,-7-1 0 0,-1-1 0 0,-1 2 0 15,-3 9 0-15,-1 2 0 0,-4 2 0 0,1 6 0 16,3 6 0-16,-1 1 0 0,-7 4 0 0,1 2 0 0,2 8 0 15,-4 3 0-15,5 2 0 0,4 7 0 0,1-5 0 16,4 7 0-16,5-3 0 0,6 0 0 0,3-2 0 16,6-1 0-16,3-4 0 0,8-2 0 0,-1-6 0 15,5 0 0-15,2-6 0 0,3-3 0 0,-2-1 0 16,13-6 0-16,-15-1 0 0,2-5-6 0,-2-1-4 16,7-8 6-16,-8 4-5 0,-4-4-2 0,-5-3 6 15,9-9 2-15,-13 4-3 0,3-11 10 0,-3-2-3 16,-3-6-9-16,-5-2 10 0,-1-6 2 0,-3 0 1 15,-2-2-3-15,-6-24-7 0,-2 28 13 0,-2 0 8 16,-2 4 9-16,0 4-25 0,-6 18 0 0,5-1 0 16,-3 12 0-16,2 5 0 0,-2 3 0 0,3 4 0 15,-4 5 0-15,0 2 0 0,-4 7 0 0,3 7 0 16,-5 8 0-16,2 8 0 0,3 2 0 0,0 14 0 16,1-2 0-16,3 3 0 0,3-1 0 0,3 2 0 15,2 4 0-15,1 0 0 0,-1-1 0 0,4-4 0 16,4 1 0-16,2-3 0 0,-1-12 0 0,4 0 0 15,-1-2 0-15,5-2 0 0,-5-2 0 0,7-1 0 0,-1-5 0 16,-2-2 0-16,-1-7 0 0,-3-1 0 16,-3-6 0-16,1 0 0 0,-3-3 0 0,3-3 0 15,-1-1 0-15,-1-2 0 0,1-4 0 0,-2-1 0 16,0-5 0-16,1-1 0 0,2-4 0 0,-3-7 0 0,4 0 0 16,-4 7 0-16,1-4 0 0,-1 6 0 15,0 0 0-15,-4 5 0 0,0 2 0 0,-2 3 0 0,-2 0 0 16,5 1 0-16,-2 4 0 0,-4 1 0 0,0 0 0 15,8 9 0-15,-6 3 0 0,0-1 0 0,-1 8 0 16,2-1 0-16,-1 1 0 0,1 0 0 0,0 0 0 16,1-1 0-16,1-2 0 0,2 2 0 0,-1-5 0 15,6 0 0-15,-5-5 0 0,4-1 0 0,1-2 0 16,-1-4 0-16,1 1 0 0,2-5 0 0,3 0 0 16,1-3 0-16,-4-3 0 0,3 0 0 0,-2-3 0 15,0 2 0-15,-2-4 0 0,0 2 0 0,-2-2 0 16,-2 5 0-16,0 2 0 0,-2 0 0 0,-2 2 0 15,-1 1 0-15,-1 0 0 0,1 2 0 0,-4 2 0 16,0 0 0-16,10 4 0 0,-6 0 0 0,-2 1 0 16,0 1 0-16,3 3 0 0,-1-1 0 0,4 3 0 15,-2-3 0-15,3 1 0 0,1-2 0 0,4 3 0 16,3-4 0-16,0-1 0 0,2-1 0 0,-1-3 0 16,2-1 0-16,2 0 0 0,3-2 0 0,4-3 0 0,1-1 0 15,-4 1 0-15,2-3 0 0,-1 0 0 0,-2-4 0 16,-2 1 0-16,0-2 0 0,-6 2 0 0,-2-3 0 15,-1 3 0-15,-1-3 0 0,-4 0 0 0,0-2 0 16,-8-1 0-16,0 1 0 0,-2 3 0 0,-3-2 0 16,-2 3 0-16,-2-2 0 0,2 5 0 0,-6 5 0 15,2 1 0-15,-4 4 0 0,-2 4 0 0,-1 6 0 16,-5 7 0-16,2 6 0 0,3 3 0 0,4 6 0 16,-6 13 0-16,5-1 0 0,4 4 0 0,1 1 0 15,1-1 0-15,7-1 0 0,-3 2 0 0,3-2 0 16,1 3 0-16,1-5 0 0,3-10 0 0,1-2 0 15,-4 0 0-15,3-6 0 0,0 3 0 0,-3-11 0 16,-2-1 0-16,2-3 0 0,-1-3 0 0,0-5-105 16,0-1-120-16,0 0-36 0,0-6-54 0,0-1-52 15,0 0-48-15,0 0-60 0,-15-12-73 0,7 2-366 16,-5-5-989-16,-2-6 437 0</inkml:trace>
  <inkml:trace contextRef="#ctx0" brushRef="#br0" timeOffset="-125880.61">11891 13055 4147 0,'-37'-30'381'16,"9"9"-156"-16,5-1 32 0,3 2 31 0,4 8-23 15,6 1-26-15,0 0-35 0,6 1-27 0,4 1-26 0,4-1 1 16,9 1-5-16,11-5-9 0,7 2-7 16,3 0-8-16,3 5-15 0,18-3-17 0,0 3-13 15,0 0-40-15,-4 1-57 0,-11 3-70 0,-4 5-90 0,2-2-108 16,-5 4-97-16,-4 0-120 0,2 3-476 0,-10 1-1062 15,-6-2 471-15</inkml:trace>
  <inkml:trace contextRef="#ctx0" brushRef="#br0" timeOffset="-125130.61">14031 12928 168 0,'-2'-9'469'15,"0"1"-2"-15,-1-2 5 0,3 5-17 0,0-7-14 16,3 4-20-16,3-2-30 0,-1 1-22 16,3 0-30-16,2 2-26 0,3 1-25 0,5-1-27 15,1 2-27-15,1 3-21 0,0 1-21 0,0 3-19 0,2 4-19 16,-4 3-20-16,0 1-9 0,-3 2-18 0,4 9-26 15,-10-4-16-15,4 5-14 0,-8 5-6 0,-1-1-5 16,-8 2-7-16,-4-2-5 0,-7-2 0 16,2 0-2-16,-5-1-6 0,2-1 4 0,-5-2 15 0,3-8 7 15,4-1 18-15,-1 0 16 0,5-4 14 0,1-3 16 16,0-1 6-16,4 1-6 0,1-3 0 0,4-1-14 16,0 0-10-16,0 0-11 0,0 0-3 0,25-8-9 15,-3 6-12-15,5 1-1 0,0 1-16 0,2 1-10 16,2 4-8-16,2 1-8 0,-2 1-5 0,-3 3 3 15,-2 4-13-15,-3 1-4 0,-6 4 0 0,-1 1 3 16,-3 2-2-16,-5 3-5 0,-2 0 10 0,-4 1 4 16,-6-1-1-16,0 2-2 0,-7-4 9 0,-1 1 14 15,-5-2-4-15,-5-2 5 0,-4-1 5 0,-2-2 0 16,-1-1 1-16,1-3 0 0,1-2-12 0,-2-4 11 0,2 0-9 16,7-5-12-16,3-2-18 0,0-1-38 15,4-1-51-15,2-3-64 0,3-1-86 0,3-3-92 16,5-1-119-16,9-4-106 0,4-3-457 0,10-5-1112 15,7 0 493-15</inkml:trace>
  <inkml:trace contextRef="#ctx0" brushRef="#br0" timeOffset="-124895.35">15194 13159 457 0,'7'-6'565'0,"-4"1"-5"0,-2 2-19 16,-1 1-22-16,0 2-9 0,0 0-17 0,-15 10-17 15,7-1-36-15,-1 8-26 0,2 5-40 0,0 5-32 16,1 0-30-16,3 7-36 0,2-1-23 0,2-1-23 0,7 0-29 16,1 2-22-16,2-3-29 0,6-1-35 0,1-4-39 15,3-1-30-15,-1-4-32 0,1-3-37 0,4-3-46 16,-9-6-47-16,4-5-52 0,1-3-62 16,-3-2-43-16,0-5-36 0,-4-4-40 0,3-3-40 0,-2-9-45 15,0-3-64-15,-3-4-284 0,-3-3-845 0,1-17 375 16</inkml:trace>
  <inkml:trace contextRef="#ctx0" brushRef="#br0" timeOffset="-124780.11">15480 12947 247 0,'-13'-31'390'0,"0"1"3"16,2 5 8-16,2 9 15 0,-4 0-8 0,3 2-24 15,0 7-31-15,1 1-38 0,-3 2-31 0,7 3-26 16,5 1-38-16,-13 10-55 0,9-2-75 0,3 4-91 16,2 5-106-16,3 8-107 0,4-1-127 0,6 1-270 15,0 7-661-15,-1 0 293 0</inkml:trace>
  <inkml:trace contextRef="#ctx0" brushRef="#br0" timeOffset="-124113.42">15610 13564 403 0,'0'0'605'16,"8"-1"-20"-16,-8 1-22 0,17-5-28 0,-8-3-32 15,5-2-31-15,2-3-28 0,6-4-39 0,2-2-31 16,3-3-30-16,0-2-34 0,1-2-31 0,9-7-29 15,-11 8-24-15,0-3-17 0,5-9-23 0,-9 5-26 16,1-9-5-16,-3 10-23 0,2-13-11 0,-12 10-13 0,4-14-10 16,-5 1-9-16,-2 0-11 0,-6 10-8 0,-5 2-5 15,0 1-10-15,-2 3-1 0,-3 5-6 16,-4 1-9-16,4 10-11 0,-3 2 8 0,2 7-14 16,0 4-5-16,-2 3 0 0,1 5-6 0,-8 7-6 15,2 10 14-15,1 5-1 0,4 4 12 0,-2 15-10 0,2 2-17 16,4 4-3-16,3 2 0 0,1 1 0 15,4 1 0-15,6-2 0 0,1 1 0 0,3-2 0 16,5-2 0-16,2-5 0 0,2-2 0 0,-1-12 0 0,6-4 0 16,-1-3 0-16,1-2 0 0,3-4 0 0,-5-2 0 15,6-6 0-15,-6-9 0 0,6 1 0 0,0-6 0 16,-7-2 0-16,6-5 0 0,-2-3 0 0,-1-3 0 16,-3-5 0-16,-2-1 0 0,-1-5 0 0,-3-2 0 15,2-1 0-15,-6-2 0 0,-2 0 0 0,0 3 0 16,-4 0 0-16,-2 9 0 0,-2 2 0 0,-2 7 0 15,-2 1 0-15,1 2 0 0,-5 5 0 0,-2 4 0 16,-2 4 0-16,-2 4 0 0,-1 6 0 0,0 6 0 16,1 2 0-16,4 0 0 0,0 2 0 0,3 1 0 15,6-8 0-15,0 6 0 0,4-7 0 0,1 0 0 16,2-2 0-16,4-2 0 0,3 0 0 0,0-5 0 16,4 1 0-16,0-7 0 0,3-2 0 0,1-1 0 15,6-2 0-15,0-4 0 0,-2-4 0 0,-4 5 0 16,3-11 0-16,1 4 0 0,-2-4 0 0,-2-1 0 15,-1-1 0-15,1-3 0 0,-3-1 0 0,-1-2 0 16,0 3 0-16,-6 5 0 0,-2 3 0 0,-1 2 0 16,-4 3 0-16,-1 2 0 0,0 2 0 0,-2 3 0 15,-2 1 0-15,0 0 0 0,3 15 0 0,-3-3 0 0,0 6 0 16,1 0 0-16,2 7 0 0,-1 1 0 16,2-2 0-16,3-6 0 0,3-1 0 0,-3 0 0 15,7-3 0-15,0-3 0 0,2-2 0 0,2-3 0 0,2-3 0 16,-2-2 0-16,1-2 0 0,-5-4-159 0,3-3-194 15,-2-1-46-15,-3-4-40 0,-3-2-53 0,1-3-54 16,-8-6-422-16,-2-1-1048 0,-2-3 464 0</inkml:trace>
  <inkml:trace contextRef="#ctx0" brushRef="#br0" timeOffset="-123979.41">16528 13082 191 0,'-59'-17'434'16,"8"0"10"-16,-1 1 13 0,18 9 24 0,3-2 10 15,-3 1-4-15,6 1-7 0,11 3-28 0,4 1-30 16,2-1-37-16,3 2-34 0,3 1-43 0,5-4-65 15,0 5-89-15,11-4-123 0,10-1-167 0,-3 3-163 16,12-5-206-16,4 7-308 0,2-3-879 0,2 3 390 16</inkml:trace>
  <inkml:trace contextRef="#ctx0" brushRef="#br0" timeOffset="-122496.16">17334 13383 391 0,'-9'-14'409'0,"-2"0"-10"16,-6-7-5-16,-1 0 10 0,4 2 4 0,-6-5-9 16,2 0-10-16,0 1-22 0,0 1-20 0,4 8-25 15,-1 2-25-15,1 0-20 0,1 5-29 0,0 4-22 16,0 1-24-16,-1 4-13 0,0 2 3 0,-4 5-16 16,4 1-13-16,-1 5 2 0,0 6-2 0,1 3-23 15,5 1-11-15,2 0-7 0,1 0-1 0,6-6-9 16,4 0-3-16,1 5-9 0,3-6-5 0,2-2-5 15,5-1-7-15,0-1 0 0,3-3-9 0,0-3-10 16,4-2-1-16,-2-3-2 0,3-3-5 0,-2-2-1 16,-1-3-2-16,-1-2 1 0,-2-3-54 0,0-2 0 0,1-6 0 15,-2-3 0-15,-2-1 0 0,0-2 0 16,-5 0 0-16,-1 8 0 0,-3-4 0 0,1 9 0 16,-2 0 0-16,-1 2 0 0,-2 3 0 0,0 2 0 0,-1 4 0 15,0 0 0-15,0 0 0 0,0 0 0 0,-1 21 0 16,1-8 0-16,0 4 0 0,4 2 0 15,1 5 0-15,3-6 0 0,6 4 0 0,-1-1 0 16,-1-5 0-16,6 2 0 0,5-3 0 0,1-3 0 0,-4-5 0 16,9 0 0-16,-1-6 0 0,-6-2 0 0,7-7 0 15,-3-4 0-15,-1 3 0 0,-2-7 0 0,0-4 0 16,2-2 0-16,-4-3 0 0,-3-4 0 0,0-2 0 16,8-15 0-16,-4 6 0 0,-2-8 0 0,-5-2 0 15,2 1 0-15,-3-3 0 0,1-2 0 0,-6 2 0 16,-1 2 0-16,-2 2 0 0,-6 16 0 0,0 4 0 15,-2 10 0-15,-2 3 0 0,0 6 0 0,-2 4 0 16,-1 5 0-16,-4 7 0 0,-6 4 0 0,-3 13 0 16,-1 3 0-16,-2 15 0 0,3 5 0 0,3 5 0 15,3 3 0-15,6-2 0 0,6 4 0 0,3-4 0 16,0-1 0-16,9 0 0 0,6 1 0 0,2-8 0 16,4-3 0-16,-2-14 0 0,3 1 0 0,0-4 0 15,3-4 0-15,0-3 0 0,0-5 0 0,2-4 0 16,0-3 0-16,0-6 0 0,-6-2 0 0,0-3 0 15,3-3 0-15,0-5 0 0,-3-2 0 0,-1-2 0 16,-2-3 0-16,-1-4 0 0,-4 0 0 0,2 0 0 16,-4-3 0-16,-1-1 0 0,-2 8 0 0,-4 4 0 15,0 6 0-15,-1-1 0 0,-2 5 0 0,-1 2 0 0,-1 1 0 16,0 3 0-16,0 0 0 0,-11 13 0 16,5-2 0-16,-2 3 0 0,1 3 0 0,1 2 0 15,1-1 0-15,3 1 0 0,2 0 0 0,1 0 0 16,0-3 0-16,8 1 0 0,-1-3 0 0,-2-6 0 0,8 4 0 15,-4-4 0-15,3-3 0 0,4-1 0 0,-1-2 0 16,2-2 0-16,1-2 0 0,-2-4 0 0,2-2 0 16,-1-1 0-16,1-3 0 0,0-1 0 0,1-4 0 15,-1-1 0-15,-5 3 0 0,0-1 0 0,1-4 0 16,-2 4 0-16,-3 1 0 0,-5 6 0 0,0 0 0 16,-2 4 0-16,-2 0 0 0,2 3 0 0,-3 2 0 15,0 0 0-15,0 0 0 0,-10 22 0 0,3-7 0 16,1 3 0-16,3 1 0 0,-1 5 0 0,4 1 0 15,3-1 0-15,-1-6 0 0,2 0 0 0,1-1 0 16,3-5 0-16,-4-1 0 0,4-2 0 0,-1-1 0 16,-3-4 0-16,1-1 0 0,3-2 0 0,-2-2 0 15,-2-3 0-15,1-2 0 0,-2-2 0 0,-1-3 0 16,2-4 0-16,-1-2 0 0,-2-4 0 0,3-4 0 16,1-3 0-16,-1 5 0 0,2-5 0 0,2 4 0 15,1-1 0-15,-2 7 0 0,1 1 0 0,1 1 0 16,4 4 0-16,-4 5 0 0,1 0 0 0,1 3 0 15,0 3 0-15,0 3 0 0,3 3 0 0,-1 4 0 0,1 2 0 16,-1 6 0-16,-4 0 0 0,2 6 0 0,-2 5 0 16,-1-3 0-16,1 0 0 0,-4 2 0 0,-1-1 0 15,0-6 0-15,-3 1 0 0,3-4 0 16,-3-1 0-16,2-4 0 0,-2-1 0 0,3-2 0 0,-3-1 0 16,0-2 0-16,2-4 0 0,1 2 0 0,0-3 0 15,-4-1 0-15,10-1 0 0,-10 1 0 0,12-5 0 16,-2 0 0-16,1-1 0 0,3-2 0 0,2-2 0 15,1-2 0-15,7-5 0 0,3 0 0 0,-2-2 0 16,2 1 0-16,-1-2 0 0,1-2 0 0,-1 3 0 16,1-1 0-16,-4 0 0 0,2-1 0 0,-3-1 0 15,-2-2 0-15,-3 0 0 0,-1 3 0 0,-3-3 0 16,-1 1 0-16,-3 4 0 0,-4-5 0 0,-4 5 0 16,0 2 0-16,-3 0 0 0,-1 5 0 0,-1 2 0 15,-3 1 0-15,1 2 0 0,-1 3 0 0,-2 0 0 16,-1 7 0-16,2-1 0 0,-1 2 0 0,0 5 0 15,-1 4 0-15,4 2 0 0,2 3 0 0,1 1 0 16,3 6 0-16,4 0 0 0,4 1 0 0,2-1 0 16,0 0 0-16,1 3 0 0,2-5 0 0,2 2 0 15,-3-1 0-15,0 0 0 0,0-1 0 0,-4-4 0 16,-1-2 0-16,-2-1 0 0,-3 2 0 0,0-2 0 16,-4 0 0-16,0 0 0 0,-5-5 0 0,-4 2 0 0,-2-1 0 15,-3-1 0-15,-1-1 0 0,-3 0-66 16,-6-2-122-16,-6-1-62 0,4-1-74 0,-3-4-71 0,1 0-62 15,-2-6-82-15,-3-1-457 0,2-6-1078 16,1-1 477-16</inkml:trace>
  <inkml:trace contextRef="#ctx0" brushRef="#br0" timeOffset="-122297.28">18092 12948 160 0,'-10'-6'582'0,"1"-2"-38"15,4 2-35-15,2 1-43 0,3-2-33 0,5 2-32 16,7 0-22-16,8 0-30 0,12 0-34 0,8-1-29 16,16 2-30-16,3 0-28 0,2 3-23 0,2 0-45 15,1 1-53-15,-3 0-64 0,-1-1-84 0,-1 0-89 16,-8 3-81-16,-16 1-101 0,-3 0-112 0,-12-1-294 16,-1-1-778-16,-8 0 345 0</inkml:trace>
  <inkml:trace contextRef="#ctx0" brushRef="#br0" timeOffset="-120696.58">20104 13580 453 0,'2'-4'530'0,"-4"-3"-20"0,4 2-21 15,-4 3-27-15,2 2-37 0,-3-7-38 0,3 7-34 16,0 0-27-16,-9 10-25 0,6 1-16 15,-3 2-31-15,1 6-23 0,-3-1-21 0,3 7-22 16,-3 2-18-16,-3-2-15 0,0 3-25 0,-2 2-43 0,1-1-53 16,-4-3-62-16,-2-4-73 0,-1 2-73 0,-3-4-61 15,0-1-63-15,-1-2-74 0,4-6-67 16,-6 1-284-16,7-5-782 0,-1-3 347 0</inkml:trace>
  <inkml:trace contextRef="#ctx0" brushRef="#br0" timeOffset="-119163.43">20869 13247 2728 0,'4'-5'201'0,"0"-1"-56"16,-1 2-19-16,-1-4 11 0,-2 2-3 0,0 0 1 0,-1-1 9 15,-2-1 4-15,-2 0 1 0,2-1 20 0,0 1 6 16,-1-2-3-16,3-1-5 0,-1 1-9 0,4-3-4 15,3 1-1-15,-3-3-1 0,6-3-9 0,0 0-10 16,2 1-3-16,8-2-4 0,-5 4 1 0,3 2-8 16,3 2-2-16,-5 3-6 0,4 4 0 0,3 3-7 15,-1 3-5-15,-1 7-12 0,1-1-3 0,4 14-9 16,-4 7-12-16,2 11-1 0,0 5-15 0,-6-2 5 16,-3 3-8-16,2 1-2 0,-6-2-5 0,-5-9-9 15,1-1 4-15,-2 11-4 0,-2-14-2 0,3-3-8 16,-4-3-2-16,1-7 3 0,-1-1-6 0,4-6 2 15,-3-1 2-15,-1-7-5 0,3-2 2 0,-2-1 0 16,-1-1 2-16,0 0-2 0,9-15-6 0,-1 1-1 16,-3-4 1-16,5-7 0 0,2-1 2 0,-2-3-6 15,0-1 5-15,-1 0-1 0,1 1-8 0,2 1 5 16,-2 2-4-16,-1 3 2 0,0 8-1 0,-1 4 1 16,-3 1-8-16,1 7-6 0,-1 1 8 0,1 2 6 15,2 4-6-15,-3 3 9 0,3 5-3 0,2 4-9 16,-2 3 12-16,2 5-15 0,0 2 11 0,-2-1-4 0,0 1-1 15,-2-2 6-15,4 1-3 0,-3-7-8 16,-1-1-4-16,3 0-4 0,0-4 2 0,0 0 0 16,-1-3-1-16,-1-2 0 0,5-3-1 0,-3 0 5 15,1-4 5-15,3-1 1 0,-2-3 0 0,6-4-3 0,-2-2 2 16,3-3-3-16,0-5 6 0,1-1 3 0,0-2-5 16,-2 0 2-16,-1 0-3 0,-5 2 9 0,-1 6 0 15,-1 1 5-15,-1 2 0 0,-5 3-9 0,1 1 0 16,-1 2-1-16,-1 3 6 0,-2 0-8 0,4 7 6 15,-4-2-2-15,0 6 2 0,3 3 15 0,-3 2-17 16,0 0 0-16,3 1 4 0,1-1 1 0,2-1-3 16,1-3-2-16,0-2 3 0,1-2 0 0,0 0 3 15,5-2-3-15,-3-1 0 0,0-2 5 0,2-3 0 16,-2-1-5-16,3-5 3 0,-2-1 5 0,0-1-5 16,-5-2 0-16,6-4-7 0,-5-3 7 0,-2-1-3 15,-2-8 2-15,-3 1-7 0,-3-1 11 0,-2 0-7 16,-5 0 1-16,-3 1 2 0,0 4 4 0,-3-1-7 15,-1 8-6-15,1 4 2 0,-3 2 7 0,0 3-9 16,0 4 2-16,0 5 1 0,3 3-1 0,-1 6-2 16,4-1 5-16,3 3-1 0,4 2-3 0,3 2-1 15,9 7 2-15,1-8 5 0,8 5-1 0,4-3 8 16,5-2-11-16,3-2 3 0,5-3-2 0,3-5 1 16,1-3 0-16,1-4 2 0,-1-2 1 0,-1-5-1 15,2-1 2-15,-5-1 1 0,0-3-6 0,-2-3 9 0,-6-1-7 16,-4-2 21-16,-2-2 9 0,-6 3-5 15,-2-2 4-15,0 1 9 0,-5-2-2 0,-1 2 3 16,-1 4-2-16,-1 2-6 0,-4 2-11 0,0 3 0 16,1 2-3-16,-3 2 3 0,4 2 1 0,-7 7-9 0,-2 1 0 15,2 5 0-15,2 5-3 0,1 1-4 16,0 1-3-16,4 5 2 0,2-1 0 0,2-5-8 16,-1 0 5-16,5-3 5 0,2 2-6 0,3-5 15 15,-3 0-14-15,4-3 0 0,3-3-3 0,-4-2 1 0,-2-2 2 16,3-2-7-16,-1-2 9 0,0-3-5 0,4-2 4 15,-7 0 1-15,2-1-5 0,0-8 5 16,0 4 4-16,2 0 10 0,-5-4-25 0,-2 5 3 16,2 0 1-16,-2 0 6 0,0 2-6 0,-3 3 4 0,1 0-11 15,0 4 9-15,-1 1-5 0,-4 0-5 0,9 9 0 16,-4-1 9-16,5 0 0 0,-1 1-3 0,0 4 6 16,8 1-2-16,-4 0-2 0,8 1 2 0,-4-4-2 15,3-2-1-15,1-1 5 0,-4-1 2 0,4 0 0 16,-3-6-3-16,0 0 3 0,0-2-2 0,-3-4 6 15,-1 0 28-15,-1-7-30 0,1 2-6 0,-5-5 0 16,1 3 0-16,-2-7 0 0,0-6 0 0,-5 6 0 16,4-7 0-16,-2-1 0 0,-2 0 0 0,-2-1 0 15,0-1 0-15,3 1 0 0,-1 2 0 0,-1 8 0 16,-1-3 0-16,1 10 0 0,-4 0-61 0,2 4-475 16,0 3-163-16,0 4-451 0,0 0-1244 0,0 0 550 15</inkml:trace>
  <inkml:trace contextRef="#ctx0" brushRef="#br0" timeOffset="-118363.49">23506 13315 239 0,'-4'-3'509'0,"0"-2"-6"0,2 1-3 0,-4-4-2 15,4 1-6-15,-2-2-14 0,-1-2-7 0,4-2-5 16,0 0-20-16,1-3-21 0,3 0-21 0,4 0-34 15,-2-2-27-15,4 1-25 0,0 3-23 0,0 2-33 16,2 1-23-16,1 4-27 0,4 1-24 16,-3 4-15-16,1 2-23 0,1 4-14 0,3 1-62 0,-2 9-74 15,0 7 0-15,-3 4 0 0,4 2 0 0,-8 3 0 16,1 2 0-16,-4 1 0 0,1 3 0 0,-4-3 0 16,1-2 0-16,1 1 0 0,-3-4 0 15,3-3 0-15,-4-8 0 0,1-1 0 0,0-5 0 0,-1-4 0 16,0-2 0-16,1-1 0 0,-2-4 0 0,0 0 0 15,6-13 0-15,-2 1 0 0,1-5 0 0,3-7 0 16,-1-4 0-16,2-2 0 0,0-3 0 0,0 1 0 16,1 0 0-16,2 0 0 0,-4 3 0 0,2 4 0 15,-5 8 0-15,0 6 0 0,-1 1 0 0,2 2 0 16,-3 4 0-16,1 4 0 0,-4 0 0 0,10 10 0 16,-5-2 0-16,1 3 0 0,2 6 0 0,-3 1 0 15,5 7 0-15,-2-2 0 0,1 5 0 0,1-5 0 16,2 0 0-16,-5-5 0 0,2-3 0 0,2 1 0 15,-3-5 0-15,1-2 0 0,3-1 0 0,-2-1 0 16,0-2 0-16,3-4 0 0,1-1 0 0,-2-4 0 16,-1-2 0-16,7-2 0 0,-1-4 0 0,-2-1 0 15,4-5 0-15,2-3 0 0,-3 1 0 0,-1-3 0 0,0 2 0 16,-3 5 0-16,0 0 0 0,0 7 0 0,-6-2 0 16,-3 5 0-16,0-1 0 0,-1 3 0 15,0 4 0-15,-4 0 0 0,2 11 0 0,-2-1 0 0,0 4 0 16,-3 4 0-16,0 7 0 0,2 1 0 0,-2 0 0 15,6-2 0-15,2 1 0 0,0-5 0 0,1-2 0 16,5-1 0-16,3-2 0 0,0-3 0 0,2-1 0 16,0-2 0-16,3-5 0 0,-1-3 0 0,-2-1 0 15,2-4 0-15,0-2 0 0,-3-3 0 0,-2-4 0 16,0 1 0-16,-3-5 0 0,-1-8 0 0,0-3 0 16,-9 2 0-16,3-5 0 0,-6 0 0 0,-1-2 0 15,-5 1 0-15,-1 1 0 0,-4 1 0 0,0 4 0 16,-4 3 0-16,-2 4 0 0,6 7 0 0,-8 2 0 15,4 6 0-15,-10 4-431 0,1 4-331 0,0 10-405 16,12 0-1264-16,-2 5 561 0</inkml:trace>
  <inkml:trace contextRef="#ctx0" brushRef="#br0" timeOffset="-116613.48">25519 13144 282 0,'2'-4'515'0,"-2"4"-17"15,0-4-21-15,0 4-14 0,-14-3-9 0,5 3-12 16,-1 3-12-16,-3-1-6 0,-2 4-36 16,-3 1-17-16,0 3-13 0,-9 5-23 0,4 2-25 0,0 5-24 15,4 0-29-15,1 2-24 0,5 3-21 0,3-2-20 16,3 2-13-16,7-1-14 0,2-6-19 0,5-2-9 16,10 4-11-16,0-3-13 0,10-5-9 0,2-1-5 15,6-6-6-15,-1-4-17 0,6-4-50 0,-2-4-26 16,13-8 0-16,-15 0 0 0,11-7 0 0,-15 2 0 15,9-10 0-15,-13 4 0 0,7-11 0 0,-13 5 0 16,4-12 0-16,-4-1 0 0,-5-1 0 0,-3-6 0 16,-5 5 0-16,0-1 0 0,-7 10 0 0,1-1 0 15,-1 3 0-15,-4 4 0 0,-1 3 0 0,2 9 0 16,-2 4 0-16,1 6 0 0,-1 1 0 0,0 5 0 16,3 2 0-16,-11 14 0 0,3 1 0 0,-2 13 0 15,3 4 0-15,-2 17 0 0,5 3 0 0,1 1 0 16,3-1 0-16,2 2 0 0,3-4 0 0,1 0 0 0,2 0 0 15,2-6 0-15,-1-12 0 0,1-4 0 0,0 0 0 16,-1-4 0-16,-2-8 0 0,-1-5 0 0,-1-1 0 16,2-4 0-16,-2-2 0 0,1-3 0 0,-1-4 0 15,0-1 0-15,4-5 0 0,0-4 0 0,0-1 0 16,5-9 0-16,0 0 0 0,-1-2 0 0,1 1 0 16,-2 0 0-16,-2 5 0 0,0 4 0 0,-2 2 0 15,-2 3 0-15,2 3 0 0,-3 1 0 0,-1 3 0 16,0 3 0-16,-4 0 0 0,9 15 0 0,-2-4 0 15,0 5 0-15,0 2 0 0,2 0 0 0,1 4 0 16,5 5 0-16,1-3 0 0,6 0 0 0,-3-3 0 16,5-1 0-16,0-2 0 0,7-4 0 0,-1-3 0 15,0-3 0-15,2-2 0 0,0-4 0 0,-4-2 0 16,3-4 0-16,-7-2 0 0,3-4 0 0,-1-2 0 16,-3-4 0-16,-4-4 0 0,0-2 0 0,-4-3 0 15,-3-2 0-15,-6-3 0 0,-2-3 0 0,0-1 0 16,-4 1 0-16,-1 3 0 0,-6 3 0 0,-3 0 0 15,-3 11 0-15,0 2 0 0,-1 6 0 0,-5 2 0 16,0 4 0-16,-1 3 0 0,-1 4 0 0,-6 8 0 16,2 2 0-16,4 6 0 0,1 0 0 0,2 4 0 0,9 1 0 15,4 3 0-15,-2-4 0 0,11 1 0 16,0-1 0-16,1-7 0 0,9 6 0 0,-1-8 0 16,1-2 0-16,2-2 0 0,-1-2 0 0,3-2 0 15,-2-4 0-15,-3-2 0 0,0-3 0 0,5-2 0 0,-3-4 0 16,-1 0 0-16,-1-3 0 0,2-3 0 15,-3-2 0-15,-1-1 0 0,1-1 0 0,-2 0 0 16,0-1 0-16,3-3 0 0,-5 5 0 0,-3 2 0 16,1 3 0-16,-3 2 0 0,1 6 0 0,-3-1 0 0,3 3 0 15,-4 1 0-15,0 0 0 0,2 8 0 0,1 3 0 16,-2 2 0-16,1 2 0 0,-2 2 0 16,2 1 0-16,3 5 0 0,-2-4 0 0,2-1 0 15,0 0 0-15,3-1 0 0,-1-1 0 0,2-1 0 0,1-2 0 16,-1-5 0-16,1 1 0 0,0-4 0 0,1-2 0 15,-1-2 0-15,3-2 0 0,1-1 0 0,0-4 0 16,4-1 0-16,-1-4 0 0,0 0 0 0,-1-2 0 16,4-6 0-16,-2 1 0 0,1-1 0 0,-6 1 0 15,5-3 0-15,-9 5 0 0,5 2 0 0,-5 1 0 16,-3 4 0-16,3-1 0 0,-5 5 0 0,0 0 0 16,0 4 0-16,-3-1 0 0,-1 2 0 0,5 9 0 15,-2-2 0-15,-2 4 0 0,2 4 0 0,-2 0 0 16,-1 3 0-16,1 1 0 0,2 1 0 0,-1-3 0 15,2 0 0-15,1-1 0 0,-1-3 0 0,3-2 0 16,-2-3 0-16,2-1 0 0,0 1 0 0,-1-5 0 16,2-1 0-16,1-4 0 0,-2 0 0 0,4-3 0 15,1-2 0-15,-3-1 0 0,4-4 0 0,-2-3 0 16,0-2 0-16,0 2 0 0,2-3 0 0,-3 3 0 16,-6 4 0-16,1 1 0 0,3 1 0 0,-6 5 0 15,2-1 0-15,0 5 0 0,-4 0 0 0,0 0 0 16,5 12 0-16,-5-3 0 0,4 5 0 0,-1 0 0 15,3 3 0-15,0 1 0 0,1-2 0 0,2 1 0 16,5 0 0-16,0-2 0 0,2-4 0 0,0 2 0 0,3-6 0 16,1-2 0-16,-4-2 0 0,2-4 0 15,-2-1 0-15,3-2 0 0,-2-2 0 0,-2-5 0 16,0-1 0-16,-2-1 0 0,2-9 0 0,-3 1 0 16,1-3 0-16,-1-3 0 0,0-1 0 0,-3 0 0 0,0 1 0 15,0-1 0-15,-2-1 0 0,-4 11 0 0,1 0 0 16,-4 2 0-16,2 7 0 0,-2 2 0 15,-2 2 0-15,0 2 0 0,2 3 0 0,0 0 0 0,-11 20 0 16,8-3 0-16,-2 10 0 0,2 7 0 0,3 2 0 16,1 10 0-16,4 4 0 0,0-2 0 0,4 3 0 15,-1 0 0-15,4 3 0 0,-1-3 0 0,-2 1 0 16,2-3 0-16,2-2 0 0,-6-13 0 0,3 12 0 16,-5-13 0-16,-1-3 0 0,-3-1 0 0,-2-6 0 15,-3-5 0-15,-4 1 0 0,-2-4 0 0,-3-3 0 16,-2-5 0-16,-2 2 0 0,-2-8 0 0,-11-2 0 15,0-5 0-15,2-2 0 0,0-6 0 0,2 0 0 16,3-3 0-16,-1-2 0 0,5-5 0 0,6-3 0 16,4-4 0-16,5 2 0 0,1-5 0 0,9 4 0 15,4-2 0-15,4 2 0 0,5 0 0 0,4 4 0 16,16-9 0-16,-2 5 0 0,-5 9 0 0,12-7 0 16,0 0 0-16,-1 6 0 0,-8 1 0 0,8-3 0 15,-8 7 0-15,-1-1 0 0,-2 0 0 0,2-2 0 16,-6-1 0-16,-1-1 0 0,-4 2 0 0,-4 0 0 15,-7 0 0-15,-4 3 0 0,0-1 0 0,-4 0 0 16,-3-3 0-16,-1 3 0 0,-3 3 0 0,-4 0 0 16,0 5 0-16,0 1 0 0,-4 3 0 0,1 1 0 15,0 3 0-15,0 2 0 0,0 5 0 0,-1 2 0 0,2 7 0 16,-1 2 0-16,4 8 0 0,-2 3 0 16,9 2 0-16,1-1 0 0,0 2 0 0,7 2 0 15,1-1 0-15,6 1 0 0,3-7 0 0,1 1 0 16,5-2 0-16,0-1 0 0,-1-3-77 0,3-1-218 0,1-9-55 15,-1-4-47-15,0 1-54 0,0-6-56 0,4-4-57 16,-10-3-361-16,7-1-1003 0,-2 0 444 16</inkml:trace>
  <inkml:trace contextRef="#ctx0" brushRef="#br0" timeOffset="-116096.83">28785 13234 211 0,'4'-12'419'16,"1"0"24"-16,0 1 15 0,-1 1 14 15,0 0 8-15,-3 4-10 0,3 1-30 0,-3 0-35 0,-1 4-28 16,0 1-26-16,0 0-26 0,5 9-32 0,-1-1-20 16,-4 3-23-16,0 5-33 0,4 5-14 0,-4 4-23 15,1 1-24-15,3 3-16 0,-1 1-7 0,1-3-25 16,-3-1-5-16,4-2-5 0,-4-5-10 0,2 0-7 16,1 0-13-16,-2-7-8 0,1-1-5 0,-2 0 0 15,-1-5-3-15,4 1-3 0,-1-3-6 0,-1-1 1 16,4-3-14-16,-6 0 1 0,11-6 1 0,-6 2-5 15,4-4-4-15,5-6-1 0,-1 0-10 0,1-3 5 16,4-5-6-16,1 0 0 0,-3-1-3 0,3 3 7 16,-7 3-5-16,-2 5 2 0,-1 2-1 0,-1 2-8 15,-3-1 2-15,1 6-2 0,-2 1-3 0,-1 2 1 16,-3 0-2-16,6 7 0 0,-5 0 3 0,1 4 3 16,-5 3-3-16,-1 2-2 0,4 0 4 0,0 3 1 15,0-1-2-15,0 3-4 0,0-5-1 0,3 2-7 16,1-2 15-16,-2-4-5 0,2-1 6 0,0-1-6 15,2-3 2-15,-2-3 3 0,2 2-1 0,2-5-5 16,-1-1 6-16,1-1-1 0,3-5 0 0,-1 2-1 16,4-6 3-16,-1-1 0 0,1 1-2 0,1 0 1 15,-1 1 12-15,0 1 5 0,0 2 7 0,-5 1 3 0,4 0-7 16,-3 2-1-16,2 2-14 0,-2 1 7 16,3 1 0-16,-3 2-3 0,0 1-6 0,2 2-9 15,-2-1 0-15,-1 2-16 0,2 2-33 0,-2-3-26 16,0 0-26-16,0 3-27 0,0-3-34 0,0 2-38 0,-4-4-38 15,5 2-37-15,-2-4-29 0,-3 1-20 0,0-2-38 16,-5-1-51-16,9-6-53 0,-10 0-381 16,1-1-917-16,-8-5 406 0</inkml:trace>
  <inkml:trace contextRef="#ctx0" brushRef="#br0" timeOffset="-115946.96">28618 12847 6100 0,'-49'-24'311'15,"19"8"-159"-15,3 1-28 0,9 6-30 0,2-1-39 0,4 3-15 16,2-1-6-16,0 4-14 0,3-1-18 0,1 3-38 16,2-2-63-16,0 2-89 0,4 2-117 0,-8 0-150 15,8 0-521-15,-9 6-1055 0,7-3 467 16</inkml:trace>
  <inkml:trace contextRef="#ctx0" brushRef="#br0" timeOffset="-113495.95">2304 14423 408 0,'-3'-16'481'0,"3"5"6"0,-6-6 20 0,3 6 6 16,2-2-1-16,-4 3-32 0,2 2-37 0,1 2-50 16,-1 1-31-16,2 4-44 0,1 1-29 0,-8 12-29 15,-2 2-31-15,1 11-21 0,-1 2-16 0,1 4-20 16,3 3-19-16,-1 13-16 0,-1 3-11 0,2-4-17 15,5-10-22-15,1-1 10 0,-3-1-8 0,6-2-12 16,2-5-7-16,-1-2-7 0,1-6-12 0,1-2-3 16,3-3 2-16,-1-6 0 0,-2 0-8 0,-1-3-16 15,3-5 11-15,-2-2 12 0,6-5-8 0,-2-3-2 16,8-5 1-16,0-4 1 0,-3-2 3 0,-2-1-11 0,1-2 4 16,-2 3-14-16,-6 4 3 0,4 7 6 0,-2-2-8 15,-3 4-4-15,1-2-14 0,-2 5 1 0,4 3-2 16,-3 2 2-16,4 2-3 0,0 5 10 15,2 3-11-15,2 5 3 0,1 0-3 0,7 6 10 16,-1 0-5-16,3 2-4 0,-1-3-13 0,1-1-13 0,1-1-37 16,-1 0-5-16,-2-3-10 0,-4-5-8 0,0-1 3 15,-2-3-5-15,-3-1 8 0,-1-1 8 16,-3-3 8-16,1-2 7 0,-5-3 3 0,1-2 8 16,-3-1 4-16,-2-5 2 0,0-4 3 0,-1 1 6 15,-5-2 2-15,-3-2 5 0,3 1-1 0,-1-6 3 0,-3 7 2 16,5 0-3-16,1 1 7 0,3 3-3 0,2 1-1 15,-1 3 2-15,5 0 0 0,3 2 4 0,3 1 0 16,3-2-1-16,12-1 2 0,2 0 1 16,0 2 0-16,7-1 4 0,-2-4 0 0,1 1 3 15,1-2-2-15,-6-1 2 0,2 0-3 0,-2-2 0 0,0-4 4 16,-3 3-1-16,-3-1 3 0,-1-3 1 0,-10 5 0 16,0-8-1-16,-2 3 8 0,-3-5 4 0,-5-1 4 15,-3 1 5-15,1-1 5 0,-4-1 0 16,-1 0 2-16,-4 5 8 0,2 3 3 0,-1 5 9 15,4 5-1-15,-6 0-6 0,6 6-1 0,-4 4-12 0,8 0 3 16,-12 16-4-16,3 2-10 0,1 10 2 0,3 5 2 16,2 3 0-16,-2 11 0 0,3 2 7 0,0 0 4 15,4-2-14-15,1 5 5 0,1-7-11 0,0-10 4 16,3 0-2-16,3-4-6 0,0-2 5 16,-4 0-1-16,3-11-3 0,4-1 1 0,-4-2 13 15,1-4-4-15,0-4 3 0,-1-3 13 0,3-4-12 0,1-2 6 16,-3-2 12-16,3-4-11 0,1-3 4 0,0-3-6 15,2-6 0-15,4 1-3 0,-4-3-5 0,3-1-5 16,-1 4-1-16,4 3-1 0,-5 5-5 16,-2-3 5-16,3 5-4 0,-4 0-5 0,5 3-3 15,-6 6-3-15,2 3 0 0,1 3 0 0,0 2 0 0,0 0 0 16,-4 6 0-16,-1 0 0 0,-2 3 0 0,-1 1 0 16,-3 0 0-16,-1 0 0 0,-2 3 0 0,-2-2-7 15,-4-1-23-15,-1 1-21 0,-3-1-17 0,0-2-28 16,-2 0-32-16,-4-1-42 0,0-4-59 15,-5-3-63-15,1-2-66 0,-9-4-76 0,-1-2-92 0,-4-2-441 16,-3-4-1049-16,6-4 464 0</inkml:trace>
  <inkml:trace contextRef="#ctx0" brushRef="#br0" timeOffset="-113329">3149 14404 4030 0,'2'-18'310'0,"2"2"-134"0,-3 4-8 16,5 1 39-16,0 1 40 0,0 0 1 0,1 1-29 0,6-2-28 15,3 0-33-15,8-1-20 0,6 1-12 0,1 0-11 16,1 3-30-16,6-4-53 0,1 6-82 16,15-5-97-16,-3 3-119 0,-15-2-149 0,0 2-514 15,3 3-1007-15,-2-2 446 0</inkml:trace>
  <inkml:trace contextRef="#ctx0" brushRef="#br0" timeOffset="-113063.03">4023 14062 64 0,'-5'-5'476'0,"0"2"28"16,-2 0 18-16,1 2 6 0,0 0-8 0,-1-1-25 16,2-1-31-16,5 3-28 0,0 0-19 0,-10 13-12 15,7-2-13-15,-1 7-24 0,3 10-29 0,-2 2-18 0,-2 3-26 16,0 12-20-16,4 5-21 0,-2 2-26 0,-3 1-23 16,2 4-17-16,-7 31-20 0,3-28-16 15,-6 23-13-15,1-25-103 0,-1 23-36 0,5-23 0 16,-5-2 0-16,1-2 0 0,0-3 0 0,3-1 0 15,4-3 0-15,1-14 0 0,0 0 0 0,2-2 0 0,3-5 0 16,0-8 0-16,1-1 0 0,3-4 0 16,-1-3 0-16,-1-3 0 0,3-2 0 0,-1-2 0 15,1-1-272-15,0-2-175 0,-5 0-110 0,9-7-596 16,-1-2-1249-16,-3 0 554 0</inkml:trace>
  <inkml:trace contextRef="#ctx0" brushRef="#br0" timeOffset="-111979.93">4538 14794 3181 0,'15'-21'344'0,"2"0"-116"0,-6 5-39 0,1-1 19 16,4-6 23-16,-6 7 1 0,2-6-1 0,-4 5 4 15,-5 1-7-15,0 0 12 0,-3 4-4 0,-3 2-8 16,-2 1-22-16,-3 1-12 0,-8-2-16 0,-3 5-2 16,0 5-12-16,-11 3 5 0,2 7-11 0,-3 4-13 15,3 4-12-15,-1 5-13 0,2-1-13 0,3 5-13 16,1 3-3-16,8-1-15 0,-2-2-3 0,8 1-11 16,4-4-28-16,2-6-34 0,3-1 0 0,7-5 0 15,2-1 0-15,2-7 0 0,6 1 0 0,5-6 0 16,-1-3 0-16,6-7 0 0,-1-4 0 0,3-2 0 15,-5-3 0-15,3-5 0 0,-4-3 0 0,-1 2 0 16,-3-4 0-16,1-13 0 0,0 0 0 0,-9 9 0 16,-3-2 0-16,1-11 0 0,-4 12 0 0,-1-13 0 15,-3 1 0-15,-2 11 0 0,-2 1 0 0,-1 7 0 16,1 0 0-16,0 11 0 0,-1 5 0 0,2 6 0 16,-1 2 0-16,-2 7 0 0,-1 4 0 0,-2 11 0 15,0 8 0-15,2 6 0 0,-1 13 0 0,2 5 0 16,5-2 0-16,0 4 0 0,7 2 0 0,0-2 0 15,6-4 0-15,-3-14 0 0,7 11 0 0,-2-15 0 0,1-1 0 16,1-4 0-16,3-3 0 0,-5-7 0 0,2-4 0 16,1-3 0-16,-6-4 0 0,1-2 0 15,5-2 0-15,-5-6 0 0,-2 1 0 0,6-6 0 16,-6-2 0-16,-2-2 0 0,1-2 0 0,-2 0 0 16,-1-2 0-16,-1 0 0 0,-2 0 0 0,2-7 0 15,-2 8 0-15,-4 1 0 0,1 5 0 0,-1 2 0 0,2 3 0 16,-1 4 0-16,-1 3 0 0,0 0 0 15,0 0 0-15,0 17 0 0,0-6 0 0,1 4 0 16,0 6 0-16,2-3 0 0,-2 3 0 0,2-2 0 0,2 0 0 16,0-1 0-16,0-4 0 0,3 2 0 0,-3-5 0 15,0-2 0-15,-1-4 0 0,2-1 0 0,1-3 0 16,-2-1 0-16,-5 0 0 0,13-7 0 16,-5 0 0-16,-2-2 0 0,1-2 0 0,0 0 0 0,3-4 0 15,-1-2 0-15,4-4 0 0,1-2 0 0,-4 5 0 16,4 2 0-16,0 2 0 0,-1-1 0 0,2 5 0 15,-2 3 0-15,2 1 0 0,-2 1 0 16,1 5 0-16,-1 5 0 0,3 1 0 0,-4 0 0 0,2 9 0 16,-4-1 0-16,2 3 0 0,1 6 0 0,-7-5 0 15,0 6 0-15,-2-7 0 0,-1 2 0 0,-2-1 0 16,-2 0 0-16,-2 1 0 0,-1-4 0 0,1-4 0 16,-4 0 0-16,2-1 0 0,-3-3 0 0,1-2 0 15,0-2 0-15,1-2 0 0,-2-1 0 0,8 0 0 16,-9-9 0-16,7 2 0 0,0-4 0 0,5-7 0 15,1-1 0-15,10-6 0 0,-1-3 0 0,3 2-12 16,7-15-57-16,-2 11-7 0,6-13-7 0,3-2-1 16,-4 4 0-16,-7-2 8 0,0 14 8 0,-2 1 6 15,-4-1 5-15,-2 6 11 0,-2 6 21 0,-3 0 23 16,-3 7 27-16,1 1 4 0,-2 3 0 0,1 3 6 16,-2 2 13-16,-1 1 14 0,0 0 5 0,2 19 10 15,-4-7 6-15,2 7 0 0,-1 10 5 0,2 0-6 16,1 4-46-16,1 2-36 0,2 11 0 0,-2-14 0 15,1 4 0-15,-2-2 0 0,2-3 0 0,1 4 0 16,-1-6 0-16,0 1 0 0,1-5 0 0,-4-5 0 16,3-4 0-16,-3-7 0 0,2 3 0 0,-3-3 0 0,0-5 0 15,0 0 0-15,0-4 0 0,0 0 0 16,0 0 0-16,0 0 0 0,-8-18 0 0,8 7 0 16,0-2 0-16,4-3 0 0,0 0 0 0,5-8 0 15,0 7 0-15,1 0 0 0,4-5 0 0,3 7 0 16,0-3 0-16,-1 4 0 0,-3 4 0 0,2 1-3 15,-3 3-303-15,-3-1-42 0,1 1-37 0,-1 0-26 16,-4 3-44-16,-2-3-56 0,-1 4-451 0,-2 2-1043 16,0 0 462-16</inkml:trace>
  <inkml:trace contextRef="#ctx0" brushRef="#br0" timeOffset="-111828.55">5105 14408 408 0,'-5'-8'475'0,"-1"-1"-24"0,4 3-31 16,2-1-32-16,7 1-39 0,-1 0-36 0,4 0-36 16,8 2-73-16,10-1-110 0,-6 4-147 0,8 1-188 15,-1 1-274-15,2 3-557 0,-5 3 247 0</inkml:trace>
  <inkml:trace contextRef="#ctx0" brushRef="#br0" timeOffset="-111647.09">6029 14819 6273 0,'4'4'586'0,"-3"-1"-276"15,3-2-80-15,-4-1-61 0,4 1-24 0,-4-1-31 16,0 0-26-16,0 0-43 0,9-7-32 16,-3 2-43-16,-2 1-55 0,1 1-92 0,-1-1-99 0,0 2-135 15,1 0-172-15,-1 0-486 0,-4 2-1158 0,0 0 513 16</inkml:trace>
  <inkml:trace contextRef="#ctx0" brushRef="#br0" timeOffset="-109679.66">7034 14702 46 0,'0'-26'512'0,"0"7"-6"16,0-1 1-16,-3 1-5 0,-1-2-13 0,0 5-21 16,-3-1-35-16,2 5-39 0,-3 3-36 0,0 2-46 15,-1 1-25-15,-5 5-26 0,2 1-29 0,-6 6-28 16,1 3-19-16,-6 6-14 0,5 4-13 0,0 4-23 16,3-1-10-16,2 4-15 0,4-2-10 0,0 3-10 15,7-8-8-15,2 5-7 0,2-4 20 0,8 3-9 0,-2-5-7 16,5-1-4-16,7 3-6 0,3 1-15 0,3-1-12 15,-3-3 9-15,3-1-6 0,-1-2-10 16,-1 1 0-16,-8-1-4 0,-1-4-5 0,-3 1 4 16,-4-1-11-16,0-1 4 0,-8 0 1 0,0-2-4 0,-6 2 0 15,-10-1 1-15,1 1 0 0,-13 2-5 0,-4-5-5 16,-1-2-1-16,-2-3 2 0,2-1 0 16,1-1-1-16,4-4-3 0,2-2 9 0,7-1-1 15,8 1 3-15,1-4-9 0,6-4-3 0,4-2-6 16,7-1 4-16,11-7 2 0,5-1-2 0,16-8 3 0,4 1-12 15,3 3 1-15,8-1-13 0,-4 4-3 0,1-3 0 16,-4-2-6-16,4 3-3 0,-4-2 9 16,-6 4 4-16,-13 5 5 0,0-1-3 0,-2 3 5 15,-8-3-1-15,0 3 2 0,-5-1 0 0,-7 1 3 0,-1 2 0 16,-5 1 5-16,-2 1-2 0,-1-1-7 0,-3 3 12 16,-2 1-5-16,-1 5-6 0,-1 1 5 0,-3 2-3 15,-1 2 7-15,-3 4 2 0,2 7-5 0,-3 4 7 16,-2 5-1-16,-1 8 8 0,5 4 1 15,0 3 7-15,1 18 1 0,6 0 4 0,0 2 2 0,4-3-1 16,5 0-2-16,5 0-1 0,4-2-8 0,-1-13-1 16,1 2 1-16,3-3-20 0,-1 0 19 0,3-5-3 15,0-1 0-15,1-5-2 0,-2-7-2 0,-2-2 2 16,-3-3 1-16,2-3 7 0,-1-2-8 0,-1-1-8 16,-4-4 13-16,3-1 6 0,-3-2-4 0,0-5-6 15,1-1 6-15,0-2 4 0,3-6-10 0,5-7 0 16,-8 0 3-16,3-1-6 0,-1 0 0 0,1-1-3 15,2 0 8-15,0 3-24 0,0 4 13 0,-1 4 2 16,3 1 1-16,-1 7-3 0,0 1-10 0,0 2 7 16,-2 6-9-16,0 0 4 0,0 5-14 0,2 6 18 15,-3 1 3-15,0 2 1 0,-3 8-2 0,5 3-3 16,-6-2 6-16,1 2-5 0,-2-8-14 0,3 5 14 16,-1-5 0-16,3-2 4 0,-2-2 3 0,3-1-7 15,0-5 0-15,0 0 8 0,3-5-10 0,1 1-4 16,4-4 6-16,4-1 1 0,-3-3-2 0,2-4 3 15,-1-2 3-15,9-4-4 0,-6-2 4 0,0-1-5 16,-2-2 2-16,-2 0-1 0,0-1 6 0,-5 2-5 16,-1 2-2-16,-1 2 3 0,-1 1-1 0,-4 5 9 15,-2 1-18-15,0 1-3 0,-1 4 8 0,-3 1 0 16,0 0 0-16,2 12-3 0,-4-1 5 0,0 4-3 16,0 1 3-16,2 1-2 0,-2-2 3 0,4 3-2 15,2-2 0-15,-2-5 1 0,3 1 4 0,3-1 0 16,2-3-9-16,-1-2 15 0,0-1-5 0,5-4-11 15,-1-1 5-15,0-2 3 0,-2-3-5 0,-1-3-10 16,4-4 12-16,-7 2-2 0,3-6 5 0,-2-1 5 16,-3-2-2-16,-3 0-2 0,0-5-6 0,-4-1 2 15,-2-2-4-15,2 0 10 0,-8 1 0 0,0 4-4 16,-2-1 3-16,1 6 4 0,-1 3-5 0,3 2-2 16,-2 6-6-16,-1 3 4 0,2 3-17 0,1 3 19 15,0 5-1-15,-1 7-5 0,2 0 0 0,3 4 1 16,5 7 3-16,0 1-5 0,5-3 5 0,6 1-6 0,1 0 8 15,1-4 5-15,9-3-13 0,-2-1-1 16,-2-6 1-16,4-4 4 0,-2-1-1 0,1-1-5 16,0-3 7-16,2-2-4 0,-2-1 9 0,-2-4-7 15,-5 2 7-15,-1-4 1 0,-3 2 6 0,8-5 16 0,-9 3 10 16,1-1 8-16,-2-1 3 0,-1 2 8 16,0-1-4-16,-2 5-4 0,1-1-5 0,-5 1-36 15,5 2-4-15,-6 1 0 0,9 4 0 0,-5 1 0 16,1 4 0-16,0 0 0 0,0 6 0 0,2 0 0 15,-4 0 0-15,2 3 0 0,-1-1 0 0,3-1 0 0,0-2 0 16,-2-1 0-16,-1-4 0 0,2 1 0 16,3-3 0-16,-5-3 0 0,2 2 0 0,1-5 0 15,4-1 0-15,-2-4 0 0,4 1 0 0,0-3 0 16,0-3 0-16,2-2 0 0,-1-2 0 0,3 0 0 0,-5-4 0 16,9-1 0-16,-8 3 0 0,-2 0 0 0,2 3 0 15,-4 4 0-15,0-1 0 0,-3 4 0 0,-2 2 0 16,1 1 0-16,0 3 0 0,-5-1 0 15,9 5 0-15,-1 4 0 0,-6-1 0 0,2 2 0 0,4 0 0 16,-3 1 0-16,4-1 0 0,0-1 0 0,0-1 0 16,5-2 0-16,3 0 0 0,2-1 0 15,-1-5 0-15,5-3 0 0,-3-2 0 0,8-4 0 16,-6-4 0-16,2-3 0 0,-2-2 0 0,0-1 0 0,-4-2 0 16,-2-5 0-16,-2 1 0 0,-2-2 0 0,-1 1 0 15,-2-5 0-15,1 0 0 0,-3 0 0 0,-1-1 0 16,-2-4 0-16,-3 2 0 0,1 4 0 0,-1 2 0 15,-4 7 0-15,2 8 0 0,-3 5 0 0,2 1 0 16,-2 6 0-16,-1 2 0 0,-4 7 0 0,-3 8 0 16,1 10 0-16,-3 3 0 0,6 5 0 0,-7 11 0 15,10 0 0-15,3 1 0 0,6 0 0 0,8-13 0 16,-3 1 0-16,6-3 0 0,5 1 0 0,5-5 0 16,4-3 0-16,3-4 0 0,12 1 0 0,5-6 0 15,-10-8 0-15,13-3 0 0,-11-2 0 0,13-7 0 16,-6-3-51-16,-8-1-64 0,8-5 4 0,-13 0 5 15,1-5 12-15,-6 1 7 0,-2-2 3 0,-3-1 19 16,-5 0 17-16,-7 5 14 0,1-7 20 0,-9 5 17 16,-1 2 17-16,-4 3 8 0,-3 1 11 0,-3 1 5 15,-2 1 1-15,-2 4 6 0,-3 2 11 0,-6 6 3 16,0 2 0-16,-9 5 9 0,1 4-6 0,-1 4-5 16,2 3-8-16,1 3-7 0,2 0 1 0,2 1-19 15,5-1-30-15,7-5 0 0,2-1 0 0,3-1 0 16,4-6 0-16,4 0 0 0,4-2 0 0,4-2 0 15,4-4 0-15,5-2 0 0,-1-5 0 0,11-6 0 16,-4-3 0-16,1-4 0 0,-3-3 0 0,-1-2 0 0,-2-5 0 16,0 2 0-16,-2-5 0 0,-3-1 0 0,-2 1 0 15,1-13 0-15,-5 11 0 0,-3-2 0 16,-3-12 0-16,-1 12 0 0,-3 2 0 0,-2 3 0 16,-3 4 0-16,0 6 0 0,-1 5 0 0,-3 6 0 0,2 3 0 15,1 3 0-15,0 5 0 0,-6 6 0 16,1 5 0-16,0 10 0 0,1 5 0 0,-1 5 0 15,6 3 0-15,-1 12 0 0,4 1 0 0,3-3 0 16,2-12 0-16,0 1 0 0,6 1 0 0,-3-2 0 0,4-4 0 16,-1-1 0-16,3-5 0 0,1-1 0 0,0-3 0 15,-1-5 0-15,0-3 0 0,1-2-196 0,0 0-312 16,-1-5-145-16,-4-3-486 0,2 0-1235 16,-1-2 547-16</inkml:trace>
  <inkml:trace contextRef="#ctx0" brushRef="#br0" timeOffset="-107496.81">10603 14576 3257 0,'-1'-19'175'0,"-3"-1"-6"15,0-3-6-15,4-4 17 0,-1 9 41 0,-3 1 28 16,4 2 2-16,0 4 2 0,-3 1-10 0,2-1-2 15,1 6-20-15,-1 1-16 0,1 0-4 0,0 4 18 16,0 0-3-16,-9 21 0 0,7-4-11 0,-5 9-9 16,-1 4-20-16,-1 4-10 0,1 1-18 0,-3 11-13 15,2-11-20-15,-2 12-7 0,3-11-9 0,3-3-15 16,0 1-6-16,1-1-77 0,3-4-1 0,2-2 0 16,0-2 0-16,2-9 0 0,-1-5 0 0,2-1 0 15,0-2 0-15,1-2 0 0,0-4 0 0,4-2 0 16,-2-1 0-16,3-4 0 0,1-4 0 0,6-2 0 15,-3 0 0-15,0-4 0 0,5-3 0 0,2 1 0 16,-6 4 0-16,2-1 0 0,-2 4 0 0,0 2 0 16,-1 3 0-16,-2 3 0 0,3 0 0 0,-3 4 0 15,-1 1 0-15,3 3 0 0,-2 1 0 0,1 4 0 0,2 3 0 16,0 0 0-16,5 4 0 0,0-1 0 16,2-2 0-16,2 0 0 0,0-2 0 0,3-2 0 15,1-2 0-15,0-3 0 0,3-1 0 0,-3-3 0 16,1 0 0-16,-1-6 0 0,-8 1 0 0,0-2 0 0,-1-4 0 15,-5-1 0-15,-1 0 0 0,0-2 0 0,-7 1 0 16,1-1 0-16,-3-3 0 0,-7-3 0 16,2 3 0-16,-3 3 0 0,-4-4 0 0,-1 3 0 15,-3 4 0-15,0 1 0 0,-2 3 0 0,-1 3 0 0,-4 3 0 16,2 3 0-16,2 3 0 0,-1 4 0 0,2 1 0 16,5 4 0-16,0 1 0 0,3 1 0 0,6-2 0 15,5 4 0-15,0-4 0 0,4 1 0 0,1-4 0 16,7-1 0-16,1-1 0 0,1-4 0 0,1-1 0 15,2-5 0-15,-1-3 0 0,0 0 0 0,1-3 0 16,-4-5 0-16,0-1 0 0,-2 0 0 0,-2-2 0 16,-2 0 0-16,-2 0 0 0,-2 2 0 0,-3 2 0 15,0 0 0-15,-1 2 0 0,-1 0 0 0,0 2 0 16,-1 3 0-16,-2 2 0 0,0 0 0 0,0 0 0 16,1 11 0-16,3-1 0 0,-3 1 0 0,0 0 0 15,6 3 0-15,0 1 0 0,0-4 0 0,5 0 0 16,3 0 0-16,1-1 0 0,-2-4 0 0,3-4 0 15,-2-2 0-15,6-1 0 0,-2-3 0 0,-4-4 0 16,2-2 0-16,-3-1 0 0,5-9 0 0,-9 5 0 16,3-7 0-16,1-5 0 0,-4 1 0 0,-2-2 0 15,2 1 0-15,-5-2 0 0,0 0 0 0,-1-1 0 16,0 2 0-16,1 1 0 0,-5 9 0 0,0 1 0 16,-4 4 0-16,3 2 0 0,1 5 0 0,-1 2 0 15,-2 0 0-15,3 4 0 0,0 0 0 0,-9 25 0 16,4-6 0-16,2 10 0 0,-3 5 0 0,5 17 0 15,-3 2 0-15,4 3 0 0,0 0 0 0,0 2 0 16,0 0 0-16,-4 0 0 0,6-2 0 0,-5 2 0 16,3-4 0-16,-3-4 0 0,6 0 0 0,-3-16 0 15,-3-2 0-15,3-2 0 0,-1-4 0 0,5-7 0 0,-4-4 0 16,-3-2 0-16,3-8-172 0,-1-3-63 0,-1 0-7 16,2-2 23-16,0 0 6 0,-7-18 7 15,3 8-1-15,2-7-14 0,2-10-2 0,-3 0 1 16,1-5 11-16,-1-4 16 0,1-14 15 0,0-1 24 0,6-6 16 15,-4 0 15-15,14-24 29 0,-13 25 25 0,7 0 35 16,1-1 52-16,0 10 31 0,-3 15 17 0,2 3 38 16,2 2 16-16,2 2 14 0,-6 6 10 15,7 5 3-15,0-1-6 0,-3 6-9 0,4 1-5 0,3 6-5 16,0 0-16-16,3 3-3 0,-1 2-15 0,2 4-8 16,-2 3-13-16,-2 1-15 0,6 6 7 0,-10-2 2 15,5 6-11-15,-9-5-5 0,0 9-4 16,-4-6 0-16,-4 0-10 0,-4 0-2 0,-6 4 1 15,-4 1-2-15,-5-3 2 0,5-5 13 0,-10 1 11 0,5-4 11 16,1-1 12-16,0-3-13 0,3 0 2 0,2-4 12 16,2 0 3-16,3-3 0 0,2-2-12 15,5 0-10-15,-3-7-28 0,11 0-2 0,1-3-22 16,13-8-32-16,4 0-18 0,2-3-22 0,0-2-23 0,13-11-23 16,-1 1-17-16,-15 6-10 0,12-10-2 0,-4-3 5 15,-6 11 11-15,-4 0 18 0,-5-3 11 0,1 2 13 16,-5-1 29-16,-2 4 30 0,-3 2 32 0,-4 1 25 15,-2 8 29-15,-2 0 23 0,-2 3 18 0,-1 1 19 16,0 1 10-16,-1 3 0 0,2 2-7 0,-3 0-9 16,0 4-2-16,4 2 2 0,-11 6 15 0,3 3-3 15,4 3-8-15,-2 4 1 0,-1 11-2 0,1 5-75 16,2 4-43-16,4 11 0 0,0 2 0 0,4 2 0 16,2 2 0-16,-6 1 0 0,4-1 0 0,4 2 0 15,0-2 0-15,-2-3 0 0,3 0 0 0,0-4 0 16,-3-10 0-16,6 10 0 0,-7-13 0 0,1-2 0 15,-2-2 0-15,-1-1 0 0,-2-4 0 0,-1-6 0 16,0-5 0-16,-1-1 0 0,-3-1 0 0,1-5-150 16,-2-3-115-16,1 0-13 0,4-3-8 0,0 0-13 15,-15-11 3-15,8 0-7 0,1-4-3 0,0-4-1 16,-3-9 1-16,1-2 3 0,4-2 14 0,4-17 14 16,-2-5 29-16,2 0 25 0,4-3 43 0,-2-26 46 15,2 30 55-15,2 5 55 0,4 0 53 0,-3 15 39 16,1 0 51-16,-1 1 35 0,3 5 20 0,-1 5 30 15,0 5 10-15,-1 2 5 0,4 2-5 0,-3 4-15 0,3 2-17 16,-1 3-13-16,5 1-13 0,2 4-17 16,1 4-13-16,-1 3-13 0,3 0-10 0,1 9-13 0,-2 2-12 15,-2 3 2-15,1 2-17 0,-6 2-7 16,-4 1-16-16,1-2-6 0,-8 1-6 0,-2 2-7 0,-6 0-4 16,0-3 0-16,-7 0-4 0,-4-3 1 0,-2-1-1 15,1-8-3-15,-4 2 3 0,-1-4 14 16,4-2 6-16,5-3 19 0,0-2 21 0,5 0 15 15,1-2 13-15,2-2-6 0,6 0-6 0,0 0-9 16,0 0-14-16,0 0-7 0,23-15 1 0,1 4-11 0,6 1-6 16,2-2-17-16,2 0-18 0,17-4-19 0,-6-1-17 15,5 1-13-15,-13 3-19 0,8-7-1 0,-15 6-5 16,2-2 6-16,-1 4 0 0,-8 0 7 0,-4 2 5 16,-6-1 1-16,-5 3 7 0,-2-2 0 0,-4 2 9 15,-3-2 4-15,-4 2 11 0,-1-2 15 0,-3 3 0 16,-9-1 4-16,4 2 5 0,-7 3-3 0,6 0 1 15,-5 5 3-15,2 4-1 0,0 0 2 0,4 7 2 16,0 2-14-16,2 2 11 0,2 1 0 0,6 1-2 16,2 8 7-16,3-4-18 0,4 2 16 0,5-1-3 15,2-7 1-15,5 1-3 0,-1-3 2 0,2-5-13 16,7 1 6-16,-7-5 4 0,5-5 1 0,4-1 1 16,1-3-2-16,-7-2 1 0,4-7 1 0,0-2 12 15,-4-3 6-15,-2 1 10 0,3-3 1 0,-4-2 8 16,-4-3 1-16,-5 10 4 0,4-4-2 0,-3-5 7 15,-2 7 5-15,2 0-6 0,-2 2 4 0,-5 3 10 16,3 2-9-16,-4 2-8 0,2 3-53 0,0 3 0 16,-4 1 0-16,0 0 0 0,9 10 0 0,-7 1 0 15,1 4 0-15,-2 4 0 0,2 8 0 0,-5-1 0 16,5 2 0-16,-3 0 0 0,4-2 0 0,-3-2 0 16,0-7 0-16,1 0 0 0,1-5 0 0,0-3 0 15,2 1 0-15,-4-6 0 0,6 0 0 0,-1-2 0 16,3-4 0-16,0-2 0 0,1-3 0 0,8-3 0 15,-4-1 0-15,8-7 0 0,1-1 0 0,-1 2 0 16,1-4 0-16,2 3 0 0,-2 2 0 0,0 1 0 16,2 2 0-16,-4 6 0 0,-4 1 0 0,2 2 0 15,-1 6 0-15,-5 0 0 0,-3 4 0 0,3 5 0 16,-4 2 0-16,-4 3 0 0,-3 4 0 0,1-2 0 0,-3 1 0 16,4-1 0-16,-9 0 0 0,5 0 0 0,0-2 0 15,-2-3 0-15,2-3 0 0,-1 1 0 16,1-4 0-16,1-1 0 0,-2-1-156 0,2-2-208 15,-1-3-147-15,0 0-180 0,0 0-388 0,0 0-1168 0,4-24 517 16</inkml:trace>
  <inkml:trace contextRef="#ctx0" brushRef="#br0" timeOffset="-106980.4">14218 14452 329 0,'8'-14'552'0,"1"-1"31"16,-4 8 4-16,2-4-23 0,-5 8-47 0,2 2-36 0,-4 1-23 16,0 0-17-16,6 15-25 0,-6 3-17 15,-1 11-15-15,-4 3-28 0,2 17-21 0,0 1-28 16,-2-1-25-16,2 2-27 0,-1 2-26 0,2-3-19 0,0-2-26 16,4 0-18-16,0-14-18 0,0-2-140 15,0-1-8-15,-1-5 0 0,1-5 0 0,-1-4 0 16,1-5-64-16,0-3-126 0,-2-2-63 0,-2-6-73 15,2-1-64-15,0 0-40 0,-15-15-37 0,3-1-25 0,0-10-32 16,-1 1-319-16,-2-4-912 0,1-1 403 0</inkml:trace>
  <inkml:trace contextRef="#ctx0" brushRef="#br0" timeOffset="-105930.11">14093 14697 1124 0,'-10'-52'52'0,"5"4"61"0,4 15 42 16,1-2 38-16,0 5 34 0,1 1 37 16,4 3 38-16,-1 8 30 0,5-1 17 0,-3 2 10 0,5 0 0 15,0 2-7-15,0 0-15 0,6 2-6 0,5-2-8 16,-3 7-13-16,12-3-22 0,-2 4-11 0,3 2-26 15,0 1-17-15,0 6-28 0,0 0-21 0,0 4-15 16,-2 4-19-16,-3 1-21 0,-1 3-8 0,-4 2-8 16,-7-2-14-16,-3 3-7 0,-2 4-12 0,-5 5-10 15,-5 1-5-15,-9 0-16 0,0-1 1 0,-8 2-5 16,-3-1-23-16,-7 0-23 0,-9 3 0 0,4-9 0 16,-2-3 0-16,-1-1 0 0,3-4 0 0,4 0 0 15,0-4 0-15,6-6 0 0,9-1 0 0,1 0 0 16,3-2 0-16,4 0 0 0,5 0 0 0,-2-5 0 15,11 1 0-15,4-2 0 0,8-2 0 0,9 0 0 16,6 2 0-16,-4 0 0 0,20 1 0 0,-13 4 0 16,14 2 0-16,0 3 0 0,-15 1 0 0,1 5 0 15,-6 3 0-15,0 2 0 0,-1 2 0 0,-4 5 0 0,-2-1 0 16,-6 3 0-16,-2 0 0 0,-4 3 0 16,-4 0 0-16,-2 1 0 0,-7-1 0 0,-3-1 0 15,-5 0 0-15,-4 0 0 0,-8-3 0 0,1 0 0 16,-4-4 0-16,-4-1 0 0,-3-3 0 0,2-3 0 0,-5-2 0 15,3-3 0-15,-3 0 0 0,1-6 0 0,2-2 0 16,-1-3 0-16,4-3 0 0,6 0 0 16,0-2 0-16,5-1 0 0,1-5 0 0,2 2 0 15,4-2 0-15,3 2 0 0,4-4 0 0,2 3 0 0,7-2 0 16,-2 5 0-16,6-2 0 0,2 3 0 0,0 1 0 16,4 2 0-16,1 2 0 0,0 1 0 0,3 3 0 15,-7 2 0-15,8 4 0 0,-1 3-57 16,-4-1-157-16,1 1-20 0,-1 1-11 0,1-1-8 15,0-1 3-15,-1 0 21 0,0 0 4 0,-5-3 26 0,0-1 15 16,2-2 18-16,3-2 12 0,-5-2 20 0,1-1 14 16,-3-2 21-16,6-2 25 0,-3-2 27 0,-1-2 22 15,-1 1 27-15,1-3 18 0,0-3 25 16,-2 2 21-16,1-2 16 0,-2 0 21 0,-1 2 28 0,0-2 23 16,0 4 14-16,-4 0 11 0,-1 5 14 0,-3 1-11 15,3 2-11-15,-3 3-15 0,-1 2-18 0,0 0 1 16,0 0-4-16,0 12-11 0,-1-2-12 0,0 8-9 15,-2 2-16-15,2 5-15 0,-3 0 4 0,0 1-10 16,3-7-3-16,1 0-4 0,1-1-13 0,3-2-12 16,-3 1-31-16,6-5-3 0,-5-2 0 0,6 1 0 15,1-5 0-15,-4-2 0 0,0-2 0 0,4-2 0 16,0-1 0-16,0-4 0 0,3 0 0 0,-5-4 0 16,5 1 0-16,-1-6 0 0,2 1 0 0,-2-3 0 15,-1 0 0-15,1 2 0 0,0-1 0 0,-2 1 0 16,4 2 0-16,-8 5 0 0,3 0 0 0,-3 4 0 15,0 2 0-15,4 1 0 0,-9 0 0 0,9 8 0 16,-5-1 0-16,4 2 0 0,-7 2 0 0,5 6 0 16,2-1 0-16,-3-1 0 0,3 0 0 0,1 2 0 15,2-1 0-15,1-4 0 0,3-3 0 0,0-2 0 16,-3-3 0-16,5 0 0 0,4-5 0 0,-4-3 0 16,2 0 0-16,-3-5 0 0,1-3 0 0,-3-1 0 15,2-3 0-15,0-5 0 0,1-2 0 0,-3-3 0 16,-3 1 0-16,1-2 0 0,-5-2 0 0,0-3 0 15,-2 0 0-15,0 0 0 0,-2 0 0 0,-2-4 0 16,-2 1 0-16,-1 2 0 0,1 7 0 0,-1 8 0 0,-4 1 0 16,4 6 0-16,-5 3 0 0,4 4 0 15,-2 6 0-15,-2 3 0 0,2 10 0 0,-1 9 0 16,-1 6 0-16,5 5 0 0,-5 11 0 0,6 4 0 16,2-2 0-16,3 1 0 0,0-2 0 0,1-11 0 0,3-3 0 15,1-1 0-15,0-2 0 0,-2-4 0 0,1-8 0 16,-2-5 0-16,1 0 0 0,-3-6 0 15,-1-2 0-15,1-1 0 0,-2-4 0 0,-2 0 0 16,0 0 0-16,5-14 0 0,-4 3 0 0,0-6 0 0,1 0 0 16,1-1 0-16,6-9 0 0,-4 1 0 0,7 1 0 15,2-1 0-15,1 0 0 0,7 1 0 0,5 3-52 16,2 0-658-16,3 4-529 0,-1 4-1341 16,5 0 594-16</inkml:trace>
  <inkml:trace contextRef="#ctx0" brushRef="#br0" timeOffset="-105363.28">16371 14705 168 0,'5'-11'627'0,"-1"4"5"16,-2 3-10-16,0-1-21 0,-2 5-24 0,0 0-33 15,0 0-30-15,-21 25-32 0,11-8-29 0,-3 10-40 0,-1 0-29 16,-1 3-38-16,1 14-33 0,5-10-30 0,1-1-16 16,2-1-27-16,2-1-24 0,1-2-23 15,7 1-13-15,5-6-44 0,0-8-136 0,3-1 0 16,4-3 0-16,1-4 0 0,10-3 0 0,1-5 0 0,1-6 0 15,-1-4 0-15,0-6 0 0,-1-2 0 16,0-6 0-16,-4 0 0 0,4-17 0 0,-2-1 0 0,-4-1 0 16,-1-2 0-16,-6-3 0 0,-2-2 0 0,-2 0 0 15,-6-2 0-15,2 0 0 0,-6 16 0 0,0 3 0 16,0 4 0-16,-1 10 0 0,-2 2 0 0,2 6 0 16,0 4 0-16,1 3 0 0,0 4 0 0,0 0 0 15,-12 18 0-15,10 0 0 0,-2 11 0 0,-1 17 0 16,7 4 0-16,-2 1 0 0,3 2 0 0,-2-3 0 15,3 3 0-15,1-4 0 0,3 1 0 0,-7-4 0 16,3-14 0-16,-3-1 0 0,2-4 0 0,-2-2 0 16,2-8 0-16,-2-7 0 0,0 0 0 0,-1-4 0 15,0-2 0-15,0-4 0 0,0 0 0 0,0 0 0 16,0-15 0-16,3 1 0 0,1-3 0 0,2-9 0 16,2-3 0-16,3 0 0 0,1-1 0 0,2 0 0 15,6 3 0-15,1 1 0 0,4 1 0 0,5 1 0 16,-1 6 0-16,-1 3 0 0,-2 2 0 0,0 2-24 15,-8 2-372-15,2 3-68 0,-9 4-69 0,2 0-72 16,-8 2-424-16,-3 0-1113 0,-2 0 492 0</inkml:trace>
  <inkml:trace contextRef="#ctx0" brushRef="#br0" timeOffset="-105212.95">16309 14429 4392 0,'-29'-40'346'0,"11"11"-127"0,8 2-37 15,1 9 6-15,5 3-24 0,3 3-40 0,1 4-39 16,1 4-13-16,3 1-26 0,5 5-58 0,0 2-94 16,5 7-121-16,2 4-142 0,7 5-482 0,2 6-922 15,-1 5 409-15</inkml:trace>
  <inkml:trace contextRef="#ctx0" brushRef="#br0" timeOffset="-104780.45">17809 14807 181 0,'6'-10'507'0,"0"2"1"15,-2 1-2-15,1 1-9 0,-1 3-12 0,0 2-18 16,-4 1-14-16,0 0-34 0,8 9-30 0,-8 1-25 15,0 2-29-15,-2 6-23 0,0 0-39 0,-3 9-25 16,-1 0-23-16,4 2-28 0,-3-3-20 0,1 1-4 16,3 1-28-16,2-9-11 0,-2 0-13 0,3-3-29 15,-1-3 5-15,1-1-15 0,-1-3-16 0,3-3 0 16,2-2-6-16,2-2-3 0,1-3-4 0,1-4-10 16,7-4 7-16,-2-3-7 0,5-5-4 0,1-1-9 15,2-3 16-15,0-5-10 0,1 0-11 0,6 2 5 16,-6 0 2-16,2 3 5 0,0-1 0 0,1 7 1 15,-4 1-22-15,-4 7-16 0,3 2 0 0,-3 3 0 16,-6 4 0-16,2-1 0 0,2 8 0 0,-2 0 0 16,-3 5 0-16,-2 0 0 0,-1 4 0 0,-1-1 0 15,-4 1 0-15,-3 0 0 0,-2 3 0 0,-2-5 0 16,-1 0 0-16,-2 0 0 0,-4 0 0 0,-1-1-127 16,-5-4-75-16,-1-2-69 0,-1-3-82 0,-6-2-91 0,-2-3-95 15,-6-6-504-15,4-2-1129 0,-1-5 500 16</inkml:trace>
  <inkml:trace contextRef="#ctx0" brushRef="#br0" timeOffset="-104647.02">17752 14527 5158 0,'-15'-23'361'0,"3"5"-181"16,2 5-8-16,1 3-9 0,3 2-44 16,-2-1-35-16,1 6-24 0,1-1-47 0,-1 2-64 15,-2 1-101-15,0 2-157 0,2 2-193 0,2 0-381 16,0 4-956-16,1-1 422 0</inkml:trace>
  <inkml:trace contextRef="#ctx0" brushRef="#br0" timeOffset="-103963.2">18793 14386 197 0,'7'-18'532'0,"2"2"21"0,-4 0 6 0,-1-2-4 16,3 1-3-16,-4-1-15 0,2 4-12 0,-1 4-11 16,-4 1-20-16,0 0-29 0,0 4-46 0,0 4-39 15,0 1-37-15,0 0-24 0,-14 18-15 0,7 6-22 16,-4 3-16-16,1 3-29 0,1 4-79 0,0 17-158 16,-2-1 0-16,6-1 0 0,2-2 0 0,3 7 0 15,1-5 0-15,1 1 0 0,-1-16 0 0,2 12 0 16,-1-16 0-16,4-1 0 0,-2-4 0 0,1-8 0 15,-1-7 0-15,-1 1 0 0,-1-5 0 0,2-2 0 16,0-5 0-16,-4 1 0 0,8-12 0 0,-5 0 0 0,1-7 0 16,0 1 0-16,1-10 0 0,-1 2 0 15,5-4 0-15,-4 1 0 0,4 0 0 0,-1 4 0 16,2-1 0-16,0 3 0 0,0 8 0 0,1 2 0 16,-1 4 0-16,0 5 0 0,3 2 0 0,4 5 0 0,2 5 0 15,0 2 0-15,3 8 0 0,1 3 0 0,-2 3 0 16,1 1 0-16,1 0 0 0,-4 4 0 0,3-2 0 15,0 1 0-15,-2 0 0 0,-5-1 0 16,5-3 0-16,-6-1 0 0,-2-5 0 0,0-4 0 0,-1 0-141 16,-2-1-443-16,-1-4-139 0,0-1-402 0,2-2-1217 15,-4-2 540-15</inkml:trace>
  <inkml:trace contextRef="#ctx0" brushRef="#br0" timeOffset="-103379.83">20099 14759 358 0,'-8'-23'549'0,"2"5"0"0,-6-9-15 0,-2 3-23 16,-4 2-29-16,-2 4-22 0,4 6-35 16,-3 3-42-16,0 3-36 0,-3 5-36 0,3-1-20 0,-9 7-23 15,6 1-20-15,0 6-19 0,0 2-14 0,-1 7-21 16,2 1-27-16,-2 2-21 0,4 1-6 0,2 3-20 15,2-6-4-15,2 5-19 0,4-3-7 0,4 1-2 16,0-7-14-16,5-2-5 0,1-3-5 0,3-1-6 16,0-4-6-16,4 0-3 0,2-4-3 0,0-1-8 15,0-3 0-15,3-3-16 0,0-2 17 0,2-4-5 16,1-1 8-16,4-8 14 0,2 1 0 0,-4-1 10 16,0-4-3-16,-1 1-56 0,-3 1-7 0,-2 4 0 15,-2 2 0-15,-2 3 0 0,-3 0 0 0,0 4 0 16,-1 0 0-16,1 4 0 0,-1 2 0 0,-4 1 0 15,6 4 0-15,1 4 0 0,-3 2 0 0,1 2 0 16,2 2 0-16,0 3 0 0,-1 0 0 0,4-1 0 16,3 1 0-16,-1-1 0 0,0-6 0 0,1 1 0 15,2-1 0-15,1-3 0 0,-3-4 0 0,4-3 0 16,-4-3 0-16,5-3 0 0,-4-5 0 0,0 0 0 16,-1-4 0-16,1-6 0 0,-2-6 0 0,-1 1 0 15,1-2 0-15,-5-5-6 0,6-12 5 0,-7 15 3 16,0-2 3-16,1-1-5 0,-2 0 0 0,0 3 0 15,-5 4 0-15,3 7 0 0,-2 5 0 0,0 2 0 16,1 3 0-16,-1 3 0 0,-1 4 0 0,0 2 0 0,0 0 0 16,-6 24 0-16,1 1 0 0,2 6 0 0,-1 20 0 15,-1 3 0-15,4 2 0 0,0 4 0 16,-2 27 0-16,3-6 0 0,3-27 0 0,-3 2 0 16,-2 3 0-16,4-3 0 0,-6 1 0 0,4-5 0 0,0-4 0 15,0-13 0-15,0-1 0 0,1-3 0 0,-4-5-291 16,3-11-107-16,-2 1-43 0,-3-5-46 0,1-7-81 15,-1-4-433-15,-4-4-1085 0,0-3 479 0</inkml:trace>
  <inkml:trace contextRef="#ctx0" brushRef="#br0" timeOffset="-102946.68">20178 14743 156 0,'15'-30'393'0,"-2"3"18"0,9 3 19 0,-3 6 10 0,5 3 1 15,-5 8-10-15,1 2-19 0,9 5-20 0,2 6-28 16,-2 2-36-16,2 3-26 0,-4 4-30 0,-2 0-30 15,-1 3-21-15,-1 1-25 0,-6 3-14 0,-3-6-26 16,-5-1-11-16,-4 3-15 0,-4-1-11 0,-2-3-14 16,-3 0-11-16,-5-2-9 0,-5 3-9 0,0-5-5 15,-4 1-6-15,2-2-7 0,-5-3-6 0,7-3-7 16,-2-1 0-16,-2-2-5 0,4 0 10 0,3 0 8 16,1-5 7-16,5 1-6 0,5-4 2 0,0 0-8 15,5-5-3-15,7-2-10 0,6-6-6 0,3 0-2 16,3-1-1-16,5-4-4 0,8-6-3 0,1 0-1 15,-1-4-4-15,3 4 2 0,-5 0 1 0,-9 5-2 16,-2 3 7-16,2-1 23 0,-6 4 19 0,-2 1 9 16,-5 6 19-16,-4-1 13 0,-4 5 5 0,3 2-58 15,-4 2-57-15,-2 4 0 0,-2 1 0 0,0 1 0 16,0 0 0-16,-5 19 0 0,-1-1 0 0,-2 9 0 16,0 8 0-16,-1 13 0 0,2 5 0 0,-1 0 0 15,4 6 0-15,-1 24 0 0,5-27 0 0,-3 2 0 16,6-3 0-16,-3 2 0 0,1-3 0 0,2-1 0 15,-2-1 0-15,1-3 0 0,0-3 0 0,2-14 0 16,-3 0 0-16,-1-4 0 0,0-8 0 0,0-10 0 16,0 1-116-16,-1-6-337 0,-3-1-42 0,0-5-28 15,4 1-15-15,-8-8 5 0,2-8-390 0,-1-1-999 0,0-9 443 16</inkml:trace>
  <inkml:trace contextRef="#ctx0" brushRef="#br0" timeOffset="-101729.61">20745 14966 632 0,'4'-57'128'0,"1"5"59"0,4 4 29 16,-5 13 26-16,5 4 31 0,0-3 33 0,1 4 22 15,4 5 16-15,-1 2 21 0,1 7-6 0,0 6-12 16,4 0-20-16,1 4-17 0,3 5-26 0,0 2-23 16,3 7-22-16,3 2-23 0,2 6-23 0,-10 1-18 15,3 1-17-15,-2 2-17 0,-6 4-14 0,-5-6-15 16,-5 1-13-16,2-1-13 0,-5 2-7 0,-6-2-6 16,-4 1-10-16,-7 1-5 0,0-4-7 0,-7 2-5 15,-2-3-1-15,-3 1-1 0,-1-3-3 0,1-3 9 16,6-5 16-16,5 2 20 0,3-4 13 0,1 2 13 15,4-4 9-15,3 0 0 0,1-1-12 0,4 0-12 16,0 0-17-16,17-6-2 0,2 1-8 0,9-4-10 0,5 2-1 16,3-4-31-16,14-1-28 0,-2-2 0 0,2 0 0 15,-13 2 0-15,13-3 0 0,-17 3 0 0,2-5 0 16,-5 2 0-16,-3-1 0 0,-5-2 0 16,-7 4 0-16,-2-2 0 0,-1 1 0 0,-6 3 0 15,-5 1 0-15,-1 0 0 0,-4 1 0 0,-1 2 0 0,-1 3 0 16,-5 4 0-16,-2 0 0 0,-1 2 0 0,-3 5 0 15,-2 5 0-15,-5 4 0 0,2 4 0 0,8 4 0 16,-4 0 0-16,8 3 0 0,1 1 0 16,6-2 0-16,-1 1 0 0,8 2 0 0,1-10 0 0,4 0 0 15,3-3 0-15,1 0 0 0,2-2 0 0,4-4 0 16,3-2 0-16,-3-3 0 0,3-1 0 16,7-3 0-16,-1-4 0 0,-4-3 0 0,3-4 0 15,-9 2 0-15,5-8 0 0,-2 0 0 0,-1-1 0 0,-1-1 0 16,-5-4 0-16,0 7 0 0,-1-6 0 0,1-1 0 15,-1 0 0-15,-4 7 0 0,0 0 0 0,-4 5 0 16,-1 1 0-16,-3 4 0 0,3 3 0 0,-3 1 0 16,-1 2 0-16,0 0 0 0,4 10 0 0,-4 2 0 15,3 0 0-15,-3 7 0 0,-3 6 0 0,3 0 0 16,0 2 0-16,0-7 0 0,3 0 0 0,-2-2 0 16,0 0 0-16,4-6 0 0,-2-3 0 0,-2 1 0 15,4-4 0-15,-1-2 0 0,1 0 0 0,-1-3 0 16,5-1 0-16,-3-3 0 0,2-4 0 0,0 0 0 15,1-3 0-15,1-2 0 0,0-2 0 0,3-2 0 16,-3-1 0-16,5 1 0 0,-2-6 0 0,0 6 0 16,6-4 0-16,0 2 0 0,-6 4 0 0,0 2 0 15,-2 4 0-15,-3 2 0 0,1 3 0 0,-1 1 0 16,-1 2 0-16,0 3 0 0,-2 1 0 0,0 6 0 16,1 0 0-16,1 2 0 0,-6 3 0 0,0 2 0 15,-1 1 0-15,2 0 0 0,-1 1 0 0,-1-1 0 16,1-1 0-16,2-5 0 0,1-1 0 0,-1-2 0 15,1-3 0-15,0-1 0 0,2-1 0 0,1-3 0 16,4-2 0-16,1-3 0 0,1-1 0 0,3-4 0 16,1-1 0-16,-2-2 0 0,-1-1 0 0,8-4 0 15,0 2 0-15,-8 1 0 0,5-6 0 0,-4 7 0 16,0 0 0-16,-3 2 0 0,-2 1 0 0,0 3 0 16,-2 0 0-16,-1 2 0 0,-1 3 0 0,-2 3 0 15,-4-1 0-15,7 5 0 0,-4 2 0 0,-2 0 0 16,-1 5 0-16,0 2 0 0,0 3 0 0,2 1 0 15,0-1 0-15,-1 1 0 0,3-2 0 0,0-2 0 16,1-2 0-16,3-2 0 0,-2-2 0 0,3-2 0 16,1-2 0-16,2-3-37 0,-1-3-1 0,1-1 7 15,-2-2 4-15,3-1 7 0,-2-1-21 0,2-3 23 16,1-1-3-16,-1 0 9 0,-1-3-14 0,2 0 20 16,-2-2 2-16,2 2 2 0,-1 1 0 0,1 1 1 0,0 0-4 15,-1 4 3-15,1-2-2 0,-4 5 5 0,3 0 1 16,-3 3-10-16,2 1 7 0,1 2 5 15,-2 3 2-15,2 1-1 0,-2 3-4 0,1-1-2 16,3 4 4-16,-1 0 2 0,3 0-4 0,-2 0 4 0,3-2 2 16,1 0-4-16,-2 1-10 0,2-6 16 0,2-1-4 15,7 0 6-15,0-3-6 0,-6-3 2 16,-1 0 1-16,-1-4-2 0,-3-4 0 0,0 1-1 16,1-2 9-16,1-6 4 0,-7 2 11 0,2-6-8 15,-6 4 0-15,-1-1-1 0,-2-5-15 0,-1-3 11 0,-5-1-2 16,-1 1-1-16,0 8-1 0,-5-6-3 0,1 7-1 15,-2 6 1-15,2 3-9 0,-3 4 0 0,0 0 0 16,-1 5 0-16,-2 5 0 0,2 4 0 16,-8 11 0-16,-3 4 0 0,5 3 0 0,-2 5 0 0,-7 10 0 15,12 6 0-15,1 1 0 0,2 1 0 0,5 3 0 16,1-1 0-16,4 1 0 0,-2-1 0 0,-1-1 0 16,7-1 0-16,-4-1 0 0,4-16 0 0,-2 3 0 15,1 0 0-15,0-3 0 0,-2-2 0 0,0-5 0 16,-5-8 0-16,7 0 0 0,-3-8 0 0,0 0-223 15,-3-5-43-15,1-4-35 0,2-1-36 0,0 0-30 16,-18-14-40-16,5 2-58 0,-3-8-92 0,-4-2-321 16,1-5-952-16,-3 0 422 0</inkml:trace>
  <inkml:trace contextRef="#ctx0" brushRef="#br0" timeOffset="-101580.02">22417 14520 171 0,'-18'-28'547'0,"3"1"1"0,-3 5-32 15,1 1-36-15,3 4-42 0,1 3-41 0,2 1-40 16,3 3-46-16,1 3-65 0,0-2-106 0,5 5-152 16,-5 0-164-16,6 3-192 0,1 1-232 0,0 0-649 15,0 0 288-15</inkml:trace>
  <inkml:trace contextRef="#ctx0" brushRef="#br0" timeOffset="-101012.49">23806 14466 95 0,'-4'-3'530'16,"-1"-1"-18"-16,-4 1-17 0,-1 2-19 0,-2-2-25 15,-1 3-39-15,0 2-40 0,-1 1-35 0,-2 4-31 16,5-1-33-16,-2 1-30 0,4 2-18 0,1 0-24 15,1 1-20-15,2 1-7 0,2 1-24 0,3-1-17 16,5 0-9-16,2-3-13 0,1 0-7 0,3-2-11 16,0 0-6-16,3-3-3 0,7-1 1 0,-3-3 2 15,1-3 8-15,0-2 21 0,-4-1 2 0,-2 0-4 16,-1 0-6-16,-2-1-3 0,-1 1-10 0,-4-2-13 0,0-2-8 16,-4 2-6-16,-2-3-18 0,-4 3-34 0,0 0-51 15,-3 5-73-15,-5 0-88 0,4 1-101 16,0 3-103-16,-1 6-119 0,0 1-453 0,0 0-1052 0,3 4 466 15</inkml:trace>
  <inkml:trace contextRef="#ctx0" brushRef="#br0" timeOffset="-100713.49">24202 14544 293 0,'0'-17'523'0,"0"5"21"16,-4-1-5-16,3 4-5 0,-3 0-22 0,-1 2-39 15,3 2-46-15,-3 1-46 0,-3 2-29 0,3 2-38 16,5 0-33-16,-15 6-29 0,9-3-23 0,1 3-27 16,1 3-16-16,2-1-7 0,1 2-29 0,2 1-17 15,3-2-7-15,2-1-11 0,1 0-10 0,4-1-12 16,6-4-9-16,-3 0-4 0,2-1-9 0,5-2-2 16,-5-4-15-16,5 0-4 0,-5-3 1 0,2-2-3 15,-4-1-12-15,-2-1 0 0,-3-3-4 0,-3 4-3 16,-1-1-4-16,-2-2-1 0,-3 4-3 0,-4-2-7 15,-5 3-1-15,0-1-5 0,-2 3 8 0,-6 4-44 16,-2 2-32-16,-2 1-44 0,-5 5-57 0,-1 6-76 16,3 2-80-16,4 5-78 0,-4 5-96 0,2 4-495 15,8 1-1067-15,0 3 473 0</inkml:trace>
  <inkml:trace contextRef="#ctx0" brushRef="#br0" timeOffset="-100413.35">24080 14988 1 0,'-7'0'570'0,"1"2"9"0,2-1-22 0,4-1-15 15,-9 4-18-15,5-2-27 0,0 1-43 0,3 2-39 16,-2-2-40-16,2 3-50 0,1 1-24 0,0-1-27 16,0 4-26-16,1-4-34 0,2 1-17 0,1 1-24 15,-3 0-22-15,7-1-21 0,-3-3-26 0,1 1-19 16,2-2-4-16,2 0-28 0,-2 0-2 0,1-2-5 15,2-3-6-15,0 0-5 0,0 0-7 0,-1-1 0 16,1-4 0-16,-1 0 0 0,-4-1 4 0,1-2 4 16,-2-2 13-16,-3-1 1 0,0-2 6 0,-2-1 0 0,-4 0 1 15,-1 5 1-15,-4-2-2 0,0 5-12 16,-5-2-3-16,1 7-10 0,-1 0-8 0,-3 3-37 16,-2 4-63-16,2 1-88 0,-2 3-115 0,1 4-158 0,3-2-232 15,-2 4-344-15,5 2-1097 0,4 0 485 0</inkml:trace>
  <inkml:trace contextRef="#ctx0" brushRef="#br0" timeOffset="-99730.47">25193 14444 202 0,'0'-10'564'0,"-1"2"3"0,1 1 0 16,0-4-13-16,0 6-13 0,2 0-45 0,2-2-29 15,1 2-51-15,6 2-41 0,5-2-29 0,4 1-44 16,8 0-23-16,4 3-27 0,3 0-18 0,3-1-26 16,3-2-21-16,12 3-22 0,-16-2-14 0,2 0-17 15,-6-2-15-15,3 0-9 0,-3 0-11 0,-4-3-11 16,-9 5-6-16,-1-2-2 0,-7 0-10 0,-5 1-7 16,2 0 6-16,-5 0-7 0,-3 1-1 0,-1-1-3 15,0 4 4-15,0 0-4 0,-19 0 1 0,8 6-15 16,-5 2-44-16,0 4 0 0,0 2 0 0,-3 6 0 0,1 6 0 15,2 2 0-15,3 1 0 0,3 4 0 0,-2 13 0 16,7-10 0-16,0 10 0 0,1 1 0 16,4 2 0-16,4-13 0 0,0 12 0 0,-3-3 0 0,3-8 0 15,-3-3 0-15,7 0 0 0,-3-5 0 0,-1 2 0 16,1-3 0-16,-4-9 0 0,2 1 0 16,-3-5 0-16,-4 1 0 0,-5-6 0 0,4-1 0 0,-7 0 0 15,1-6 0-15,-10 1 0 0,-5-1 0 16,5-4 0-16,-7-1 0 0,0-3 0 0,9 0 0 0,-8-5 0 15,0-4 0-15,3 0 0 0,-2-4 0 0,8-2-183 16,-1-1-475-16,6-6-567 0,6 1-1328 0,2 0 588 16</inkml:trace>
  <inkml:trace contextRef="#ctx0" brushRef="#br0" timeOffset="-99580.38">25360 14795 81 0,'-1'-4'465'0,"-3"-1"13"0,4 1 46 0,-1 1 13 16,1 3-12-16,1-10 20 0,2 5-17 0,7 0-30 15,3 2-46-15,7-1-32 0,12 1-37 0,5 3-40 16,3-1-33-16,12 3-34 0,3 2-58 0,-18-3-97 16,3 1-138-16,-1-1-130 0,-2 0-185 0,2 1-214 15,-7-5-398-15,-11 3-1023 0,-1-2 453 0</inkml:trace>
  <inkml:trace contextRef="#ctx0" brushRef="#br0" timeOffset="-98980.22">26772 14756 480 0,'0'-18'553'0,"0"-1"6"16,-1-7-10-16,-4 1-9 0,-1 0-17 0,-2 7-19 16,-6-3-19-16,2 6-20 0,-2 2-27 0,-2 5-22 15,-5-2-24-15,-5 4-20 0,-3 7-24 0,1 1-23 0,0 7-21 16,1 5-20-16,-1 5-25 0,0 6-25 16,6 2-73-16,-1 2-161 0,9 5 0 0,-1 10 0 15,7-9 0-15,3-1 0 0,6-2 0 0,3 0 0 16,5-4 0-16,5-2 0 0,4-4 0 0,-4-8 0 0,3-2 0 15,1-6 0-15,1-2 0 0,-1-4 0 16,1-4 0-16,1-2 0 0,-4-5 0 0,1-1 0 16,4-5 0-16,-10 1 0 0,1-1 0 0,-2-7 0 15,-1 1 0-15,-1 4 0 0,-4-1 0 0,-2 0 0 0,2 3 0 16,-5 2 0-16,1 3 0 0,1 2 0 0,-1 6 0 16,0 0 0-16,0 2 0 0,0 2 0 0,0 0 0 15,0 19 0-15,0-4 0 0,4 4 0 0,1 9 0 16,0 1 0-16,3 2 0 0,2-3 0 0,5 2 0 15,0 0 0-15,1 0 0 0,3-5 0 0,0 2-476 16,8-7-209-16,-4-6-487 0,4 0-1270 0,-1-5 563 16</inkml:trace>
  <inkml:trace contextRef="#ctx0" brushRef="#br0" timeOffset="-96429.73">27337 14775 240 0,'3'-18'573'0,"-6"1"41"15,2 0 5-15,2 1 2 0,2 4 3 0,-1-1-11 16,1 1-28-16,1 1-29 0,0 0-43 16,5 2-46-16,2 1-40 0,4 1-34 0,7 2-25 0,6-1-31 15,0 4-35-15,3 2-27 0,-3 2-211 0,3 3-64 16,-2 3 0-16,1 3 0 0,-4 2 0 0,-1 4 0 16,-5 1 0-16,-1 2 0 0,-2 1 0 15,-3 8 0-15,-5-2 0 0,-3 0 0 0,-2 0 0 0,0 5 0 16,-4-7 0-16,-4 2 0 0,0 0 0 0,-5-4 0 15,4-5 0-15,0-2 0 0,0-1 0 0,0-5 0 16,1-2 0-16,0-2 0 0,0 1 0 0,3-5 0 16,1-2 0-16,0 0 0 0,0 0 0 0,-2-11 0 15,4 1 0-15,-1 0 0 0,5-6 0 0,1-4 0 16,2-4 0-16,4-2 0 0,-3-1 0 0,4-1 0 16,4 1 0-16,0-3 0 0,-1 6 0 0,-2 2 0 15,-1 8 0-15,0 0 0 0,0 2 0 0,0 1 0 16,-4 6 0-16,-2 3 0 0,2 1 0 0,1 3 0 15,0 1 0-15,-2 7 0 0,-3 0 0 0,1 2 0 16,-2 3 0-16,0 4 0 0,-5-1 0 0,0 0 0 16,-1 2 0-16,-2-1 0 0,3 0 0 0,-1-2 0 15,-3-1 0-15,3-3 0 0,-2-4 0 0,3 1 0 16,0-4 0-16,0-1 0 0,3-2 0 0,-3-3 0 16,0 0 0-16,0 0 0 0,16-9 0 0,-7-1 0 15,3-3 0-15,1 0 0 0,3-6 0 0,-1-3 0 16,-3 5 0-16,6-5 0 0,-1 3 0 0,-2 6 0 15,-2 0 0-15,3 1 0 0,-5 1 0 0,0 3 0 16,-1 2 0-16,-5 3 0 0,3 1 0 0,-3 1 0 16,-5 1 0-16,14 6 0 0,-5 0 0 0,-1 1 0 0,-2 1 0 15,3 1 0-15,-1 1 0 0,5 2 0 0,1 0 0 16,1-1 0-16,3-1 0 0,2-2 0 16,-2 1 0-16,1-2 0 0,-2-2 0 0,5-3 0 0,-3-1 0 15,-6-2 0-15,-2-2 0 0,2-3 0 0,-3-1 0 16,0-2 0-16,-5-1 0 0,-2-1 0 0,1-5 0 15,-5-1 0-15,-2-1 0 0,-1-1 0 0,-6-5 0 16,-1-3 0-16,-5 2 0 0,-2 4 0 16,2 2 0-16,-4 0 0 0,5 7 0 0,-3 4 0 0,0-1 0 15,2 4 0-15,-5 3 0 0,5 4 0 0,-1 1 0 16,-1 3 0-16,8 3 0 0,-8 0 0 0,9-2 0 16,0 6 0-16,0 2 0 0,0 1 0 0,8-3 0 15,-3-1 0-15,4 0 0 0,3-1 0 0,-6 0 0 16,6 4 0-16,-3-4 0 0,1-1 0 0,0 3 0 15,3-1 0-15,-4-1 0 0,4 3 0 0,-1 2 0 16,-1 0 0-16,-2-2 0 0,1 4 0 0,2-1 0 16,1 1 0-16,-3 0 0 0,3 0 0 0,1-1 0 15,0 0 0-15,7-1 0 0,-1-3 0 0,4 2 0 16,1-3 0-16,9-1 0 0,3 1 0 0,3-4 0 16,-2-4 0-16,5-1 0 0,2-2 0 0,-2-1 0 15,3-3 0-15,-2 1 0 0,3-4 0 0,-4 2 0 16,1-3 0-16,-1 0 0 0,2-1 0 0,-4-3 0 15,2-2 0-15,0-2 0 0,-2 1 0 0,1-2 0 16,-2-3 0-16,-2-2 0 0,-1 1 0 0,0-3 0 16,-2 0 0-16,-6-2 0 0,-3 1 0 0,1-2 0 15,-5 1 0-15,-2-4 0 0,-7 2 0 0,1 2 0 16,-4 2 0-16,-1 3 0 0,-2 5 0 0,-3-1 0 16,0 5 0-16,-4 3 0 0,-2 2 0 0,0 1 0 15,-7 4 0-15,-1 2 0 0,-2 5 0 0,4 5 0 0,-9 3 0 16,4 2 0-16,-1 2 0 0,2 0 0 15,1 1 0-15,6-3 0 0,5-1 0 0,-2 2 0 16,2 0 0-16,4-2 0 0,2 0 0 0,3-3 0 16,4-3 0-16,-4 0 0 0,9-2 0 0,4 0 0 0,0-2 0 15,-1-1 0-15,5-3 0 0,1-1 0 0,-3-4 0 16,4 0 0-16,-2-1 0 0,-2-4 0 16,-2-1 0-16,-1 4 0 0,-1-7 0 0,-2 0 0 15,0 2 0-15,-3 2 0 0,1-1 0 0,-2 0 0 0,-4 0 0 16,3 5 0-16,-4 1 0 0,0 1 0 0,0 3 0 15,0 0 0-15,0 0 0 0,-10 7 0 0,5 5 0 16,1-1 0-16,-4 5 0 0,3 3 0 0,0 0 0 16,1 8 0-16,0 0 0 0,-1 2 0 0,9-3 0 15,-4 4 0-15,1-2 0 0,3-1 0 0,0 3 0 16,-3-1 0-16,3 1 0 0,-1-3 0 0,-1 3 0 16,3-3 0-16,-5 3 0 0,0-1 0 0,-1 0 0 15,-3 0 0-15,4 3 0 0,-2-3 0 0,-2-2 0 16,1 2 0-16,-2-2 0 0,1-1 0 0,3-7 0 15,-3-1 0-15,-5-1 0 0,5-4 0 0,3-3 0 16,-3 2 0-16,-3-5 0 0,0 0 0 0,0-3 0 16,0-2 0-16,0-2 0 0,-4-2-14 0,-3-2-9 15,-1-5 6-15,-3-2 3 0,-6-5 6 0,2-6-7 16,3 2 7-16,0-4 2 0,3-6-5 0,2 0 9 16,5-5-13-16,2 1 13 0,5-14 3 0,6 1 1 15,7-4-4-15,5 2 3 0,8-1 3 0,6-1-7 16,3 2-1-16,5 5 7 0,1 1-3 0,4 5-3 15,-1 11 0-15,-1-1-4 0,-6 14 5 0,0 1-4 16,1 5 3-16,0 4 4 0,-3 0-4 0,-1 4 3 16,-4 4-9-16,-6-2 5 0,-3 1 6 0,0 2-4 15,-6 0 5-15,-1 1-10 0,-3-1 2 0,0 1-3 16,-2-1 3-16,-1-2 10 0,1 1 0 0,-2 0-2 16,0 0-20-16,-1 0 20 0,0-2-3 0,1 0-6 15,-1-1 18-15,-4-1-12 0,9 0 5 0,-9 0-3 16,10-5 7-16,-2 1-1 0,-3-2 2 0,1-1-7 15,-1-2 6-15,-1 1-10 0,-1-3-2 0,-2 2-2 16,-2-2 4-16,-2-1-1 0,1 4-1 0,-4-3 2 16,-1 6-8-16,-3-3 5 0,-1 3 0 0,-3 2 16 15,0 4 11-15,-4 2-6 0,-1 4 2 0,-6 5 4 16,2 2 3-16,-1 3-7 0,5 0-3 0,0 1-1 16,6-1-9-16,3-1-6 0,0 1 0 0,2 1 0 15,3-3 0-15,1 0 0 0,7 2 0 0,-2-6 0 16,6 0 0-16,-1-3 0 0,7-2 0 0,-2 1 0 15,7-5 0-15,-1-2 0 0,2-1 0 0,1-3 0 16,-2-3 0-16,0-1 0 0,0 0 0 0,-3-1 0 16,2-3 0-16,-2-3 0 0,-2 1 0 0,1 0 0 15,-1-1 0-15,0 3 0 0,-4 4 0 0,-3-1 0 16,1 2 0-16,-4 2 0 0,4 2 0 0,-4 0 0 16,-3 3 0-16,10 1 0 0,-5 3 0 0,-3 1 0 15,3 1 0-15,2 1 0 0,-2 1 0 0,2-1 0 16,1 3 0-16,2-3 0 0,-1 1 0 0,2-2 0 15,1-1 0-15,2-1 0 0,0-1 0 0,6-4 0 16,0-1 0-16,-2-2 0 0,2-3 0 0,-2 0 0 16,5-7 0-16,-7 2 0 0,0-3 0 0,2-3 0 0,-4-5 0 15,4 0 0-15,-3-4 0 0,1-2 0 0,-2-3 0 16,-3-2 0-16,6-15 0 0,-3 0 0 0,1-1 0 16,-2 3 0-16,-3-5 0 0,-4-1 0 15,-5 3 0-15,-2 3 0 0,-2 13 0 0,-4 2 0 16,-2 6 0-16,1 9 0 0,0 6 0 0,-1 3 0 0,-1 6 0 15,0 9 0-15,-3 7 0 0,-4 10 0 0,7 7 0 16,-2 15 0-16,1 2 0 0,7 3 0 0,4 0 0 16,1-5 0-16,7 6 0 0,1 0 0 0,1-6 0 15,3 3 0-15,1-20 0 0,-1-1 0 0,1-2 0 16,0-2 0-16,2-3 0 0,-4-8 0 0,3-2 0 16,-3-5 0-16,1-1 0 0,-1-5 0 0,1-1 0 15,1-4 0-15,0-4 0 0,0-2 0 0,-1-3 0 16,-1 2 0-16,2-3 0 0,0-7 0 15,0 5 0-15,0-3 0 0,1-1 0 0,-3 6 0 0,-1-2 0 16,-1 9 0-16,-2 1 0 0,1 3 0 0,-1 3 0 16,3 2 0-16,-4 1 0 0,0 3 0 15,6 9 0-15,-7 1 0 0,2 4 0 0,1-1 0 0,0 6 0 16,-4-5 0-16,0 4 0 0,-1-5 0 0,0-1 0 16,0 1 0-16,-2-4 0 0,2-2 0 0,-1-2 0 15,1 0 0-15,-2-3 0 0,3-4 0 0,-1 1 0 16,4-3 0-16,-3-2 0 0,2-1 0 0,3-1 0 15,1-2 0-15,0-1 0 0,5-4 0 0,-3-1 0 16,3-1 0-16,5-5 0 0,-5 5 0 0,7-8 0 16,0 5 0-16,-5 3 0 0,-2 2 0 0,0 1 0 15,-2 0 0-15,-2 6 0 0,-3-1 0 0,-2 2 0 16,0 2 0-16,-7 0 0 0,10 5 0 0,-6 1 0 16,-3 1 0-16,2 3 0 0,-3 3 0 0,0 3 0 15,0 0 0-15,-3 0 0 0,0 0 0 0,3-4 0 16,2 1 0-16,-2-3 0 0,0 1 0 0,1-2 0 15,0-2 0-15,2-3 0 0,-1 2 0 0,2-6 0 16,0 1 0-16,-4-1 0 0,15-5 0 0,-7-1 0 16,1-2 0-16,5-2 0 0,0 0 0 0,4-3 0 15,1-6 0-15,6 1 0 0,-3-3 0 0,5 1 0 16,1 0 0-16,-1 3 0 0,-2 1 0 0,0 3 0 16,1-1 0-16,-10 5 0 0,1 3 0 0,-2-2 0 15,-5 4 0-15,-1-1 0 0,2 4 0 0,-5 1 0 16,-6 0 0-16,12 1 0 0,-6 0 0 0,0 2 0 15,1-2 0-15,-2 0 0 0,-5-1 0 0,11-1 0 16,-2-2 0-16,-4 1 0 0,2-2 0 0,3-1 0 16,-4-3 0-16,-1-1 0 0,3-2 0 0,-4 1 0 15,0-2 0-15,-3-4 0 0,-1 1 0 0,-1-1 0 16,-6-3 0-16,1 1 0 0,-4 0 0 0,-4 4 0 16,3-1 0-16,3 7 0 0,1 0 0 0,-1 5 0 15,1 0 0-15,-1-1 0 0,8 4 0 0,-11 7 0 16,7-3 0-16,3 8 0 0,-1 0 0 0,5 3 0 15,5 3 0-15,2-1 0 0,4 6 0 0,4-3 0 16,0 1 0-16,5 1 0 0,2-3 0 0,-1-1 0 16,2-4 0-16,0-1 0 0,0-2 0 0,-5-5 0 15,-3 0-117-15,0-4-62 0,-7-2-44 0,1-3-50 0,-5 0-68 16,-5-1-73-16,-2-2-64 0,-6-3-93 16,-5-4-362-16,-8-4-1010 0,-9-2 446 0</inkml:trace>
  <inkml:trace contextRef="#ctx0" brushRef="#br0" timeOffset="-96280.58">29887 14195 4921 0,'-36'-7'412'0,"14"3"-219"0,15 2 12 15,9 2 55-15,-2 0 13 0,46-3-27 0,5 5-44 16,13 0-47-16,33 7-30 0,-5 0-6 0,-2 5-38 16,-31-6-70-16,2 5-88 0,-1-2-89 0,-6-1-146 15,-21-1-205-15,-6 0-506 0,-13-1-1106 0,-14-2 489 16</inkml:trace>
  <inkml:trace contextRef="#ctx0" brushRef="#br0" timeOffset="-94895.04">2599 16077 30 0,'-6'-25'397'0,"-2"6"17"15,3-5-9-15,-4 5-9 0,5 0 0 0,-1 3-9 16,1-1-9-16,-1 5-14 0,2 2-26 0,-1 1-26 15,3 3-24-15,0 0-32 0,-3 4-26 0,4 2-21 16,0 0-22-16,-1 11-17 0,1 1-18 0,0 8-19 16,0 6-10-16,0 9-12 0,5-1-5 0,-5 11-12 15,1 2-9-15,3-11-9 0,0-1-9 0,1-3-11 16,4-3-16-16,1-4-5 0,-1 0-8 0,-1-11-3 16,-3-3-2-16,4-4 1 0,-1 0-2 0,-2-4-1 15,2-3-3-15,2-4-1 0,-5-2-1 0,4-2-2 16,-1-2 1-16,3-8-5 0,-5 2 3 0,-2-2-2 15,2 1 2-15,1-8-1 0,-2 7-2 16,-1 1 2-16,0 8-4 0,-2 0-3 0,1 3 0 0,2 4 0 16,0 2-1-16,4 5 1 0,0 5 1 0,4 2 1 15,1 10-4-15,1 0 1 0,3 2-1 0,0 0 1 16,-1-2-2-16,-2 2-1 0,2-4 5 16,0 0-7-16,-2-5-6 0,-1-2-7 0,-2-2-2 0,-1-3 2 15,0-2-3-15,-2-2 7 0,0-3-3 0,-1-2 4 16,-2-2 1-16,-2-1 1 0,2-5 0 15,-3 0 2-15,2-5 4 0,-5-1-4 0,0-2 4 16,0-2-2-16,-1-1-6 0,-2 2 6 0,3-1 4 16,-1 0 6-16,1 2-1 0,1 5 1 0,3-3 5 15,1 3-5-15,0-1 0 0,3 4-1 0,1 0-2 0,5-1 2 16,3 1-2-16,8 0 0 0,7-5 6 16,0 5-7-16,-1-1 4 0,2-2 0 0,0 2 0 15,2-4-6-15,-1 0 0 0,-7 0-6 0,-1-1 0 16,-4 0 1-16,-9 0 2 0,0 5 1 0,-4-5 0 15,-5 2 0-15,-4 1 1 0,0-3-5 0,-3 2 1 0,-2-1 6 16,-4-1 5-16,-1 1 4 0,-4 2 2 0,-1 0 5 16,4 4-6-16,0 2 7 0,-1-2 0 0,2 7 1 15,0 1-3-15,0 8-2 0,2-1 11 16,-1 8 0-16,4 3 9 0,0 11 7 0,5 1 6 16,0 4 0-16,0 2 6 0,9 10-13 0,-5-10 3 15,3 9-7-15,-3-8 0 0,0-2-6 0,4-3-3 16,-6-2-3-16,1-2-3 0,3-3 2 0,-3-7-6 15,-2-6 3-15,0-1-7 0,1-4 22 0,-1-1 31 16,-1-2 10-16,0-4-6 0,0 0-1 0,0 0-12 16,0 0-19-16,4-21 10 0,-3 9-1 0,4-7-20 15,1-6 6-15,1-1-2 0,3 1-9 0,1-6 7 16,2 1-4-16,3-1-12 0,-1-2 9 0,5 4-8 16,0 1-13-16,3 3-23 0,-2 3-34 0,4 4-45 15,-7 6-59-15,1 2-74 0,0 4-80 0,1 5-116 16,2 0-130-16,-4 2-448 0,-3 4-1091 0,2 4 482 15</inkml:trace>
  <inkml:trace contextRef="#ctx0" brushRef="#br0" timeOffset="-94746.92">3909 16303 3057 0,'-4'8'314'0,"4"-4"-70"16,0-4 25-16,0 0 7 0,3 4-15 0,-3-4-37 15,0 0-43-15,0 0-41 0,0 0-31 0,15-7-43 16,-7 2-63-16,3 1-93 0,1 1-140 0,7-1-190 15,1-3-314-15,0 5-796 0,1-2 353 16</inkml:trace>
  <inkml:trace contextRef="#ctx0" brushRef="#br0" timeOffset="-93512.99">5298 15696 147 0,'-4'-9'438'0,"-2"1"-3"15,-3 6-9-15,-1 3-17 0,-7 5-13 0,-6 13-9 16,3 1-16-16,2 6-13 0,0 1-25 0,0 3-23 16,1 5-29-16,3-1-28 0,4 0-22 0,-3 11-24 15,11-12-20-15,2 2-15 0,3-5-15 0,7-1-15 0,4-5-17 16,6 0-8-16,4-8-13 0,7-6-11 0,1 1-7 16,1-7-10-16,4-2-6 0,-1-6-1 15,1-5-11-15,-1-2-8 0,-3-6 1 0,-2-1-6 16,-3 0-5-16,-3-1-2 0,-3-2 7 0,-1-1 10 15,-10 1-1-15,3-5 3 0,-9 2-7 0,-1 5 1 16,-4-1-8-16,0 2-1 0,-4 3-3 0,4 5 4 16,-1 1-4-16,-2 3-6 0,2 3-4 0,-3 2-1 15,4 1-9-15,-5 8 2 0,4 3-1 0,1 5-5 16,0 1 3-16,5 8-9 0,-1 0 1 0,1 2 3 16,0-3-1-16,4 0-7 0,1 0 4 0,6-2-4 15,3-4 5-15,-6-4 6 0,2-3-7 0,0-4-8 16,2-1-5-16,1-2 4 0,2-5 0 0,-3-2 1 0,2-2-2 15,0-1-2-15,-5-6 1 0,4-1-1 16,-2 0 6-16,-4-3-2 0,6-5-2 0,-3-1 4 16,-3 1 2-16,3-3-7 0,-2 3 5 0,-4 3 9 15,-3 1-11-15,1 2-2 0,-3 4 2 0,-1 1 1 16,1 4-8-16,-2 4 2 0,0 1-3 0,-2 1 3 16,4 9 3-16,-3 3-1 0,-1 13-1 0,4 4 2 15,-4 4-4-15,3 14 1 0,-1 3 8 0,-1 3 2 16,2 3-4-16,0-1-1 0,-3 4-1 0,0-1 18 15,-2 0-7-15,-2-1-1 0,3-6-13 0,-3-1-1 16,-1-14-6-16,1 0-1 0,-1-1-2 0,3-7 2 16,-3-4-4-16,-1-3 6 0,0-5 5 0,0-5 1 0,-1-4 2 15,2-3 0-15,-3-2-1 0,1-4 12 16,-2-5-6-16,0-2 10 0,0-7 3 0,-1-8 13 16,5-4-9-16,2-2 10 0,6-6-13 0,4-15-5 15,6-6 1-15,9-22 3 0,1 22-3 0,15-25-6 16,3 4-8-16,5 2-20 0,8 4-1 0,-16 27-3 15,8 4 2-15,-1 3-9 0,6 5 1 0,1 4-3 16,-2 7-2-16,-13 12 3 0,0-1 3 0,15 1-1 16,-22 7 2-16,0 2 1 0,-9 1 2 0,-4 1-6 15,-3 1-4-15,-5 2-1 0,0-1 4 0,-4 1-2 16,-4 1 5-16,-1-1 5 0,0-4 2 0,0 7 2 16,0-7 4-16,-9 4-1 0,9-4 5 0,-6 4 3 15,6-4 1-15,0 0-1 0,0 0-2 0,-17-10 11 16,7 5-6-16,1 1 3 0,0-3 4 0,0 0 7 15,-1 0 7-15,1-1 1 0,-2 2 3 0,0-1-1 16,0 0 3-16,-7 5 2 0,5 0-2 0,-3 0 6 16,-1 4 4-16,-1 1-2 0,-1 5 7 0,2 4 1 15,1 2 4-15,-2 8 5 0,1 0 4 0,3 4 4 16,3 2-2-16,2 0 1 0,4 0-9 0,2 2 5 16,3-2-7-16,5 0 6 0,3-1-10 0,3 1-9 15,5-6-13-15,3-1 17 0,6-5-3 0,1-1-3 16,7-5 2-16,2-2-3 0,2-6-17 0,2-3-13 15,0 0-11-15,0-3-6 0,-2-5-8 0,2 0-7 16,-5-3-7-16,-2-4 10 0,1 2 7 0,-4-4-1 16,-4-1 7-16,-2-1-8 0,0 2 8 0,-6-3 6 15,0-2-4-15,-5-1 0 0,-2-1 0 0,-1 1 10 16,-5-3-1-16,-3 2 2 0,-1 0-8 0,-2 0 12 16,-2 8 6-16,-1 2 6 0,-4 0-7 0,0 4 7 15,0 5-7-15,-5 3 7 0,4 3-2 0,-4 3 0 16,-3 4 10-16,2 8 0 0,-6 6 2 0,2 2-5 15,6 4 9-15,-3 2-9 0,5 3 4 16,1 3 3-16,8-3 5 0,2-2-9 0,2-1 13 16,5-2-10-16,0 0 0 0,6-3-1 0,4-4 4 0,-2-7-1 15,5-3-4-15,7-2-7 0,4-1 13 0,1-2-19 16,2-7-16-16,-2-3-21 0,0-1-14 0,4-2-30 16,-8-3-29-16,3-1-35 0,-3-3-39 0,-4 1-39 15,-1 1-57-15,-1-4-93 0,-11 3-98 0,-2 1-533 16,3-3-1081-16,-6 6 478 0</inkml:trace>
  <inkml:trace contextRef="#ctx0" brushRef="#br0" timeOffset="-92378.43">6828 16127 49 0,'-9'1'358'0,"9"-1"-12"15,-1-6-20-15,1 6-17 0,0 0-16 0,6-9-15 0,-3 5-19 16,2-2-8-16,2-4-10 0,1 3-10 0,0-2-9 15,1 1-11-15,1-4-10 0,3-1-10 0,-1 1-3 16,0-2-10-16,1-2-11 0,-3 4-7 0,3-6-9 16,-4 1-11-16,0 0-9 0,1-5-7 0,0-3-15 15,-4 2-6-15,1 0-10 0,-2-4-6 0,-1 0-4 16,-3-1-9-16,-1-1-6 0,-1 0-6 0,-4 2-8 16,-2 0-3-16,1 1-4 0,-2 1-4 0,-2 0-1 15,1 7 1-15,0 1 1 0,-1 3 1 0,5 3-3 16,-3 4-2-16,-1-2-5 0,0 5-4 0,3 4 0 15,-2 2 7-15,-1 3 10 0,0 4 5 0,3 6 4 16,-2 1 8-16,3 10 12 0,1 1-8 0,4 4 4 16,-2 3-1-16,2 0 13 0,2-3 1 0,2 2 1 15,-1 2 3-15,3 1-4 0,-1-2 8 0,4-1-13 16,0 1 2-16,0 12-8 0,-1-20-4 0,-1 5-6 16,5-2 5-16,-3-1-20 0,2-3-4 0,-3-1-3 15,5 1 9-15,-3-8-21 0,1-1-4 0,1-5-20 16,5 0-32-16,-7-3-35 0,8-1-44 0,-2-4-47 15,2 1-57-15,1-5-58 0,-1-2-45 0,3-3-45 16,-3-2-31-16,1 0-26 0,0-10-25 0,3 1-2 16,-8 2 6-16,1-5 12 0,-2 3-245 0,-2 1-722 15,-2 1 2355-15,0 4-1172 0,0 1 90 16,-4 0 66-16,0 2 55 0,3 2 47 0,-7 1 36 16,3 1 21-16,-4 4 4 0,4-6 25 0,-4 6 13 0,0-4 18 15,0 4 11-15,0 0 9 0,0 0 5 0,0 0-12 16,5 12 0-16,-4-8-6 0,2 1-8 0,-2-1-7 15,3 0-10-15,0-1-15 0,2 0-7 0,2-1-15 16,-3 0-12-16,7-2-6 0,-1 0-11 16,2-2-10-16,0 1-7 0,-1-1-3 0,0-3-6 0,2 0-7 15,-4-2-5-15,3 0-5 0,0-3-2 0,-5 3-5 16,-3-1-4-16,2-4 2 0,-3 1-7 0,1-1-2 16,-1 0-7-16,-4-3 1 0,0 2-3 15,0 1 2-15,-4-3-3 0,-2 4-4 0,-1 2 6 16,0 1 3-16,-1 2 9 0,-1 3 2 0,-4 0 11 0,1 3 16 15,2 3 4-15,-3 1 5 0,-4 4 10 0,2 6 12 16,3 0 6-16,-7 7 1 0,10-5 2 0,-5 8-1 16,5-1-3-16,0 1-1 0,5-3-3 0,2 4-10 15,2 0-4-15,2-6-8 0,2 0-9 0,1-2 2 16,4 0-2-16,4-1-1 0,0-3-8 16,2-1 7-16,3-4-32 0,1-1-32 0,3-2-37 0,5-1-41 15,1-9-42-15,-7 4-38 0,6-4-51 0,-5-1-49 16,6-4-62-16,-1 1-64 0,-7 0-89 0,6-5-502 15,-2-1-1066-15,-3 0 472 0</inkml:trace>
  <inkml:trace contextRef="#ctx0" brushRef="#br0" timeOffset="-92213.38">7982 16061 3057 0,'4'2'295'16,"-4"-2"-117"-16,5 6 39 0,-3-2 65 0,2-1 28 15,-4 0 6-15,3-1-6 0,-2 2-20 0,-1-4-20 16,0 0-6-16,0 0-28 0,0 0-16 0,0 0-22 15,8 3-21-15,-8-3-52 0,0 0-84 16,4 2-106-16,-4-2-153 0,0 0-160 0,0 0-172 0,0 0-380 16,0 0-1006-16,-25 7 445 0</inkml:trace>
  <inkml:trace contextRef="#ctx0" brushRef="#br0" timeOffset="-88296.19">8520 15916 61 0,'-9'-10'420'0,"4"3"11"0,1-2 1 16,-2 5-8-16,2-2-16 0,-5 3-32 0,5 1-36 16,-2 2-31-16,6 0-34 0,-8 4-23 0,4 0-24 15,-1 0-18-15,0 2-15 0,4 0-19 0,-2 2-14 0,3-1-16 16,3 1-18-16,-2-3-13 0,4 4-7 0,4-3-8 15,-1-4-9-15,-2 1-8 0,7-5-6 0,-2 1-10 16,5-1-6-16,-5-3-5 0,6-3-3 16,-3 1-1-16,0-3-6 0,-5 0-1 0,-1-1-5 15,1-1-2-15,-3-3-9 0,0 2 2 0,-2 5-15 0,-4-5-40 16,-4 6-49-16,0-1-83 0,-2 5-91 0,-3 3-94 16,-4 5-125-16,-12 7-330 0,2 4-862 0,-1 3 382 15</inkml:trace>
  <inkml:trace contextRef="#ctx0" brushRef="#br0" timeOffset="-87947.27">8410 16375 6 0,'-8'-8'470'0,"3"2"11"16,-7 1 5-16,-1 1-9 0,0 4-21 0,-2 0-31 15,-6 3-31-15,11 3-32 0,-4 0-36 0,1 2-30 0,3 1-29 16,-4 4-22-16,5 1-26 0,1 3-23 16,2-1-16-16,2-3-18 0,3 3-18 0,-2-3-13 15,7-1-13-15,1-3-13 0,0 2-8 0,4-4-10 16,-1-1-8-16,4-2-7 0,-1-1-11 0,3-3-9 16,4-2-8-16,-2-1-6 0,-3-2-1 0,-1 0-3 0,-2-1-5 15,0-1 0-15,-5-2-4 0,0 0-4 0,0-2 2 16,-5 1 6-16,-2 3-4 0,-4-1-4 0,-1 1-2 15,-1 2-3-15,-2 1 2 0,0 2-21 16,0 3-38-16,-3 4-47 0,3-1-49 0,1 0-67 16,-1 3-57-16,3 3-57 0,3 3-68 0,4-2-85 0,-2 0-345 15,3 0-883-15,4-1 390 0</inkml:trace>
  <inkml:trace contextRef="#ctx0" brushRef="#br0" timeOffset="-87695.09">8722 16421 167 0,'0'-6'432'0,"0"1"19"0,-1 0 8 16,1 1-8-16,0 4-24 0,0 0-27 0,0 0-22 15,0 0-24-15,-4 11-25 0,5 2-30 0,-5 3-27 16,-1 1-20-16,4 4-27 0,-2-1-7 0,1 4-22 16,4-5-17-16,-1 0-19 0,2-1-17 0,1-2-11 15,1-4-15-15,2-1-15 0,-2-5-9 0,2-1-4 16,0-4-6-16,-1-2-11 0,4-4-6 0,2 0-6 15,-3-3-4-15,2-7-9 0,1 0 7 0,-5-3-6 16,1 2 3-16,2-9-9 0,-6 1-2 0,1 5-1 16,-1-8-11-16,-7 9-27 0,6 0-50 0,-6-1-55 15,1 1-67-15,-2 4-89 0,-2 3-128 0,3 4-152 16,-6-1-377-16,0 5-994 0,1 3 441 0</inkml:trace>
  <inkml:trace contextRef="#ctx0" brushRef="#br0" timeOffset="-87429.53">9703 15869 133 0,'9'-25'579'0,"-1"9"-22"0,-7 4-22 0,3 2-35 16,-4 4-37-16,0 5-28 0,0 1-19 0,0 0-16 15,-5 20-29-15,-3 1-23 0,2 7-31 0,-3 3-24 16,1 2-23-16,-4 2-25 0,1 13-27 0,-1 0-16 16,1-3-24-16,4-9-24 0,-4 8-46 0,3-12-51 15,0 1-65-15,-1-5-61 0,0-2-69 0,3-7-84 16,2-2-72-16,0-5-72 0,-1-5-74 0,2-3-75 16,-2-4-274-16,5 0-853 0,0 0 379 0</inkml:trace>
  <inkml:trace contextRef="#ctx0" brushRef="#br0" timeOffset="-86997.22">9588 16006 73 0,'3'-33'338'16,"1"3"8"-16,-3 3 14 0,1 1 27 0,2 7 20 16,0 1 7-16,1 3-9 0,1 2-17 0,-3 0-28 15,7 3-24-15,-1 3-24 0,3 2-21 0,5-3-32 16,-5 6-25-16,8-2-20 0,1 5-22 0,-3 1-21 16,4 2-18-16,-3 3-11 0,-1 2-15 0,1 3-16 15,-1 5-13-15,-5-2-8 0,-3 1-14 0,-3 9-7 16,-5-5-9-16,-2-1-9 0,-8 7-3 0,-1-2-3 15,-5 0-5-15,-2-3-2 0,-2 0 0 0,4-8 10 16,-2 0 4-16,1-2 11 0,0 0 11 0,-1-3 7 16,5-3 8-16,6-2 8 0,-3-2-4 0,3-1 1 15,5 0-11-15,-4-5-3 0,4 5-10 0,9-9-11 16,0 3 2-16,2-1-14 0,5 2-9 0,3 0 1 16,9 0-11-16,1 2 3 0,2 1-4 0,-1 4-16 15,1 2-6-15,0 3-17 0,-4 2-5 0,-1 2-11 16,-5 3-3-16,2 4-3 0,-10-5-4 0,1 10 6 15,-6-5 0-15,-3 1 2 0,-4 1 8 0,-5 3-1 16,-5 2 0-16,-6-1 5 0,-2 1 3 0,-3-6 0 16,-3 0 1-16,-2-2 0 0,-1-3 12 0,-1-1 2 15,-1-4 8-15,6-6 9 0,2 0 20 0,3-3-9 16,-1-4 7-16,6 1 0 0,0-4-4 0,3 0 0 16,0-4-3-16,4 1 0 0,5-2-6 0,3 0-10 15,2-4-20-15,5 1-33 0,3 1-42 0,2 1-58 16,3 1-69-16,10-5-87 0,1 4-88 0,-1-1-77 15,7 2-74-15,-3-1-413 0,6 0-1028 0,-2 3 455 16</inkml:trace>
  <inkml:trace contextRef="#ctx0" brushRef="#br0" timeOffset="-86763.53">10419 16025 273 0,'18'-22'327'16,"-6"5"-8"-16,0-7 20 0,-3 6 36 0,0-6 30 16,-1 0 26-16,-4 7 13 0,-1-3 7 0,0 2 4 15,-2 2 3-15,1 1-11 0,-1 3-13 0,-1 2-23 16,0 3-37-16,0 2-37 0,0 3-28 0,0 2-27 15,0 0-18-15,1 16-14 0,0-1-18 0,-2 6-18 16,1 6-18-16,-1 2-32 0,0 5-164 0,-2 0 0 16,0 13 0-16,-2-1 0 0,-2 1 0 0,-1-2 0 15,4-8 0-15,-1-2 0 0,2-2 0 0,1 0 0 16,1-5 0-16,-3 0 0 0,4-10 0 0,0-2 0 16,0-4 0-16,0-3-80 0,-1-6-274 0,-1-2-52 15,2-1-41-15,0 0-32 0,-2-19-43 0,1 1-15 16,1-7-358-16,-3-4-969 0,3-6 429 0</inkml:trace>
  <inkml:trace contextRef="#ctx0" brushRef="#br0" timeOffset="-86629.91">10450 16026 1117 0,'0'-46'110'0,"-1"10"62"0,-2 6 41 16,2 3 44-16,1 3 58 0,-2 6 35 0,2 4 30 15,0 2 15-15,0 3-2 0,2-2-23 0,-1 5-22 16,7-3-23-16,2 4-17 0,0-1-35 0,7 1-14 16,2 2-40-16,3 2-21 0,8-2-16 0,1 4-41 15,-2-1-54-15,2 1-60 0,-2 0-72 0,-1-1-79 16,-8 0-97-16,0 1-77 0,-1 2-67 0,-9-2-63 15,-2 3-399-15,-7-1-895 0,2 4 396 0</inkml:trace>
  <inkml:trace contextRef="#ctx0" brushRef="#br0" timeOffset="-86497.04">10539 15986 76 0,'-32'20'286'0,"7"0"15"0,2-5 4 16,2 5 16-16,10-7 29 0,-2 0 27 0,8-2 34 16,1 0 14-16,5-4-8 0,3 2-10 0,8-4-28 15,3 3-31-15,7-3-32 0,-2-4-34 0,12-2-29 16,1 3-43-16,3-4-65 0,-3-3-92 0,7 0-123 15,-4-1-133-15,-4-1-191 0,0-1-439 0,-3 6-902 16,0-2 399-16</inkml:trace>
  <inkml:trace contextRef="#ctx0" brushRef="#br0" timeOffset="-85312.86">11532 16305 3992 0,'0'-20'314'15,"4"-6"-169"-15,-1 0-24 0,-1 1 37 0,-2 0 41 16,1 5 20-16,-3 1 11 0,-1-2-8 0,-4 3 4 16,-1 3 2-16,2-2-9 0,-2 5-13 0,-5 2-15 15,3 6-25-15,-4-2-5 0,-4 6-15 0,-4 6-11 16,-5 3-7-16,-1 4-13 0,0 5-6 0,3 3-18 15,-1 4-2-15,2 3-9 0,1 0-13 0,2 0-6 16,2 2-7-16,5-1 0 0,5-4-6 0,3-6-31 16,4-2-17-16,4-3 0 0,0-2 0 0,6-3 0 15,0-6 0-15,3 2 0 0,2-8 0 0,2-2 0 16,4-4 0-16,1-2 0 0,4-4 0 0,-4-3 0 16,0-1 0-16,-1-4 0 0,-3 0 0 0,2 0 0 15,-8 8 0-15,3-3 0 0,-4 2 0 0,0 2 0 16,-5 4 0-16,2 3 0 0,-5 3 0 0,2 1 0 15,1 3 0-15,-4 0 0 0,1 11 0 0,-1 2 0 16,0 1 0-16,0 5 0 0,0 0 0 0,3 6 0 16,-1-5 0-16,5 5 0 0,0-6 0 0,6-2 0 15,-1-1 0-15,6-4 0 0,2-4 0 0,7-3 0 16,1-5 0-16,1-5 0 0,6-3 0 0,-2-3 0 16,0-5 0-16,-2-4 0 0,0-2 0 0,-4-3 0 15,3-13 0-15,-2-2 0 0,-9 8-4 0,3-12-9 16,-10 12 6-16,3-12 11 0,-6 9-15 0,-1-12 5 15,-4 12-2-15,-2-10 4 0,-1 10 1 0,-2 4 3 16,-4 4-7-16,4 10 1 0,-3 5-4 0,0 5-3 16,0 5-1-16,0 4 3 0,-6 5 0 0,4 10-2 15,-6 7 13-15,3 8-4 0,3 3-4 0,2 13 1 16,0-1 2-16,4 2-3 0,8 2-4 0,2-1 1 16,4-2-5-16,7-6 0 0,0-12 0 0,13 4-4 15,5-4 9-15,-7-11-7 0,14-1 5 0,7-2-2 16,-15-9-1-16,13-7-12 0,-13-3-5 0,2-4 7 15,-2-4-3-15,-1 0 3 0,-5-7 10 0,0-3 1 16,-8 2-1-16,-2-3 6 0,-4-1-2 0,-6-3 8 16,-6 2 5-16,-5-4-1 0,-6 10 0 0,0-2 3 15,-4 3 0-15,-5 1-3 0,0 5-1 0,-13-1-1 16,10 6-2-16,-12 5 11 0,-2 3-12 0,2 6 2 16,0 4 0-16,-1 2-3 0,6 2 2 0,1 7-3 15,5-4 10-15,2 6-11 0,8-7 4 0,3-1-3 16,2-1 3-16,6-4 3 0,1 0-1 0,3-2 2 15,5-2 4-15,2-1-5 0,4-4 12 0,0-1-4 16,-1-5-10-16,3-2 4 0,0-2 8 0,-1-1-12 16,-3-2 4-16,0 1 1 0,-2-4 2 0,0 1 3 15,-6 3-4-15,-2 4-4 0,0 1-3 0,0 0-1 16,1 5 0-16,-1 3 1 0,-1 6 1 0,4 2 3 16,-4 6 0-16,-1 9-6 0,-2 3 6 0,1 4-1 0,3 10-3 15,-2 4-5-15,-4 0 5 0,3-1 2 16,-3 0 1-16,0-3-3 0,-2-7 6 0,1 9-7 15,-3-12-3-15,-5 0-5 0,-1-2 6 0,0-1-7 16,-4-4 3-16,-4-4 5 0,0 0 0 0,3-10 6 16,-2-2-1-16,-1-5 0 0,-1-5 8 0,1-4 9 0,-1-6 9 15,-1-2 3-15,4-2 5 0,-4-6 4 16,7-4 2-16,0-3-2 0,7-3 5 0,3-4-19 16,4 0 0-16,6-14-3 0,11-2 4 0,0 0-18 15,7 2-10-15,7 0-3 0,0 8-15 0,3 3-8 16,-6 11-8-16,2 6-4 0,2 5 3 0,3 2 2 15,-1 4 6-15,1 5-1 0,-4 4 2 0,-2 3 4 16,-4 4 3-16,-8-1 2 0,0 8 0 0,-4-2 6 16,0 2-1-16,-1-3 2 0,-3 3 1 0,-1 2-2 15,-1-4 2-15,1 2 6 0,-3-4 2 0,2-2-4 16,-3 0 1-16,4-2 5 0,0-1-2 0,1-5 3 16,2-1 4-16,6-3-4 0,1-3 3 0,-1-1 3 15,2-3 1-15,8-6-6 0,-5-2 5 0,3 0 9 16,-3-4 6-16,0 0 14 0,-5 0 20 0,0-2 5 15,-4-1 2-15,-2-1 10 0,-5 3-5 0,-5 3-3 16,-2-7-3-16,-4 2-2 0,-1 9-7 0,-4-3-10 16,-3 6-6-16,-3 5-5 0,-2 1-30 0,-5 7-44 15,0 1-53-15,-5 7-79 0,-2 9-120 0,3 1-119 16,-4 1-148-16,6 5-515 0,2-2-1166 0,-1 6 515 16</inkml:trace>
  <inkml:trace contextRef="#ctx0" brushRef="#br0" timeOffset="-85113.4">13380 16434 504 0,'18'-9'656'15,"1"0"2"-15,-2-1-21 0,-2 1-30 0,2-1-43 16,-6 4-54-16,-2 0-51 0,-1 0-51 0,-3 4-73 15,3-2-94-15,-7 0-124 0,-1 2-143 0,0 2-161 16,-10-3-175-16,-2 4-492 0,1 0-925 0,-3 1 410 16</inkml:trace>
  <inkml:trace contextRef="#ctx0" brushRef="#br0" timeOffset="-84794.59">14685 15826 3626 0,'-14'-35'251'0,"-1"3"-107"0,-1 6-35 0,5-1-2 0,2 12 3 16,-6-8 22-16,4 11 23 0,2 3 3 0,-2 2-5 15,2 4 8-15,-1 3 6 0,1 6 3 0,-3 7 0 16,-3 8 7-16,2 6-1 0,0 6 4 0,-2 12 12 15,2 4-9-15,-3 4 11 0,4 1-11 0,-1 8-4 16,-1 17-9-16,0-23-9 0,8 3-17 0,-6 20-20 16,5-20-7-16,0-3-15 0,0 0-9 0,1 1-8 15,3-6-7-15,-1-1-39 0,-1-2-38 0,1-17-48 16,-1-2-54-16,0-1-60 0,-4-3-69 0,2-7-79 16,-3-2-78-16,1-8-67 0,-4-3-73 0,-5-3-470 15,1-6-1078-15,-3-4 477 0</inkml:trace>
  <inkml:trace contextRef="#ctx0" brushRef="#br0" timeOffset="-83796.21">14031 16388 92 0,'2'-19'358'0,"3"0"-29"0,3 5 1 0,6-3 19 15,4-2 18-15,5 3 4 0,2 3-1 0,4 2-12 16,0 2-22-16,4-2-26 0,17-2-26 16,-1 2-24-16,-11 0-22 0,13-3-18 0,-1 6-20 15,-12 1-21-15,11-6-17 0,-12 1-14 0,-1 1-15 0,-4 0-14 16,0-1-9-16,-3 0-12 0,-15 5-3 0,4-3 9 15,-9 5-2-15,-4-4-3 0,0 1-8 0,-5 1-7 16,-5 2-8-16,-1-2-6 0,-7 1-2 16,0 5-1-16,-6 1-5 0,-10 1-6 0,2 6 8 15,0 2 3-15,-1 2 10 0,1 1-2 0,3 5 0 0,2 2 2 16,8-4-5-16,-3 7 1 0,11-5-3 0,-1 1 10 16,6 0-16-16,5 0-4 0,1-1-7 0,5-3 1 15,4 1-6-15,4-4-2 0,7 1 2 0,0-5-3 16,-3-2-4-16,6-3-10 0,-6-3 6 0,-2-3-20 15,1 2 21-15,-1-3 5 0,-5-6 10 16,3 2-6-16,-5-4-6 0,1 1-41 0,-5-1 0 0,0 3 0 16,-3 0 0-16,2-2 0 0,-4 0 0 0,-2 1 0 15,0 1 0-15,-1 3 0 0,0 3 0 0,-1-3 0 16,0 7 0-16,0 0 0 0,0 0 0 16,0 0 0-16,-7 22 0 0,4-9 0 0,2-1 0 15,1 5 0-15,1 2 0 0,0-1 0 0,2-1 0 0,2-2 0 16,1-1 0-16,2-2 0 0,2-5 0 0,1 2 0 15,0-4 0-15,0-2 0 0,2-3 0 0,1 0 0 16,-3-4 0-16,1-2 0 0,5-2 0 0,-3-4 0 16,0 0 0-16,-1-3 0 0,1 0 0 0,3-5 0 15,-7 4 0-15,1 0 0 0,-2 0 0 0,4-2 0 16,-4 3 0-16,-3 5 0 0,1 2 0 0,0 0 0 16,-4 3 0-16,1 2 0 0,-4 3 0 15,0 0 0-15,10 10 0 0,-7 0 0 0,-1 3 0 16,-1 1 0-16,2 4 0 0,1 0 0 0,2 0 0 15,1-1 0-15,5 5 0 0,2-7 0 0,2 0 0 0,0-3-39 16,6-4-8-16,4 2-14 0,3-4 10 0,1-5-1 16,0-5 0-16,0-2 6 0,0-2 3 0,1-5 5 15,-4-3 8-15,1-2-4 0,-3-2 7 0,-2-3 7 16,-1-2 0-16,1-3 4 0,-4-1 2 16,-2-1 3-16,7-11 0 0,-11 10 3 0,10-12-5 15,-10 9 2-15,1-9 4 0,-4 9 0 0,0-1 5 0,-2-1-3 16,-3 4 0-16,-2 5 17 0,-2 9 12 0,-2 6 0 15,2 2-6-15,-2 5-4 0,-2 4-2 0,3 1 7 16,-12 12 1-16,6 4-5 0,-7 10 3 16,3 4-3-16,-1 2 2 0,3 5-3 0,-2 12 0 15,3-4 1-15,1-7-3 0,5 9 1 0,1 0-2 0,1-12-2 16,9-5 1-16,0-1 0 0,2 0-4 0,3-6-8 16,4-3 14-16,2-4-1 0,-1-7 0 15,7-1-5-15,1-5 8 0,0-6-3 0,2-1-2 0,-2-4-4 16,1-2 3-16,-1-3 1 0,1-2-6 15,-4-4-5-15,3 1-6 0,-2-4 4 0,-3 0 1 16,-8-4-4-16,3 2-6 0,-5 2 5 0,-3-2-6 0,-2 6-4 16,-5 1 10-16,0 2-7 0,-3 2 3 0,-1 5 1 15,-2-1-4-15,-1 6 16 0,-2 0-8 0,6 3-9 16,-13 3 9-16,4 0-3 0,-1 7-2 16,1 2 1-16,4-1 6 0,0 2-2 0,2 3 4 15,6 3-2-15,6 4 3 0,1-1-2 0,1-4 4 0,5 4-5 16,3-1 2-16,3-1-1 0,-2-1 3 0,-1-1 0 15,3 0-7-15,-8-4 3 0,0 0 14 16,0-1-13-16,-5 0-4 0,-2-1-1 0,-2-1 3 0,-9-2 4 16,0 1-4-16,-5 0-20 0,0-3-15 15,-9 2-21-15,0-2-37 0,-9 2-44 0,-1-3-59 16,2-3-81-16,-6-3-80 0,-3-2-95 0,-1-1-128 0,4-6-314 16,-5 1-975-16,3-6 431 0</inkml:trace>
  <inkml:trace contextRef="#ctx0" brushRef="#br0" timeOffset="-83630.61">15306 15697 4139 0,'-11'-14'367'0,"1"7"-146"0,3-3-17 0,2 6 4 0,1 0-2 16,3-3-19-16,-2 5-38 0,3 2-33 15,0 0-23-15,4-6-30 0,-4 6-71 0,0 0-98 16,0 0-113-16,0 0-156 0,0 0-500 0,0 15-947 0,-4-11 420 15</inkml:trace>
  <inkml:trace contextRef="#ctx0" brushRef="#br0" timeOffset="-82746.39">17154 15600 2651 0,'12'-28'201'0,"0"3"-36"0,-3 0-13 15,-2 5 36-15,2 1 36 0,-2-5 51 0,-3 10-34 0,-1 2 6 16,-3 1-21-16,0 1 4 0,-2 3-11 16,1 5-18-16,-4 2-7 0,5 0 9 0,-18 17 17 15,1 4-2-15,-3 8 2 0,-8 13-2 0,1 6-2 16,-1 4-10-16,0 2 2 0,-9 24-11 0,4-3-7 0,5-18-11 15,-8 20-11-15,0 3-12 0,1-1-11 0,10 3-112 16,8-25-33-16,2 23 0 0,2-21 0 16,8-1 0-16,3-1 0 0,4-1 0 0,3-4 0 15,7-2 0-15,3-7 0 0,2-10 0 0,6 11 0 16,-3-16 0-16,12 7 0 0,-4-13 0 0,-5-3 0 0,5-5 0 16,-10-4 0-16,1-2 0 0,-2-3 0 0,-6-2 0 15,1-1 0-15,-2-2 0 0,-5-2 0 16,0-2 0-16,3-2-212 0,-7-5-281 0,-1 1-108 15,-3-8-547-15,1 3-1243 0,1-3 550 0</inkml:trace>
  <inkml:trace contextRef="#ctx0" brushRef="#br0" timeOffset="-81780.61">17329 15911 2947 0,'13'-48'209'16,"-8"13"-6"-16,3 4 5 0,1 2 62 0,-4 10 32 15,-1 0 18-15,1 3-12 0,-1 6-30 0,-3 3-42 0,4 2-7 16,-1 4 6-16,-4 1 6 0,6 13 7 0,-4 4-15 16,-1 2-13-16,-1 9-20 0,-1 5-15 15,-2 1-21-15,-2 2-16 0,-4 11-10 0,3-2-11 16,-2 3-17-16,3-3-8 0,-2-10-20 0,0-3 4 16,0-2-17-16,2 1-5 0,0-3-35 0,1-10-29 0,0 0 0 15,3-6 0-15,-4-1 0 0,5-3 0 0,-1-3 0 16,1-2 0-16,0-3 0 0,0 0 0 15,0 0 0-15,1-15 0 0,5 3 0 0,-2-4 0 16,4-1 0-16,1-2 0 0,1 1 0 0,3-4 0 16,-2 4 0-16,3 4 0 0,1 1 0 0,1 5 0 15,2 1 0-15,0 3 0 0,2 4 0 0,-2 4 0 0,4 0 0 16,-7 4 0-16,3 2 0 0,0 4 0 16,-4-3 0-16,-1 6 0 0,-4-1 0 0,-4 0 0 15,-2-1 0-15,-5 3 0 0,-3 0-6 0,-5-1-38 16,-4 4 7-16,1-3-1 0,-5-7 3 0,-2 6 4 15,-3-4 0-15,2-3 7 0,0-3 2 0,3-2 2 0,-2 0 1 16,6-3 10-16,0-2-2 0,5 2 0 0,3-4-4 16,1 0 4-16,5 2 7 0,5-10-23 15,1 2-23-15,9-4-23 0,6-3-14 0,7-3-10 16,-1 2-8-16,1-4-8 0,3 3-4 0,1-3 2 16,5-11 8-16,-9 12 8 0,-1-5 12 0,-4 0 8 15,5-1 9-15,-5 3 19 0,-3 3 34 0,-3 6 35 0,-4 1 35 16,-7 3 32-16,3 3 5 0,-5 1 1 15,0 4-6-15,-4 1 14 0,0 0 11 0,-4 15 4 16,0-5 11-16,-1 8-12 0,-4 9-6 0,-1 1-14 16,1 2-6-16,0-3 4 0,1 2-11 0,2-1-15 15,2-1-5-15,4-1-3 0,2-5-18 0,1-4-39 16,7 1 0-16,1-4 0 0,-1-5 0 0,7 1 0 16,-2-6 0-16,-1-1 0 0,3-4 0 0,0-2 0 15,1-4 0-15,-2-4 0 0,0 0 0 0,-3-2 0 16,6-9 0-16,-2 1 0 0,-3-4 0 0,0 4 0 15,-5 3 0-15,1-7 0 0,-1 0 0 0,-2 7 0 16,-2 3 0-16,-2 4 0 0,1 2 0 0,-1 1 0 0,-2 6 0 16,-1 2 0-16,0 0 0 0,0 0 0 0,10 15 0 15,-8-4 0-15,3 7 0 0,-3 1 0 16,5 1 0-16,-1 4 0 0,2-5 0 0,1 4 0 16,3 0 0-16,-1-4 0 0,5-4 0 0,-3 0 0 15,4-5 0-15,-2 0 0 0,4-4 0 0,-1-4 0 16,4 0 0-16,-2-6 0 0,-2-2 0 0,1-1 0 15,-2-5 0-15,5-4 0 0,-2-3 0 0,-2-3 0 16,1-2 0-16,-1-2 0 0,-4 0 0 0,1-7 0 16,-3 0 0-16,2-14 0 0,-4 15 0 0,-1-3 0 15,-2 0 0-15,0 1 0 0,0 0 0 0,-2 4 0 16,-3 6 0-16,1 6 0 0,-3 6 0 0,1 3-4 16,-1 3 3-16,0 6 4 0,0 0-1 0,0 0-7 15,-9 30 9-15,4-11-3 0,0 8-1 0,1 3 0 16,3 2 0-16,-3 4 0 0,3 11 0 0,-3-11 0 15,3 10 0-15,-2-12 0 0,2-1 0 0,-2-3 0 16,3-4 0-16,-1 0 0 0,1-8 0 0,0-7 0 16,0 0 0-16,1-2 0 0,-1-5 0 0,0 1 0 15,3-3 0-15,-3-2 0 0,11-5 0 0,-4-3 0 16,7-4 0-16,1-1 0 0,0 0 0 0,8-10 0 16,4 2 0-16,1-1 0 0,3 0 0 0,11-7-290 15,-16 9-290-15,2 5-641 0,0 1-1321 0,-2 2 584 16</inkml:trace>
  <inkml:trace contextRef="#ctx0" brushRef="#br0" timeOffset="-81230.08">19187 16095 4029 0,'18'-20'257'0,"0"0"-100"0,0-1 78 16,-5 6 76-16,-4 4 21 0,-3 0 3 16,2 1-16-16,-3 3-15 0,-4 3-32 0,3-1-21 15,-4 3-29-15,0 2-14 0,0 0-4 0,-13 15-4 16,4 2-13-16,-6 7-13 0,-3 2-19 0,4 6-116 0,1-2-39 16,1 3 0-16,4 0 0 0,1-1 0 0,5-1 0 15,3-1 0-15,3-2 0 0,5-3 0 16,1-8 0-16,6-3 0 0,0-4 0 0,6-1 0 15,7-5 0-15,2-7 0 0,0-3 0 0,-2-6 0 0,-1-2 0 16,0-3 0-16,-4-5 0 0,-3-3 0 0,-1-3 0 16,1-5 0-16,-2-9 0 0,-2-5 0 0,-10 14 0 15,4-13 0-15,-4 0 0 0,-2 12 0 0,-1-1 0 16,-1 0 0-16,-3 4 0 0,1 4 0 16,-1 10 0-16,0 3 0 0,-1 3 0 0,2 5 0 0,-2 5 0 15,1 1 0-15,0 0 0 0,-8 21 0 0,4-2 0 16,0 10 0-16,-1-1 0 0,2 6 0 0,0 1 0 15,2 1 0-15,-2 12 0 0,2-2 0 0,-2 0 0 16,2-12 0-16,1-2 0 0,-1 0 0 0,1-5 0 16,0-3 0-16,0-7 0 0,1-3 0 0,-1-4 0 15,1 0 0-15,1-6 0 0,1-1 0 0,1-2 0 16,-4-1 0-16,14-8 0 0,-5 2 0 0,3-6 0 16,3-1 0-16,4-7 0 0,2 0 0 0,4 2 0 15,2 0 0-15,0 0 0 0,1-2 0 16,3 5 0-16,-2 0 0 0,2-1 0 0,-4 5-18 0,-2 2-218 15,-3 4-51-15,-2 1-60 0,-7-2-69 0,-4 5-76 16,1-3-81-16,-10 2-398 0,0 2-1051 0,0 0 465 16</inkml:trace>
  <inkml:trace contextRef="#ctx0" brushRef="#br0" timeOffset="-81061.36">19216 15607 4411 0,'-18'-20'258'0,"7"4"-83"0,6 8-24 0,-1-1 18 16,3 3-11-16,0 4-30 0,3 1-28 0,0 1-19 16,0 0-16-16,0 0-9 0,12 14-56 15,0-1-82-15,-3 1-109 0,2 8-150 0,-6-4-516 0,11 5-927 16,-1 1 410-16</inkml:trace>
  <inkml:trace contextRef="#ctx0" brushRef="#br0" timeOffset="-79930.33">20527 15916 208 0,'2'-8'534'0,"-2"2"15"15,2-1 4-15,-2 2 2 0,-2-1-18 16,2 2-30-16,0 4-48 0,-5-3-38 0,5 3-20 16,0 0-21-16,-15 13-25 0,5 2-38 0,-3-1-12 0,3 3-40 15,-4 5-28-15,1 0-24 0,4 7-24 16,-1-2-14-16,2-1-18 0,4 2-18 0,-2-2-12 15,2 1-15-15,5-4-10 0,-1-5-17 0,4-3-8 16,1 1-11-16,-1-7-20 0,1-3 0 0,0 2-5 0,2-6-8 16,2 0-33-16,0-4 0 0,3-3 0 0,4-3 0 15,-2-1 0-15,1-3 0 0,4-7 0 16,-1-3 0-16,1 1 0 0,4-3 0 0,-5-2 0 16,3 5 0-16,-2 0 0 0,-6 6 0 0,1 3 0 0,0 1 0 15,-4 3 0-15,0 2 0 0,0 4 0 0,-1 2 0 16,-2 2 0-16,0 3 0 0,-3 4 0 0,1 2 0 15,-1 5 0-15,0 2 0 0,-1 7 0 0,0 1 0 16,6-1 0-16,-5-6 0 0,5 6 0 16,-1-9 0-16,-1 0 0 0,2-1 0 0,2-5 0 0,-5-2 0 15,4 1 0-15,-1-4 0 0,-1-4 0 0,3 0 0 16,0-5 0-16,-1 0 0 0,1-4 0 16,-1 1 0-16,3-6 0 0,1-2 0 0,0-6 0 0,2-2 0 15,-3-2 0-15,3 3 0 0,-6-2 0 16,4 2 0-16,-5 4 0 0,0 1 0 0,-1 1 0 0,-2 4 0 15,1 3 0-15,-5 3 0 0,1 2 0 0,1 0 0 16,-4 4 0-16,0 0 0 0,7 14 0 0,-5-6 0 16,-1 7 0-16,-1 3 0 0,4 2 0 0,-1 6 0 15,4 2 0-15,2-4 0 0,1 1 0 0,-1-7 0 16,4 4 0-16,0-8 0 0,-2-1 0 0,3-1 0 16,0-2 0-16,5-4 0 0,-7-3-33 0,-2-2 1 15,4-1 1-15,0-2 3 0,-2-3 8 0,-1 0 0 16,-2-5 6-16,1-4 1 0,-2 0-2 0,-4-5 3 15,-5 1 4-15,1-8 2 0,-4 3 3 0,0-2 2 16,-2 0 4-16,-2 2-4 0,-1-1 7 0,1 6 2 16,1 1 3-16,-2 0 14 0,5 1 7 0,-4 4 4 15,7 2 4-15,-3 0 9 0,-1 4-22 0,5 0-27 16,0 0 0-16,6 1 0 0,-2 0 0 16,4 3 0-16,5 0 0 0,3-1 0 0,5 1 0 0,-1 2 0 15,8 0 0-15,4 1 0 0,-2 1 0 0,0 3 0 16,5 1 0-16,-3-1 0 0,1 3 0 0,-2 3 0 15,1 3 0-15,-2 3 0 0,-3 0 0 0,1 2 0 16,-3 2 0-16,-6 3 0 0,-3-1 0 0,0 3 0 16,-6 0 0-16,-2 0 0 0,-6-6 0 0,-1-2 0 15,-1 0 0-15,-6-1 0 0,0 0 0 0,-5-3 0 16,0-2 0-16,-2-2 0 0,-1-3 0 0,0-3 0 16,0 2 0-16,0-5 0 0,1-2 0 0,0-1 0 15,4-3 0-15,0-2 0 0,3-3 0 0,2 1 0 16,8-7 0-16,1-3 0 0,5-6 0 0,7 0 0 15,5-4 0-15,3 1-1 0,12-8-38 0,2-1-17 16,3-1-16-16,-3 0-8 0,7 2-10 0,-3-1 0 16,-2 1 7-16,-1 0 6 0,-4 1 7 0,-9 13 7 15,-4 0 8-15,-4 4 6 0,-6 6 12 0,0 3 24 16,-6 3 23-16,-1-1 12 0,-3 1 1 0,-1 5 4 16,-2 1 9-16,0 0 17 0,0 0 25 0,-12 12 4 15,4-2 9-15,-4 2 8 0,3 5 10 0,-4 4 10 16,-2 3 4-16,-1 1-120 0,5 3-3 0,-1-1 0 15,3 3 0-15,-1-3 0 0,5 3 0 0,-3 0 0 16,4-1 0-16,-1 3 0 0,2 0 0 0,6-3 0 16,-3 3 0-16,2-7 0 0,0 2 0 0,-2-8 0 15,3-2 0-15,-1-7 0 0,2 1 0 0,-3-2 0 16,2-2-74-16,-2-4-362 0,-1 0-102 0,0-3-115 16,0 0-429-16,0 0-1172 0,0-20 518 0</inkml:trace>
  <inkml:trace contextRef="#ctx0" brushRef="#br0" timeOffset="-79645.02">22338 15930 22 0,'10'-8'393'16,"-2"-1"22"-16,-6 4 26 0,3 1-2 0,-3-1 7 15,-4 2 8-15,2 3 0 0,-9-3-7 0,0 4-22 16,-2 1-20-16,-3 1-30 0,-8 2-24 0,0-1-38 16,-4 4-30-16,0 0-33 0,-2 0-23 0,0 1-19 15,-2-1-23-15,2 4-17 0,8-6-17 0,-6 5-9 16,8-4-21-16,1 5-6 0,6-6-29 0,1 4-8 15,1-2-6-15,4 2-9 0,4-3-10 0,1 2 1 16,4 0-7-16,2 1-6 0,8 0-5 0,1 1-3 16,3 0-6-16,6 3 3 0,3-1-5 0,1-2-9 15,-2 3 6-15,2 0-9 0,-4-1 3 0,3-1-7 16,-1 0 4-16,-7-4-4 0,0 1 0 0,0-2-19 16,-5-2-39-16,-1 0-38 0,-4-2-47 0,-1 1-52 15,-4-2-63-15,2 1-61 0,-2-2-65 0,-4-1-80 16,4 4-97-16,-4-4-378 0,0 0-1006 0,0 0 445 15</inkml:trace>
  <inkml:trace contextRef="#ctx0" brushRef="#br0" timeOffset="-78813.11">22850 15979 36 0,'4'-6'492'0,"4"-1"7"16,-2 3 11-16,3-4 4 0,1 1-7 0,-2 0-17 15,1-1-12-15,-1 1-16 0,-1 0-19 0,3 1-23 16,-6 2-20-16,1 2-23 0,-3 0-24 0,1-1-27 0,-3 3-33 16,3-2-29-16,-3 2-28 0,0 0-21 0,-23 7-27 15,5 1-17-15,0 2-16 0,-8 4-18 16,4 1-13-16,-1-1-23 0,0 2-101 0,7-3 0 15,1-1 0-15,2 1 0 0,3-3 0 0,5 0 0 0,-3 0 0 16,8 1 0-16,-1-5 0 0,2 3 0 0,3-3 0 16,1 1 0-16,8-2 0 0,-3-1 0 0,9 0 0 15,-1 3 0-15,0-2 0 0,-1 1 0 0,3 1 0 16,7-2 0-16,-9 1 0 0,1 2 0 0,-4-2 0 16,-6 3 0-16,4-2 0 0,-4 1 0 0,-4 2 0 15,-4-2 0-15,3 1 0 0,-8 0 0 0,-1 0 0 16,-5 0 0-16,-8 0 0 0,-9 1 0 0,1-2 0 15,-4-1 0-15,0-3 0 0,-2-1 0 0,1 0 0 16,0-1 0-16,1-2 0 0,1-1 0 0,9 0 0 16,3-2 0-16,0 0 0 0,9-3 0 0,1 3 0 15,4-2 0-15,5-2-385 0,5 0-240 0,7-4-573 16,11-3-1296-16,8 2 574 0</inkml:trace>
  <inkml:trace contextRef="#ctx0" brushRef="#br0" timeOffset="-78513.19">24151 15798 3279 0,'10'-29'241'0,"-5"-2"23"16,-3 1 27-16,-2 0 1 0,-3 1-7 0,-3 3-4 16,-4-2-12-16,1 10-24 0,-5 4-34 0,0 2-10 15,-3 3-5-15,0 5-3 0,-2 6-4 0,1 6 1 16,-6 8 1-16,0 7-8 0,2 8-3 0,0 13-6 15,3 7-7-15,5 0-9 0,3 2-11 0,5 7-6 16,4-3-12-16,3 4-35 0,6 23-94 0,4-24 0 16,-3 0 0-16,1-1 0 0,2-2 0 0,3 0 0 15,-5-3 0-15,1-4 0 0,-5-3 0 0,-5-14 0 16,-1-1 0-16,0-2 0 0,-7-3 0 0,1-2 0 16,-5-8-43-16,-6 2-212 0,2-5-59 15,-4-7-52-15,-9 2-76 0,-3-7-76 0,0-7-92 16,1-4-331-16,1-2-1019 0,0-5 451 0</inkml:trace>
  <inkml:trace contextRef="#ctx0" brushRef="#br0" timeOffset="-78013.23">23539 16400 2934 0,'-4'-34'331'0,"4"4"-71"0,2 3-1 15,6 1 7-15,3 1-15 0,2 4-4 0,6 1-12 0,5 3-18 16,4 0-27-16,4 2-9 0,19-3-8 16,1 3-16-16,2 2-13 0,2 3-15 0,-1 0-9 15,4 1-14-15,0 0-12 0,-2 2-7 0,-2-2-11 0,-5 2-9 16,-12 0-2-16,-3 0-3 0,-7-1-6 0,1 2-9 15,-12 2 11-15,-3 0 14 0,-5 0 5 16,-2 1 5-16,-3-1-9 0,-4 4 9 0,0 0-8 0,0 0 8 16,-22-5-2-16,4 9 7 0,-4 2-3 0,-1 6 3 15,-4 2 0-15,0 4-2 0,4 2-6 16,0 1-4-16,7 4-5 0,2-2-9 0,5 4-19 0,5-2-42 16,5-6 0-16,4 6 0 0,3-8 0 0,11 5 0 15,0-4 0-15,4-5 0 0,4-2 0 16,4-3 0-16,-4-5 0 0,1-1 0 0,-1-5 0 0,-1-3 0 15,-8 0 0-15,4-2 0 0,2-8 0 16,-8 6 0-16,0-4 0 0,2-6 0 0,-6 3 0 16,-1-6 0-16,1 1 0 0,-5 4 0 0,0 1 0 15,-3-1 0-15,1 1 0 0,-1 3 0 0,1 3 0 0,-3 0 0 16,-1 4 0-16,2 2 0 0,2 1 0 16,2 3 0-16,-7 1 0 0,19 7 0 0,-8 5 0 0,4 4 0 15,6 5 0-15,-6 3 0 0,-2 4 0 16,5-1 0-16,-6 4 0 0,-2-4 0 0,-4 2 0 15,2-3 0-15,-7 3 0 0,-1-10 0 0,0-2 0 0,-2 0 0 16,-5-2 0-16,5-6 0 0,-2-3 0 16,-4-1 0-16,2-1 0 0,-1-4 0 0,2 0 0 15,5 0 0-15,-10-9 0 0,6 0 0 0,3-3 0 16,2 1 0-16,3-7 0 0,6 0 0 0,6-5 0 16,3-2 0-16,4-4 0 0,1 2 0 0,14-6 0 0,1 2 0 15,-9 9 0-15,2 1 0 0,2 5 0 16,-5 0-721-16,4 5-524 0,-5 3-1349 0,-9 6 596 0</inkml:trace>
  <inkml:trace contextRef="#ctx0" brushRef="#br0" timeOffset="-77746.03">25634 16090 5430 0,'7'-18'212'15,"-2"1"73"-15,1 1 10 0,-3 6-8 0,3 0-73 16,-1 2-19-16,3-1 22 0,2 4 10 16,0 3-28-16,2 1-20 0,-3 3-13 0,1 2 0 15,-2 7-47-15,5 4-119 0,-6 4 0 0,0 6 0 0,0 8 0 16,-4 0 0-16,0 0 0 0,-6 0 0 0,2 2 0 16,-3 0 0-16,-5 0 0 0,4-2 0 0,-4-1 0 15,4-6 0-15,-6-1 0 0,4-7-270 0,0-7-138 16,-4 5-61-16,3-8-63 0,-1-3-67 15,-3-2-387-15,-2-4-1068 0,4-2 473 0</inkml:trace>
  <inkml:trace contextRef="#ctx0" brushRef="#br0" timeOffset="-77380.4">25470 16283 337 0,'-8'-10'364'0,"3"0"30"0,4 3 12 0,2 1-1 16,2-1 2-16,3 0 6 0,2-2-5 0,6 2-20 15,3 2-26-15,9-4-29 0,5 3-28 0,5-1-24 0,0 2-27 16,2-1-28-16,-2-1-22 0,15-2-20 0,-13 2-19 15,-2-1-16-15,-3 3-17 0,-2-1-13 0,-2 0-12 16,-11 2-8-16,4-1-6 0,-7-2-15 16,-2 4-4-16,-4 3-7 0,0-3-7 0,-3 1-12 15,-2 1-4-15,-4 1-6 0,7 3 1 0,-7-3 5 16,-2 8 9-16,0 0 4 0,-2 0 14 0,0 6 8 0,-1 1 5 16,2 1-6-16,1 2-1 0,4 1-5 15,-2-1-5-15,4 1-3 0,1-1 3 0,6-2-5 0,0 1 6 16,2-4 5-16,1-2 5 0,1-4 4 15,1-1-50-15,2-2-32 0,-1-3 0 0,1-4 0 16,0 0 0-16,1-5 0 0,-2 0 0 0,1-3 0 0,-4-4 0 16,0 0 0-16,5-5 0 0,-6-3 0 0,-2 0 0 15,0-1 0-15,-4 6 0 0,1-1 0 16,-2 0 0-16,1 0 0 0,-2-1 0 0,-1 4 0 16,0 0 0-16,-1 4 0 0,-3 3 0 0,2 1 0 15,-1 3 0-15,1 1 0 0,-2 4 0 0,0 0 0 0,0 0 0 16,0 0-229-16,-5 27-393 0,4-15-96 0,-1 6-386 15,2 1-1196-15,5 2 529 0</inkml:trace>
  <inkml:trace contextRef="#ctx0" brushRef="#br0" timeOffset="-77079.78">26454 16327 135 0,'0'3'366'0,"0"-3"42"0,0 0 34 16,0 0 14-16,4 2 2 0,-4-2 8 0,0 0-4 0,13-10-16 15,-7 6-22-15,7-2-25 0,3-4-28 0,1 3-29 16,2-4-27-16,7-1-20 0,-2-1-22 15,-1 1-16-15,-1 2-27 0,-7-2-23 0,3 2-20 16,-4-4-7-16,-2 0-24 0,-6 3-19 0,1 1-15 16,-5-2-11-16,-2 3-27 0,-1-3-18 0,-4 2-21 0,-4 0-9 15,-3 2-8-15,-3 1-8 0,-7 3-3 16,4 1 2-16,-5 5-9 0,-5 3-3 0,-1 2 4 16,3 4 4-16,1 4 5 0,0 4 9 0,5-3 7 15,3-1 12-15,8 3 7 0,0 0-55 0,4 1 0 16,5 6 0-16,1-6 0 0,11 4 0 0,3 0 0 15,3-5 0-15,8 0 0 0,3-3 0 0,2-1 0 0,2-4 0 16,2-3 0-16,-2-4 0 0,4 2 0 0,-1-3 0 16,-3-4 0-16,0 1 0 0,2-2 0 15,-1-3-364-15,-6 0-190 0,0 0-659 0,2-3-1312 16,-11 1 580-16</inkml:trace>
  <inkml:trace contextRef="#ctx0" brushRef="#br0" timeOffset="-75597.27">27382 15949 92 0,'-5'-9'548'0,"0"1"-1"16,0 3-13-16,-3 1-9 0,3 0-29 0,-3 4-22 16,2 1-25-16,-11 5-23 0,7 3-27 0,-4 3-32 15,-4 6-32-15,-2 2-33 0,2 3-18 0,2 1-39 16,2 1-14-16,3 2-25 0,4-1-29 0,1 0-7 16,3-7-23-16,6 3-11 0,2-4-8 0,7-4-22 15,4 0-5-15,3-2-7 0,5-4-13 0,7-3-9 16,0-1-11-16,0-5-2 0,2-3-21 0,-1-3 2 15,2-6 13-15,-4 4-11 0,-1-5-6 0,-2-3-10 16,-1-4 2-16,-3-1-1 0,-3-4 0 0,-3 1 11 16,-3 1-3-16,-5 7-26 0,-2 2-9 0,-3 4 0 15,1 1 0-15,0 0 0 0,-5 5 0 0,0 1 0 16,0 4 0-16,0 0 0 0,0 0 0 0,-11 17 0 16,6-6 0-16,0 5 0 0,3 4 0 0,0 5 0 15,2 1 0-15,5-2 0 0,3 3 0 0,1-8 0 16,3-3 0-16,2 4 0 0,4-8 0 0,-5-1 0 15,9-2 0-15,-6-4 0 0,1-2 0 0,-3-3 0 16,4-4 0-16,-2 0 0 0,0-5 0 0,-1 1 0 16,-1-5 0-16,0-1 0 0,-5-3 0 0,8-4 0 15,-7 4 0-15,-1-1 0 0,-2 2 0 0,1 2 0 16,0-2 0-16,-4 4 0 0,0 2 0 0,-2 2 0 16,2 1 0-16,-4 4 0 0,0 1 0 0,0 2 0 15,3 13 0-15,-3 4 0 0,-3 11 0 0,2 4 0 16,-2 17 0-16,6 1 0 0,-3 1 0 0,0 6 0 15,1-2 0-15,-1 2 0 0,0 1 0 0,3-1 0 16,-2-7 0-16,-1-1 0 0,-1-13 0 0,-2-1 0 16,3-1 0-16,-5-2 0 0,-3-8 0 0,2-5 0 0,-5-4 0 15,0-4 0-15,-3-3 0 0,-4-6 0 16,-2-2 0-16,-3-5 0 0,-2-5 0 0,-4-5 0 16,1-2 0-16,4-2 0 0,2-2 0 0,5-7 0 15,6 0 0-15,3 0 0 0,8-6 0 0,5-12 0 16,15-6 0-16,9 4 0 0,21-22 0 0,6 1 0 15,18 4 0-15,-1 3 0 0,4 12 0 0,-1 3-14 16,-17 22-67-16,28-3 8 0,-30 11 4 0,6 9 4 16,-5 1 3-16,-7-1 14 0,-12 8 3 0,-3-1 6 15,-5 4 3-15,-12 2 4 0,-1 2 8 0,-6-4 10 16,-1 2 4-16,-6 0 10 0,0 3-1 0,-5-4 2 16,-2 2 8-16,-1 1-1 0,-3-1-6 0,-2-1-4 15,3 1 2-15,0-2 4 0,1-2-5 0,-1 0 10 16,5-2 1-16,-8 7-3 0,8-7-6 0,0 0 6 15,0 0-4-15,0 0-2 0,0 0 3 0,-1-14-1 16,1 14 3-16,5-13-3 0,-3 8 0 0,0-3-1 16,-2-1 0-16,0 1-5 0,-3 1-2 0,1 1 7 15,-6 1-6-15,-1 0 0 0,0 4 2 0,-5 1 14 16,1 4 6-16,-6 3 13 0,-3 6 6 0,-1 3 10 16,-1 4 0-16,1 3 15 0,5 0 1 0,0 0 3 15,4 2-2-15,3-3-3 0,3 2-22 0,4-4-39 16,7-1 0-16,6 5 0 0,2-1 0 0,6-3 0 15,5-3 0-15,6-4 0 0,2-2 0 0,4-4 0 16,1-2 0-16,4-5 0 0,-2-2 0 0,1-4 0 16,1-2 0-16,10-5 0 0,-13 0 0 0,10-10 0 15,-15 5 0-15,-2-5 0 0,1-3 0 0,4-11 0 16,-6-3 0-16,3-1 0 0,0-2 0 0,-7-4 0 16,-2 2 0-16,-1-3 0 0,-3 0 0 0,1 3 0 15,-10 11 0-15,0 0 0 0,-1 5 0 0,-7 10 0 16,4 2 0-16,-5 7 0 0,-5 4 0 0,0 6 0 15,5 0 0-15,-18 15 0 0,-2 6 0 0,4 6 0 16,0 5 0-16,-3 13 0 0,2 0 0 0,-1 6 0 16,13-1 0-16,-1-1 0 0,7 0 0 0,5-2 0 15,2-12 0-15,5-2 0 0,2 0 0 0,11 7 0 16,-1-14 0-16,3-4 0 0,4-3 0 0,0-4 0 16,3-6 0-16,1-5 0 0,-2-2 0 0,4-5 0 15,-6-4 0-15,-4-3 0 0,-1-1 0 0,-1-4 0 16,-3 0 0-16,-4-6 0 0,-4 0 0 0,-1-4 0 15,-5-3 0-15,-5-2 0 0,-1 2 0 0,-5 2 0 16,0 1 0-16,-7 2 0 0,-1 7 0 0,-2 2 0 16,-4 4 0-16,-1 4 0 0,-3 2 0 15,-1 4 0-15,-6 9 0 0,4 3 0 0,-1 3 0 0,2 4 0 16,8 3 0-16,3 1 0 0,2 2 0 0,6 0 0 16,6 1 0-16,4 3 0 0,6-7 0 0,6 4 0 15,3-5 0-15,1-2 0 0,9-2 0 0,0-6 0 16,1 0 0-16,-1-7 0 0,3 1 0 0,3-4 0 15,-5-4 0-15,-1-2 0 0,-3-3 0 0,0-3 0 16,-6-4 0-16,-4 6 0 0,-4-4-122 0,3-1-332 16,5-5-203-16,-9-2-503 0,-4 7-1257 0,2-4 557 15</inkml:trace>
  <inkml:trace contextRef="#ctx0" brushRef="#br0" timeOffset="-75380.41">30229 16401 5119 0,'-5'4'521'0,"5"2"-215"0,2-2-30 0,3 1 37 16,-2-3 11-16,3 1 2 0,-3-1-29 16,1-1-45-16,-4-1-46 0,7 1-21 0,-7-1-119 15,6 2-66-15,-6-2 0 0,0 0 0 0,0 0 0 16,0 0 0-16,0 0-85 0,0 0-351 0,0 0-176 0,-20-5-565 15,9 2-1274-15,11 3 564 0</inkml:trace>
  <inkml:trace contextRef="#ctx0" brushRef="#br0" timeOffset="-74830.19">30167 15498 161 0,'0'-12'425'0,"2"1"3"16,5 0-1-16,-2 3 3 0,3 2-14 0,2 0-9 15,0 3-11-15,9 2-18 0,-1 5-17 0,6 7-15 16,4 2-9-16,-1 5-21 0,1 5-20 0,9 11-15 16,-3 3-30-16,-1 7-18 0,5 4-20 0,-6 0-14 15,-1 5-16-15,12 22-20 0,-18-21-5 0,2 24-25 16,-10-21-8-16,5 24-10 0,-14-20-16 0,-6 20 6 16,-4-23-22-16,-5 0 1 0,-7-1-17 0,-5-3 6 15,-8-1-16-15,-6-4-7 0,-21 16-1 0,12-24-11 16,-1-7-1-16,-1 2 0 0,-2-6-1 0,0-2-7 15,0-3 7-15,3-2-15 0,9-7-3 0,1-4 12 16,1-3-8-16,4 3-3 0,9-5-7 0,1-1-16 16,7-3-46-16,4-2-52 0,0-1-93 0,7 0-116 0,-2-8-149 15,11 2-191-15,5-6-418 0,13-5-1156 16,8 1 512-16</inkml:trace>
  <inkml:trace contextRef="#ctx0" brushRef="#br0" timeOffset="-74679.8">31392 16487 4732 0,'13'-6'240'16,"-3"-1"-141"-16,-2 1 66 0,-3 1 28 0,-5-2-12 16,4 2-17-16,-4 0-15 0,-4 0-28 0,0 3-28 15,4 2-5-15,-9-3-6 0,9 3-37 0,-10 5-77 16,1 3-118-16,2 0-150 0,0 1-190 0,-1 1-407 16,-2 7-972-16,-4 5 430 0</inkml:trace>
  <inkml:trace contextRef="#ctx0" brushRef="#br0" timeOffset="-74096.95">25787 16985 169 0,'-8'0'464'0,"3"0"-13"15,5 0 0-15,-14-2 7 0,14-1-11 0,0 3-13 16,0 0-25-16,13-6-18 0,-3 4-14 0,9-1-19 15,13 2-20-15,4 0-17 0,20-4-19 0,7-1-10 16,28 6-27-16,10-2-21 0,11-2-9 0,3 2-24 16,17-8-22-16,7 9-16 0,11-3-13 0,7 0-17 15,6-5-6-15,2 3-19 0,4-1-11 0,-2-5-13 16,-3 1-9-16,-3 5-8 0,-1-6 2 0,-13 8-14 16,-3-3-4-16,-15 4-13 0,-3-3-10 0,-18 2-38 15,-13 4 0-15,-34 2 0 0,-5 0 0 0,-24-2 0 16,-1 0 0-16,-13 1 0 0,-7 1 0 0,-1-2 0 15,-4 3 0-15,-6-3 0 0,-2 3 0 0,2-3-130 16,-16 10-67-16,-1-5-58 0,-3-1-87 0,-5 6-110 16,-3 1-111-16,-3-4-479 0,5 4-1130 0,-4-1 500 15</inkml:trace>
  <inkml:trace contextRef="#ctx0" brushRef="#br0" timeOffset="-73696.88">26156 17227 3200 0,'-60'-7'206'0,"4"-2"-59"0,2 2-11 16,17 0 1-16,0 0 20 0,4 1 25 0,0 2 31 15,2-2 13-15,3 3-10 0,10 1-2 0,4-2-3 16,1 3 1-16,6-1-13 0,-1 1-1 0,4-2-5 15,0 0-3-15,4 3-4 0,11-7-4 0,6 4-2 16,14-4-6-16,24 0-11 0,10 2-8 0,36-4-10 16,9 7-15-16,10-3-4 0,2 4-2 0,13 4-6 15,13 1-7-15,1 3-8 0,9-3-46 0,-5 0-57 16,7 6 0-16,0-4 0 0,1 1 0 0,0-2 0 16,-8 1 0-16,-9-3 0 0,-8-3 0 0,-8-2 0 15,-12 2 0-15,-3-3 0 0,-20-2 0 0,-30-1 0 16,-6-2 0-16,-6-1 0 0,-15 3 0 0,-4 0 0 15,-4-2 0-15,-9 1 0 0,-7 0 0 0,-2 3 0 16,-1-2 0-16,-3 2 0 0,-2 2 0 0,-1-3 0 16,-1 1 0-16,-2 4 0 0,0 0 0 0,0 0 0 15,0 0-184-15,0 0-258 0,0 0-121 0,-21-1-604 16,21 1-1265-16,0 0 559 0</inkml:trace>
  <inkml:trace contextRef="#ctx0" brushRef="#br0" timeOffset="-73513.27">29345 17141 4699 0,'-8'2'923'16,"-1"-2"-345"-16,2 0-277 0,0 1-103 0,7-1-24 16,0 0 13-16,-15-1-17 0,15 1-35 0,-8-2-26 15,8 2-34-15,0 0-86 0,0 0-126 0,0 0-167 16,0 0-198-16,0 0-598 0,0 0-1191 0,0 0 528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37:59.376"/>
    </inkml:context>
    <inkml:brush xml:id="br0">
      <inkml:brushProperty name="width" value="0.05292" units="cm"/>
      <inkml:brushProperty name="height" value="0.05292" units="cm"/>
      <inkml:brushProperty name="color" value="#FF0000"/>
    </inkml:brush>
  </inkml:definitions>
  <inkml:trace contextRef="#ctx0" brushRef="#br0">673 12539 173 0,'0'0'354'0,"-29"12"-11"0,29-12-11 16,-18 4-10-16,18-4-13 0,0 0-3 16,0 0 3-16,0 0-8 0,-22 7-3 0,22-7-5 0,0 0-4 15,0 0-6-15,0 0-6 0,0 0-3 16,0 0-9-16,0 0-10 0,0 0-11 0,0 0-10 15,0 0-7-15,0 0-3 0,0 0-7 0,0 0-11 0,52-23-17 16,-17 10-15-16,12-6-24 0,8-3-1 16,1 0-22-16,33-5-15 0,-28 5-8 0,22-8-1 0,-19 8-13 15,28-8-13-15,-33 11-6 0,2-1 0 16,2-2-12-16,-2 1-9 0,0 3-17 0,-3 0 7 16,-5 0-4-16,0 1-4 0,-16 6 2 0,-4 0-9 15,-1 0-4-15,-4 3 6 0,-10 2-4 0,0 2-7 0,-8 1-4 16,-1-1 2-16,0 2-17 0,-4-1-14 0,-5 3-17 15,9-3-31-15,-5 1-24 0,-4 2-56 16,0 0-54-16,0 0-60 0,0 0-55 0,0 0-54 16,-23 5-43-16,9-1-48 0,2 1-53 0,-8 5-372 15,-2-6-957-15,-3 7 424 0</inkml:trace>
  <inkml:trace contextRef="#ctx0" brushRef="#br0" timeOffset="399.98">774 12677 278 0,'0'0'362'0,"-22"8"-20"0,22-8-8 16,0 0-16-16,-19 9-15 0,19-9-11 0,0 0-12 16,0 0-14-16,0 0-6 0,0 0-3 0,0 0 1 15,-6 0-6-15,6 0-8 0,0 0-11 0,35-22-6 16,-10 8-13-16,3-2-10 0,5-2-10 0,17-6-15 15,5 0-5-15,1-1-11 0,0-1-11 0,26-10-13 16,-24 11-12-16,3 1-9 0,23-8-8 0,-26 13-9 16,3-2-9-16,0 1-6 0,1 0-8 0,-3 3-8 15,-3 0-6-15,-5 1-6 0,-2 2-3 0,-16 3 0 16,-3 1 2-16,-1 1 7 0,-10 4 10 0,-1-2 3 16,-8 3 5-16,4 2 13 0,-9-2-2 0,3 2 11 15,-1 1 1-15,0-1-13 0,-7 2 0 0,9-3-10 16,-9 3-7-16,6-1-6 0,-6 1-15 0,0 0-17 15,0 0-37-15,9-3 0 0,-9 3 0 0,0 0 0 16,10-1 0-16,-10 1 0 0,0 0 0 0,8-3 0 16,-8 3 0-16,5-2-91 0,-5 2-98 0,0 0-86 15,0 0-104-15,0 0-136 0,0 0-609 0,0 0-1218 16,0 0 540-16</inkml:trace>
  <inkml:trace contextRef="#ctx0" brushRef="#br0" timeOffset="10983.84">11582 6357 211 0,'0'0'400'0,"-4"-5"5"0,3 3 8 0,1 2-9 0,-1-4-6 16,1 4-24-16,-3-4-27 0,3 4-30 15,0 0-32-15,0 0-27 0,0 0-20 0,0 0-23 0,0 0-15 16,0 0-9-16,0 0-4 0,0 0-21 16,0 0-13-16,9 16-16 0,-5-13-13 0,1 3-10 0,1-2-3 15,2 2-10-15,2-1-10 0,4-1-4 0,-1-2-7 16,7-1-11-16,11-1-5 0,1-2-1 16,1-1-12-16,2-4-7 0,15-1 1 0,-12-2-8 0,11 0-3 15,3-3-3-15,-3-3-2 0,3-1-2 0,-15 6-5 16,13-8 1-16,-15 6-4 0,-1-2-1 0,-3 4 1 15,3 1-4-15,-16 4-1 0,1-1-1 0,-5 6-2 16,0 0-1-16,-2 2 5 0,-3 2 0 0,2 3 4 16,-3 2 0-16,-3-4 2 0,3 7 4 0,3 1-7 15,-6 0 2-15,0 1-6 0,3 3 0 0,2-1-1 16,-1 1 3-16,0-1 3 0,5 1 2 0,4 4 5 16,-4-6-3-16,9 1-1 0,4-1 4 0,4-3 1 15,1-2-2-15,2-3-2 0,6-2 0 0,-1-2-3 16,14-2 8-16,-2 0-9 0,1-4-4 0,-12-1 1 15,10-4-1-15,-12 2-2 0,11-8-4 0,-14 3 3 16,0 1 2-16,-6-1-4 0,5-4 11 0,-6 7-1 16,-4-1 2-16,-5 4 6 0,0-2-4 0,-1 3 3 15,-6 2-5-15,-2-2 1 0,3 3-3 0,-2-1-4 16,1 2 2-16,-1-1-7 0,1 2 6 0,-1-2-3 16,2 4-9-16,-1-1 8 0,4 0 4 0,5 3-10 15,-3-1 1-15,2 1-1 0,8 2 0 0,0 0-4 16,4-3 3-16,0 2 3 0,0 0 2 0,4-1-9 15,0 1 5-15,2-2 0 0,13-1-6 0,0-1 4 16,0-1 3-16,-11-1 1 0,11-2-7 0,-10 0 1 0,9-1-3 16,-11 0 4-16,13-1-4 0,1 0 2 15,-17 1-3-15,1-1-5 0,-4 2 10 0,2-2-3 16,-3 3-1-16,-5-1 18 0,-3 1 6 0,-4 0 4 16,-3 1 8-16,-2-2-5 0,-2 2 0 0,-2 1 11 0,1 0-19 15,-3-1-2-15,2 1 0 0,-3-1-4 0,2 1-2 16,0 0-4-16,1-2-31 0,-2 1-54 15,2 0-75-15,-1-1-91 0,3-2-117 0,0 1-127 16,1-2-162-16,0-2-363 0,4-3-1093 0,1 2 484 0</inkml:trace>
  <inkml:trace contextRef="#ctx0" brushRef="#br0" timeOffset="11901.02">21578 6249 2581 0,'4'3'222'0,"0"-1"-100"16,0 1-57-16,1 0-23 0,-2-2-2 0,4 0-11 0,0 0-5 15,3-1-6-15,4 1-20 0,-1-1-47 0,1-1-73 16,5-1-104-16,0 1-232 0,-3-2-495 16,-2-1 219-16</inkml:trace>
  <inkml:trace contextRef="#ctx0" brushRef="#br0" timeOffset="12916.14">3365 7152 3691 0,'-6'4'193'0,"1"0"-113"0,1 0-35 15,-1-2 11-15,0 2 42 0,1-2 18 0,2-1 26 16,2-1 15-16,-7 4-13 0,7-4-2 0,-2 4-15 15,2-4-12-15,0 0-13 0,-1 3-9 0,1-3-5 16,0 0-6-16,10 2 2 0,-4 1-7 0,6 0-9 0,1-2-2 16,8 2-7-16,0 0-11 0,9-1 1 0,5-1-2 15,1-1-10-15,1-1-33 0,15 1-56 16,-14-1-64-16,16 2-102 0,-14-2-107 0,16 0-134 16,0-5-348-16,-6 4-874 0,-10-1 387 0</inkml:trace>
  <inkml:trace contextRef="#ctx0" brushRef="#br0" timeOffset="14149.94">12300 7220 101 0,'-22'-3'272'0,"-4"-5"5"0,4 5-3 16,2-1 11-16,-1 1-2 0,2-3-13 0,1 4 10 16,0-3 11-16,8 3 17 0,-4-1 4 0,1 1-9 15,3 1-3-15,1-2-2 0,3 2-6 0,0 0-13 16,6 1-19-16,-7-2-15 0,7 2-28 0,-7 0-15 15,7 0-21-15,0 0-18 0,0 0-14 0,35 2-5 16,-2-1-10-16,17 0-15 0,6 1-15 0,11-1-8 16,25 2-11-16,-2 0-7 0,6-3-7 0,-2 0-6 15,0 2-8-15,-1 2-8 0,-1-2-5 0,-1 1-3 16,-24-2 0-16,-2 2-20 0,0-3-13 0,0 0-10 16,-2 0-9-16,-10 1-9 0,-13-2-11 0,-4 1-8 15,-7-4-3-15,-10 2-4 0,-6 4-2 0,-3-4-5 16,-1 1-13-16,-6-1-16 0,-3 2-13 0,0 0-23 15,-19-6-21-15,-2 1-23 0,-9 1-18 0,-6 1-23 16,-17-1-19-16,1 2-12 0,-9 1-19 0,-2 0-13 16,0-2-1-16,-1 6-14 0,-25-4 23 0,26 3 8 0,2 1 34 15,0-1 19-15,2 1 24 0,-2-1 27 16,4 4 25-16,3-1 34 0,2 0 35 0,12 0 31 16,5 1 41-16,-1 0 32 0,2 1 31 0,2-2 23 15,2 0 22-15,11-1 24 0,5-1 18 0,0 0 14 0,3-2 13 16,3 0 3-16,3 0-1 0,0 0-9 15,5-1 7-15,0 0 0 0,0 0-4 0,21 3-11 16,-2-5-12-16,12 1-10 0,4 1-17 0,4-1-12 16,14 0-6-16,2-1-15 0,0 2-14 0,5 0-9 0,-3-2-9 15,3 2-7-15,3 2-7 0,-4-1-7 0,2 1-6 16,-2-1-7-16,-6 0-3 0,-1 1-4 16,0 2-1-16,-20-1-5 0,0-2 0 0,-4 1-7 15,-8-3 21-15,-2 1 1 0,-5 1 8 0,0-1 0 0,-5 0 12 16,-1 0 1-16,1 0 7 0,-3 0-2 0,0 2-7 15,-5-2-2-15,7 0-10 0,-7 0-6 0,7 1 0 16,-7-1-5-16,9-1-24 0,-9 1-26 0,7 0-34 16,-7 0-32-16,10 1-45 0,-3-2-49 0,-7 1-59 15,21-2-69-15,-6 2-70 0,-6-1-83 0,5 1-107 16,-1-2-305-16,2 0-932 0,2 0 412 0</inkml:trace>
  <inkml:trace contextRef="#ctx0" brushRef="#br0" timeOffset="16083.38">23877 7388 179 0,'-7'-2'337'15,"1"-2"-4"-15,-1-1 5 0,-3 3 1 0,5-1-14 16,-3 3 2-16,3-1-9 0,1 0-4 0,-5-1-18 16,4 1-14-16,5 1-15 0,-7-2-12 0,7 2-11 15,0 0-14-15,-7-2-11 0,7 2-13 0,0 0-12 16,0 0-10-16,0 0-10 0,0 0-12 0,30-2-12 15,-7 2-17-15,6 2-15 0,4 0-14 0,3-2-9 16,2 2-6-16,2-2-8 0,-3 1-11 0,5-1-7 16,-2 0-8-16,0-1-4 0,0 1-1 0,-3 0-4 0,-2-2-12 15,-3 4 2-15,0-4-5 0,-4 0-5 16,-8 0-1-16,-2 2-2 0,-4-1-1 0,-5 1-8 0,-1 0-8 16,-3 0-10-16,-5 0-24 0,9-1-17 0,-9 1-25 15,0 0-25-15,0 0-22 0,-24-5-30 0,7 4-19 16,-12 0-12-16,-4 1-23 0,-3 1-8 15,-15 3-7-15,-4-2 8 0,1 2 11 0,2 4 16 0,-2 2 18 16,1-2 16-16,16-4 17 0,-2 6 20 0,4-2 24 16,2-1 28-16,5-1 26 0,10-1 24 0,0-1 27 15,9 2 26-15,2-3 26 0,5 1 25 0,2-1 14 16,5 1 18-16,6-1-1 0,9 0-7 16,-1-1-7-16,17 2-7 0,4-3-4 0,10 0-14 0,3 2-11 15,7-2-4-15,-5 0-12 0,-2 1-6 0,-13-2-25 16,-4 3-75-16,0-6-80 0,-5 5-94 0,-11-1-101 15,-3 0-106-15,-6-1-297 0,-6 1-782 0,-5-1 345 16</inkml:trace>
  <inkml:trace contextRef="#ctx0" brushRef="#br0" timeOffset="17416">5031 8207 218 0,'0'0'263'16,"0"0"-12"-16,-6-1-18 0,6 1-13 0,0 0-24 15,0 0-18-15,0 0-17 0,0 0-12 0,0 10-10 16,1-2-15-16,3-4-4 0,-2 2-12 0,2 0-5 16,2 3-9-16,0-1-5 0,-1 0 13 0,2 1-21 15,2-3-6-15,2 0-3 0,-1 0-5 0,2-2 4 16,3 1-6-16,2 1-1 0,4-5-8 0,-2 1 1 15,4-2-4-15,8-2-1 0,-1-2 2 0,1-1-4 16,1-1 5-16,0 0 7 0,0-1 4 0,-4 0 13 16,1-3-4-16,-3 0 10 0,0 0 8 0,-6 2-4 15,-2 0 1-15,-1-1 1 0,0 0-3 0,0 1 3 16,-7 3-7-16,3-1-1 0,-5 1-7 0,2 1-8 16,-5 1-8-16,0 3-8 0,3 0 8 0,-3 1-6 15,6 2 10-15,1 3 6 0,-2-1-5 0,6 8-1 16,-4-3-10-16,2 2 0 0,2 0-5 0,-1 0-7 15,-1 0-3-15,4 0 0 0,0-2-3 0,1-1 1 0,0-3 1 16,8 4-2-16,-6-4 2 0,0-3 1 16,7 1 7-16,-6-3 2 0,5-2 2 0,-4 1-1 15,5-6 1-15,3 1-5 0,-2-4 0 0,3 0-2 0,-3-1-4 16,2-1-3-16,1-2-1 0,-1 1-2 16,1-3 1-16,-3 1-2 0,3 1 6 0,-3 2 0 15,-2-2-5-15,0 4 0 0,-9 2-2 0,0 3-6 16,-5 2-2-16,1 2 1 0,-1 2-3 0,2 1 2 0,-1 3-6 15,-1 0-3-15,1 5 3 0,-1-2-3 0,2 6 3 16,-4-4-6-16,5 0 1 0,-1-2-2 0,2 0-4 16,2 0 2-16,0-1-3 0,8 0-21 0,0-4-29 15,1-1-39-15,1-3-49 0,10-4-60 0,-4-2-61 16,4-2-58-16,13-2-83 0,2-1-88 0,-3-6-337 16,1 3-889-16,2-5 393 0</inkml:trace>
  <inkml:trace contextRef="#ctx0" brushRef="#br0" timeOffset="18399.5">11374 8365 59 0,'-5'-4'337'0,"3"2"-2"0,2 2-2 0,-5-5-5 16,5 5-6-16,-1-4-13 0,1 4-12 0,0 0-26 15,-3-3-23-15,3 3-32 0,0 0-21 0,0 0-13 16,0 0 7-16,0 0-16 0,-1 11-1 0,2-5-21 16,2 4-9-16,1 2-12 0,1-1-3 0,0 3-16 15,4 3-13-15,-1-2-8 0,3 1-8 0,1-3-6 16,3 1-7-16,0-1-7 0,3-2-5 0,1-1-5 0,8-2 1 15,1 1-8-15,0-4-5 0,3-4 0 0,-4-2-3 16,6-2 3-16,3-1 3 0,-5-2 1 0,-2-6 6 16,2 3 1-16,-1 2 6 0,0-8-3 15,0-1 0-15,-3 2-2 0,3 1 2 0,-2-4 2 0,-3-1-4 16,0 2 0-16,-2-1 4 0,-3 2-2 0,-1 5-3 16,-2 0-3-16,-1 2-3 0,1 1-6 0,1 2-2 15,-5 3-2-15,-2 1-3 0,2 1-3 0,0 3 0 16,0 0 0-16,-1 3-3 0,2 4 0 0,2-2-6 15,-3 5 3-15,1 2-2 0,2-3-7 0,-3 2 2 16,1-1-3-16,0 1 3 0,3-1-2 0,-3-4-5 16,1 2 4-16,-2-6 1 0,5 4 3 0,-3-2 6 15,4-4 0-15,-2 2 4 0,5-4 1 0,-2-2 6 16,-1-1 0-16,-1-3-1 0,5 1-2 0,-5-3-2 16,3 0 0-16,-5-4 4 0,5 2-8 0,-5-3 4 0,-2 1 4 15,1-1-6-15,0-3-5 0,1 3 3 16,-7 3-5-16,0 0-2 0,3 1 0 0,-2 0-3 15,-1 2-3-15,-4 3-5 0,1-3 1 0,2 5-2 16,0 0 2-16,-3 1-6 0,6 0-6 0,1 2-30 0,-3 2-34 16,3-1-47-16,-1-1-55 0,3 0-86 0,2 0-82 15,-3 1-117-15,6-2-541 0,-1-1-1078 16,0-2 477-16</inkml:trace>
  <inkml:trace contextRef="#ctx0" brushRef="#br0" timeOffset="19850.09">13758 8233 274 0,'-1'-5'319'0,"1"5"-3"0,0 0-6 16,0 0-12-16,0 0-8 0,-2-4-28 0,2 4-15 16,0 0-15-16,0 0-43 0,0 0-3 0,0 0-9 15,0 0 0-15,5 10-5 0,-1-5-5 0,-2 1-13 16,2-1-5-16,-1 1-8 0,0 0-12 0,4 2-8 0,-1 1 9 15,3-3-6-15,0-1 8 0,-1 1-8 0,2-2-3 16,0 0 0-16,3 0-2 0,2-1 4 0,6-3-5 16,-2 0 2-16,4-3-6 0,5 0-6 0,0-1-2 15,0-1-4-15,0-4-6 0,0 3-8 0,3-2-5 16,-3-1-1-16,2 3-9 0,-1-2 3 16,-1-2-7-16,0 1 2 0,-1-1-11 0,1 2-3 0,-6 3-3 15,-4-1-4-15,4 1-5 0,-7 3 1 0,2-1-2 16,-3 3-6-16,-3 0-7 0,1 5 0 0,-1-1-3 15,-2 1 1-15,3 0-2 0,4 5-10 0,-3 2 4 16,2-1-6-16,1 0 4 0,0 1 1 0,1 0-9 16,6 2 5-16,1 0-6 0,2-5 3 0,0 1-3 15,3-3 3-15,0-1 1 0,0-3-2 0,0-2 4 16,0-2 4-16,2-1-4 0,-1-4 14 0,-3 3 3 16,1-5 10-16,-1-2-13 0,-5 2 4 0,-4-2 11 15,6-3-6-15,-5 2 10 0,5-2 4 0,0 0-4 16,-2-1 5-16,-4 4 0 0,-1 0 4 0,-2 0 5 0,-2 1-3 15,-4 2-13-15,4 0 3 0,-4 3-43 0,-3 2-7 16,-2-3 0-16,4 3 0 0,-2 2 0 16,0-1 0-16,-6 1 0 0,13 2 0 0,-4 0 0 15,-1 1 0-15,3-1 0 0,1 0 0 0,-3 1 0 0,7 1 0 16,-5-1 0-16,1 0 0 0,8 0 0 16,-3-2 0-16,1 2 0 0,0-2 0 0,0 0 0 15,0-1 0-15,0 0 0 0,-4 0 0 0,-1 0 0 0,-1 0 0 16,-1-2 0-16,-1-1 0 0,0 1 0 0,-2 0-155 15,-4-1-111-15,2-1-57 0,-5 1-90 0,-1 3-72 16,2-3-84-16,-2 3-428 0,0 0-1080 0,0 0 478 16</inkml:trace>
  <inkml:trace contextRef="#ctx0" brushRef="#br0" timeOffset="26532.67">16762 12126 330 0,'1'-4'399'0,"-2"0"-19"0,1 0-14 15,0 4-19-15,0 0-25 0,-1-5-21 0,1 5-13 16,0 0-15-16,-17 14-5 0,7 0-4 0,-3 2-4 16,0-3-1-16,-9 13 0 0,3 1 1 0,-4 2 1 15,4 3-9-15,-3-2-11 0,-1 11-16 0,5-8-39 16,2-2-13-16,2 2-5 0,0-1-19 0,5 4-6 16,1-4-14-16,3-1-12 0,5-3-11 0,1 2-9 15,3 0-7-15,5-2-10 0,6-1-7 0,1-5-10 16,0 1-5-16,2 1-6 0,4-4-6 0,2-4-6 15,-10-2-2-15,9 2-1 0,-6-5-4 0,-2 1-4 16,1-4-13-16,-5-2-5 0,-2 3-12 0,0-5-9 16,0 0-7-16,-4-1-11 0,-1-1-18 0,1-1-26 15,-5-1-62-15,0 0-67 0,0 0-76 0,5-6-79 16,-5 6-76-16,0-8-84 0,-2 2-385 0,0-3-974 16,1 1 431-16</inkml:trace>
  <inkml:trace contextRef="#ctx0" brushRef="#br0" timeOffset="26949.77">17481 12440 3297 0,'7'-11'214'0,"-1"0"-133"0,-5 1-34 16,-1 0 35-16,-1 2 25 0,-1-2 17 0,-2 3-12 15,-2 2 3-15,-4-2-15 0,0 3-1 0,-1-2-3 0,-3 3-4 16,-2 2-1-16,-3 2-9 0,0-1-1 0,0 3-5 15,-3 0 0-15,4 3-6 0,-5-1 7 16,0 5-3-16,4-1 0 0,2 1 1 0,2-2-4 16,1 1-4-16,5-1-2 0,-1 2-3 0,3-1-4 0,4 0-6 15,0 0-2-15,2 1-3 0,2-2-1 0,3 4-6 16,2-5-5-16,6 4-1 0,0-3-5 16,6 2-2-16,7 1 1 0,0-1-10 0,2-1-1 0,-8-1 1 15,9-2-2-15,-7 1-7 0,1 0 1 0,-3 0-11 16,-3 0-1-16,1-1 0 0,-6 0-2 0,0 0 1 15,-4-1 2-15,0 1-3 0,-3-3 7 0,-6 6-1 16,2-3 4-16,-9 0 4 0,0 1 11 0,-5 0-1 16,-5 3 10-16,0-4 0 0,-11 2 3 0,-3 0 2 15,4-4 4-15,-7 2-2 0,4-1 0 0,4 0-6 16,6-3-2-16,1 1 6 0,-1-1-12 0,7-1-4 16,3-1 1-16,1 1-19 0,4 0-32 0,7-1-44 15,-9-1-54-15,9 1-56 0,0 0-51 0,0 0-52 16,21-7-63-16,-5 3-67 0,5-2-394 0,-1 1-880 15,11-2 389-15</inkml:trace>
  <inkml:trace contextRef="#ctx0" brushRef="#br0" timeOffset="27366.26">18102 12466 171 0,'9'-10'384'0,"-2"2"0"16,-3-1-1-16,-1 2 4 0,-3 0 3 0,2 1-12 15,-4 0-12-15,-5-3-24 0,2 5-17 0,-6-1-21 16,0 1-18-16,-2 3-17 0,-6 0-21 0,1 1-22 16,-1 4-15-16,0-1-17 0,-2-1-8 0,-2 4-26 15,5 2-10-15,3 0-13 0,0 1-15 0,3-2-10 16,1 1-8-16,2 2-16 0,1-2-6 0,3 2-7 16,4 0-6-16,2 0-8 0,2 3-3 0,2-2-6 15,6 2-3-15,-1-1 0 0,8-2-10 0,-9 0-5 16,9 0 2-16,0 1-5 0,6 1-1 0,-7-1-7 0,2-2-4 15,-1 0-3-15,-3-2 1 0,2 2-4 16,-6-4 0-16,1 3-6 0,-3-2 0 0,-3-3-1 16,1 1 0-16,-3-1-3 0,-2 1 3 0,-2 2 9 15,-1-2-6-15,-2 0-4 0,-4 1 0 0,-3 0 7 0,-2 1-3 16,-4-1 5-16,-4 0 5 0,-7-1-8 16,8 0 7-16,-9-3 5 0,-3 0-10 0,9 2 2 15,-7 0-3-15,7-2 0 0,4-1-11 0,6 1 7 16,-2-2-19-16,1 0-26 0,3 1-28 0,1 0-55 0,9 0-68 15,-8-5-71-15,7 2-64 0,1 3-51 0,0 0-51 16,15-8-48-16,-3 4-366 0,8-2-910 0,7 2 403 16</inkml:trace>
  <inkml:trace contextRef="#ctx0" brushRef="#br0" timeOffset="27717.18">18554 12473 286 0,'3'-13'455'0,"0"2"-8"0,-4 0-2 0,-1 0-7 16,-3-1-9-16,2 4-12 0,-4 1-23 0,2 0-25 16,-4-1-28-16,-1 2-31 0,0 3-26 0,-2-1-28 15,-1 4-16-15,0 1-21 0,0 2-24 0,1 3-16 16,3-1-19-16,-4 3-7 0,7 0-22 0,-6 4-14 16,6 0-8-16,2-1-11 0,0 1-10 0,3 2-7 15,6 4-8-15,-1-4-9 0,6 2-4 0,-1 0-10 16,4 0-1-16,0-2-8 0,1 0-6 0,2 0-12 15,0-1-2-15,-1 0-11 0,2-2-5 0,-3 2-4 16,0-3 0-16,0 2-5 0,-4-4 1 0,-1 1-5 16,1-1 5-16,-3 0 0 0,-4-2-2 0,1 1 6 15,0 0-2-15,-4 0 3 0,0-2-2 0,-1 1 2 16,-7-1 2-16,-3 2 5 0,-1-1-1 0,-7 0 2 16,-2-2 2-16,1 1-2 0,-2-1-1 0,-6-1-1 15,0 1-4-15,5-2-11 0,1-1-22 0,7 3-28 16,-1-4-51-16,5 2-54 0,0-4-69 0,4 0-65 15,5-2-72-15,1 2-73 0,1 2-87 0,12-16-289 16,0 7-885-16,6-1 393 0</inkml:trace>
  <inkml:trace contextRef="#ctx0" brushRef="#br0" timeOffset="28165.99">18964 12426 472 0,'10'-7'456'16,"-3"3"6"-16,-1 2-3 0,-2 0-2 0,-1-1-12 15,-3 3-15-15,4-1-22 0,-4 1-19 0,0 0-21 16,0 12-14-16,-4-4-27 0,2 3-18 0,-1 1-43 16,-3 6-23-16,4-1-25 0,-4 1-22 0,5 1-6 15,0-1-24-15,-1 2-27 0,2 0-9 0,0-3-13 16,-1 1-6-16,2 0-18 0,2-5-2 0,-2 2-11 16,1-4-20-16,-1-4 3 0,0-1 1 0,-1 0-15 15,2-1-5-15,-2 0 15 0,1-3 11 0,-1-2 9 0,0 0 8 16,0 0-2-16,0 0-2 0,-4-12-11 15,4 3-72-15,-3-3 0 0,1-4 0 0,-1-2 0 0,2-9 0 16,-3 0 0-16,3-1 0 0,-1-3 0 16,2 0 0-16,2-4 0 0,0-11 0 0,2 11 0 0,-1 2 0 15,3 5 0-15,-1 0 0 0,2 9 0 0,-2-1 0 16,1 2 0-16,3 4 0 0,-4 2 0 16,5 2 0-16,-1 2 0 0,3 2 0 0,-2 1 0 15,3 3 0-15,-2 1 0 0,2 3 0 0,-4 3 0 0,4 2 0 16,-3 1 0-16,-2 7 0 0,-1-1 0 0,-2 0 0 15,-3 2 0-15,-4 1 0 0,-1 1 0 0,-7 5 0 16,-2-6 0-16,-7 3 0 0,1-1 0 0,-4 1 0 16,-2-4 0-16,1 0 0 0,0-2 0 0,4-4 0 15,-4 4-37-15,7-3-193 0,2-6-53 0,5 1-50 16,-1-1-58-16,4-3-62 0,1 1-76 0,1-3-461 16,4 0-1071-16,0 0 474 0</inkml:trace>
  <inkml:trace contextRef="#ctx0" brushRef="#br0" timeOffset="28384.06">19359 12102 48 0,'9'-6'427'0,"-3"1"-3"0,1 1 11 16,1 1-7-16,-1 1-4 0,3-1-3 0,5 3-4 16,-6 3-18-16,7 2-24 0,1 4-14 0,1 2-21 15,7 4-21-15,-5 4-21 0,0 6-20 0,0-1-35 16,0 2-18-16,-6 3-22 0,3-2-18 0,-3 6-21 15,3 10-14-15,-8-11-23 0,-1 2-24 0,-6-1-23 16,0 13-32-16,-6-11-34 0,-4-1-46 0,-3 1-47 16,-8-4-57-16,-5 12-64 0,-1-14-64 0,-14 8-74 15,-2-1-92-15,0 1-112 0,-2-2-278 0,-6-1-887 16,-1-1 393-16</inkml:trace>
  <inkml:trace contextRef="#ctx0" brushRef="#br0" timeOffset="29616">18074 13418 244 0,'0'-5'354'0,"2"1"12"16,-2-3 4-16,1 3-7 0,-1 1-25 15,0 3-31-15,0-5-34 0,0 5-19 0,0 0-25 0,0 0 9 16,0 0-4-16,-12 8 0 0,2 1-5 0,-1 3 0 16,-3 3-9-16,-7 8 0 0,1 0-9 0,-6 4-9 15,4 0-13-15,-1 2-8 0,0-1-12 16,-1 13-9-16,9-9-14 0,-2 0-10 0,3 2-9 0,6-2-13 16,0 2-14-16,4 0-2 0,5 1-12 0,0-2-12 15,6 2-9-15,1-3-5 0,4-1-4 0,3-2-9 16,1-2-6-16,4 0-17 0,-1-3-15 0,3-4-21 15,1 0-27-15,-9-7-32 0,5-1-56 0,-6-1-53 16,5-4-68-16,-6-1-60 0,-2-1-72 0,1-3-88 16,-6-2-393-16,2-2-933 0,-1-2 413 0</inkml:trace>
  <inkml:trace contextRef="#ctx0" brushRef="#br0" timeOffset="30048.97">18725 13566 266 0,'6'-9'383'0,"-2"-1"20"16,-3 2-8-16,1 1-25 0,-1 1-22 0,-2 1-36 16,1 0-30-16,-4 1-31 0,0 2-23 0,4 2-12 15,-14 0-14-15,1 1-17 0,3 4-5 0,-8 0-13 16,0 4-19-16,0 1-4 0,1 0-11 0,1 2-8 15,1-3-9-15,-1 6-6 0,7-2-10 0,-3 0-7 0,3 0-13 16,3 2-2-16,3-4-14 0,1 0 1 0,4-1-2 16,0 2 0-16,7 2-8 0,1-1-3 0,3-1-8 15,10 4-2-15,-1-1-3 0,6-2-4 16,-9-3-2-16,9 4-3 0,-1-1 1 0,0-2-8 0,-1 2-5 16,-1-2-4-16,2-2 3 0,-7 0 0 0,0-1-1 15,-1 0-4-15,-3 1-2 0,-5-2-3 0,-1 3-2 16,0-7 2-16,-6 4 2 0,-2 0 1 0,0-2-2 15,-4 1 3-15,-3 0 3 0,-6-2 4 0,1 2 7 16,-8 2-2-16,-3-4 6 0,-2 0-3 0,-5 2 0 16,-3-2-4-16,-1-2 0 0,-1-1-4 0,3 0 2 15,-2-1-5-15,5 0 0 0,5 0-23 0,4-1-30 16,2 0-37-16,5 0-46 0,4-1-67 0,-1-2-71 16,4 0-73-16,4 4-57 0,0 0-74 0,0 0-290 15,28-5-815-15,0 1 360 0</inkml:trace>
  <inkml:trace contextRef="#ctx0" brushRef="#br0" timeOffset="30466.66">19328 13613 189 0,'2'-9'452'0,"1"3"24"15,0-3 8-15,-2 3-5 0,2 3-11 0,-2-4-20 16,0 4-24-16,0-1-32 0,-1 4-28 0,2-4-30 15,-2 4-35-15,0 0-23 0,0 0-8 0,0 0-13 16,-3 19-11-16,2-1-18 0,-2-3-11 0,3 2-23 16,0 2-18-16,-1 9-14 0,1 1-19 0,1-2-7 15,-2 4-15-15,2-3-6 0,-1-1-17 0,0-3-6 16,2 1-11-16,0-6-3 0,-3 0-12 0,1-3-4 16,0 0-9-16,-1-2-32 0,1-3-24 0,0 0-24 15,0-4-25-15,0-2-25 0,-2-2-44 0,0 0-70 16,2-3-75-16,0 0-55 0,-13-9-53 0,9 1-54 15,-2 0-50-15,-1-3-438 0,-3-5-993 0,1-8 441 0</inkml:trace>
  <inkml:trace contextRef="#ctx0" brushRef="#br0" timeOffset="30716.46">19255 13569 61 0,'0'-5'328'0,"0"-2"-8"16,2 1 1-16,-2 0 13 0,0 2-3 0,2 0 18 15,2 2 2-15,-4 2-7 0,6-1-13 0,-6 1-13 16,13 2-16-16,-4 3-16 0,1-1-18 0,2 2-18 15,3 5-15-15,2-1-26 0,4 5-17 0,4 2-18 0,-1-2-16 16,2 5-16-16,-1-2-15 0,2 0-13 0,-3 3-8 16,-2 2-13-16,1-3-8 0,-3 2-9 15,-6 0-11-15,2-2 3 0,-10-2-14 0,-1-3-7 16,-5 2-3-16,-2 2-2 0,-5-1-6 0,-2-1-3 0,-3-2-3 16,-6 5-5-16,-8-2-4 0,-1-2-15 0,0-2-10 15,-1 1-25-15,0-2-28 0,1-1-28 0,3-2-54 16,5-1-56-16,2-2-57 0,2 2-58 15,0-3-81-15,7-2-79 0,0 0-321 0,6-1-857 0,2-3 380 16</inkml:trace>
  <inkml:trace contextRef="#ctx0" brushRef="#br0" timeOffset="31166.12">20552 13618 208 0,'9'-7'433'0,"-1"-4"10"16,-4 2-8-16,-2-1-17 0,-2 2-17 0,-1 1-25 15,-3 0-35-15,-1 1-37 0,-4-1-11 0,0 2-5 16,0 0-19-16,-5 2-25 0,-4 3-23 0,-1 0-19 16,0 1-24-16,-3 2-9 0,-6 4-16 0,0 0-14 15,1 1-12-15,-1 1-8 0,10 0-2 0,0 0-9 16,3 3-3-16,0-3-12 0,2 1-5 0,4 0-5 15,4 0-6-15,0 1-6 0,0 0 4 0,3 1-16 16,5-3-7-16,-1 4-3 0,5-3-7 0,3 2-3 16,3 3-6-16,3-2-1 0,6 0-2 0,-3-2-2 15,6 6-3-15,-1-5-7 0,0 0-8 0,0 0-11 16,-6-3-2-16,-4 0-3 0,4-1 1 0,-4 1-3 16,0 2-3-16,-7-5 4 0,0 2 0 0,1-1-1 0,-7 2 6 15,1-5-5-15,-4 3 0 0,1 1 5 16,-4-1 10-16,-1 1-6 0,-2-2 12 0,-3 0 0 15,-5 0-2-15,-2 0 1 0,0 0 2 0,-2 0-3 0,-3-2 2 16,2-1-3-16,-7 1 0 0,0-1-2 0,6 0 6 16,2-2-11-16,2 0-1 0,3 1-19 0,3-4-14 15,-2 4-25-15,7-4-33 0,-2 1-52 16,2-1-64-16,5-2-67 0,2-1-63 0,1 1-68 0,5-4-72 16,1 1-370-16,8-4-915 0,2 1 405 0</inkml:trace>
  <inkml:trace contextRef="#ctx0" brushRef="#br0" timeOffset="31667.1">20874 13693 248 0,'12'-13'457'0,"-4"5"28"0,-1 1 26 16,-2 1 11-16,0-2-2 0,-1 4-23 16,0 0-34-16,-2 0-37 0,-1 1-46 0,1-1-38 0,-2 4-29 15,0 0-29-15,0 0-37 0,4 12-15 0,-6-2-7 16,0 2-35-16,1 4-17 0,0 2-20 0,0 7-17 15,1-6-14-15,0 2-10 0,1 5-9 0,-1-7-19 16,2 0-3-16,0 2-1 0,-2-5-13 0,2 0-12 16,1 1-1-16,-2-4-11 0,0-3-7 0,2 0-13 15,-3-1-9-15,0-3 8 0,2 0-4 0,-2 0-6 16,0-3-3-16,0-3 7 0,0 4-3 0,0-4-2 16,0 0-1-16,0 0 2 0,0 0-6 0,3-15 3 15,-2 7-1-15,-1-1-5 0,1-4 1 0,-1-3 16 16,0-1-20-16,0-2 3 0,0-2-6 0,0-4 7 15,0-2 2-15,2 0 14 0,-2-2-11 0,2 1 4 16,-2 0 9-16,2 1 10 0,0-1 2 0,1 1 3 16,-1 5 0-16,1 1 2 0,0-3 2 0,0 7 4 15,2-1-44-15,-3 7-1 0,1-2 0 0,5 2 0 0,-2 1 0 16,2 1 0-16,2 3 0 0,3 0 0 16,-3 2 0-16,3 2 0 0,1 2 0 0,-1 2 0 0,1-1 0 15,-2 4 0-15,-3 3 0 0,-1-2 0 16,0 6 0-16,-3-1 0 0,0 0 0 0,-2 1 0 0,-4 1 0 15,-1 3 0-15,-3-2 0 0,-3 0 0 0,-3 1-2 16,0 0-16-16,-2-1 5 0,-4-3 12 0,2 0-30 16,-3 1-10-16,0-2-22 0,0-1-12 0,2 1-39 15,1 1-48-15,-2 0-53 0,4-3-59 0,1-1-58 16,5 3-53-16,1-2-72 0,1-3-78 0,4 0-378 16,1 1-987-16,3-4 437 0</inkml:trace>
  <inkml:trace contextRef="#ctx0" brushRef="#br0" timeOffset="32148.97">21529 13445 115 0,'1'-15'361'0,"-1"1"0"0,0-1 7 0,0 3 1 15,0-1 3-15,0 3 2 0,1-1-3 0,-1 2-3 16,0 2-18-16,2 0-16 0,-1 1-28 0,-1 2-31 15,1 1-30-15,-1 3-20 0,0 0-17 0,0 0-7 16,10 6-11-16,-2 2-15 0,1 5-17 0,1 5-19 16,8 4-11-16,-1 4-8 0,-1 2-19 0,3-1-6 15,-1 2-12-15,3 0-7 0,-3-1-5 0,-3 2-11 16,2-1-6-16,-5 0-3 0,1-1-1 0,0 1-7 16,-7-1-4-16,1 2-5 0,-3-2-7 0,-2 0-6 15,-4-1 5-15,-1-2-2 0,-3 0-3 0,-2 2-2 16,-2-11 1-16,-7 6-1 0,-3-1-1 0,-2-2 12 15,-4-2 1-15,2-3-4 0,-4 1 3 0,-1-1 1 0,2-1-6 16,0-5-2-16,3 3-8 0,3-3-3 0,2 0 5 16,1-2-17-16,0 1-22 0,4-1-42 0,2 0-53 15,3-3-72-15,2-1-75 0,1 0-80 16,-1 0-125-16,7-2-505 0,0 0-1053 0,0 0 467 0</inkml:trace>
  <inkml:trace contextRef="#ctx0" brushRef="#br0" timeOffset="32302.33">21967 14022 3261 0,'8'-1'336'0,"-3"0"-60"0,-1-1-55 15,-4 2-23-15,9-2-40 0,-9 2-34 16,6 0-37-16,-6 0-18 0,0 0-36 0,8-1-49 0,-8 1-82 16,0 0-91-16,1 6-138 0,-1-6-363 0,0 0-746 15,-10 9 331-15</inkml:trace>
  <inkml:trace contextRef="#ctx0" brushRef="#br0" timeOffset="33466.08">15470 14437 351 0,'-3'-5'358'0,"-2"1"-4"0,-1 3-17 15,-3 2-13-15,-4 0-7 0,0 3-13 16,-3 4-11-16,-1 3-6 0,-10 7-11 0,5 2-12 15,-1 2-7-15,2 7-5 0,-8 12-6 0,12-11-6 16,-6 10-9-16,7-6-12 0,5 1-13 0,1 13-11 0,-2-2-3 16,8-11-15-16,0 2-18 0,4 9-9 0,4-14-10 15,4 3-16-15,0-3-10 0,4 2-14 16,4-2-7-16,3-3-7 0,-1 0-11 0,3-2-5 16,1-2 2-16,0 1-17 0,2-5-4 0,-2 0-7 0,-3-3-6 15,-6-4-27-15,0-3-22 0,-4-3-29 0,-2-1-43 16,0 0-46-16,-1-4-57 0,-1 0-86 15,0-3-104-15,-5 0-119 0,7-4-417 0,-2-1-988 16,-3-2 437-16</inkml:trace>
  <inkml:trace contextRef="#ctx0" brushRef="#br0" timeOffset="33900.24">16123 14712 3990 0,'7'-16'166'0,"-5"3"-70"0,0 0 2 15,-2 2 75-15,0 1 22 0,-2 3-3 0,-2 4-9 0,1 0-17 16,-4 3-8-16,7 0 2 0,-18 8-10 0,4 2 13 16,0 4-3-16,-5 5-2 0,-1 3-7 15,1 3-9-15,0-1-13 0,1 3-8 0,0-2-10 16,2 1-9-16,-2 0-9 0,6-2-21 0,-2-3 4 0,4-4-8 16,2-1-6-16,2-4-9 0,1-4-7 0,1 0-2 15,3-1 14-15,1-3 21 0,0-3 13 0,0-1-7 16,0 0 2-16,10-12-11 0,-3 2-2 0,4-6-7 15,0-1-2-15,3-7-35 0,0-4-30 0,4-2 0 16,-2-1 0-16,7-12 0 0,1 0 0 0,0 2 0 16,-2-4 0-16,0 0 0 0,-6 14 0 0,0 1 0 15,-1-2 0-15,-2 10 0 0,-3 5 0 0,-1 2 0 16,-1 6 0-16,-5-1 0 0,1 4 0 0,1 5 0 16,2 2 0-16,-4 4 0 0,5 5 0 0,-1 4 0 15,0 9 0-15,2 3 0 0,-1 3 0 0,1 1 0 16,1 5 0-16,0-4 0 0,-1 2 0 0,5 1 0 15,-5-1 0-15,4-1 0 0,0 1 0 0,-2-2 0 16,1 0 0-16,-3-2 0 0,1-2 0 0,-1-3 0 16,0-6 0-16,-3-2 0 0,-1 0 0 0,-1-6-20 15,-2-2-227-15,0 2-36 0,-2-6-54 0,-2 1-74 16,-2-2-66-16,-1-3-64 0,-5 0-439 0,-5-3-1061 16,-1-4 470-16</inkml:trace>
  <inkml:trace contextRef="#ctx0" brushRef="#br0" timeOffset="34049.78">16063 14876 28 0,'-9'-3'316'16,"1"2"6"-16,2 0 14 0,2 0 14 0,4 1 9 16,-10-1 1-16,10 1-4 0,0 0-8 0,0 0-18 15,0 0-21-15,24 0-21 0,-10 1-23 0,4-1-29 16,4 0-21-16,1 1-19 0,10 1-24 0,1-2-51 16,2 0-69-16,1-2-95 0,-6 2-154 0,3-1-165 15,-4 0-365-15,-1 1-786 0,-6 0 348 0</inkml:trace>
  <inkml:trace contextRef="#ctx0" brushRef="#br0" timeOffset="34816">16814 14634 163 0,'0'-7'491'0,"1"3"-11"0,-1 1-2 15,0 3-12-15,0-5-24 0,0 5-32 0,0-4-30 16,0 4-16-16,0 0-6 0,0 0-15 0,-3 12-7 16,1-4-14-16,0 4-13 0,2 4-15 0,-3 2-17 15,2 0-23-15,0 7-11 0,1 0-24 0,0-6-32 16,1 2-8-16,-1 4-17 0,2-1-14 0,0 3-11 16,0-9-19-16,0-2-11 0,0 0-8 0,1 0-7 15,-1-3-15-15,0-2-28 0,-2-3-31 0,0-1-26 16,0 0-14-16,2-2-16 0,-2-3-21 0,0-2-5 15,0 0-36-15,0 0-26 0,0 0-19 0,0 0-8 16,-4-20-7-16,4 7-1 0,-2-3 6 0,2-2 13 16,-3-6 14-16,2-1 10 0,0-2 12 0,1-1 4 15,1-1 14-15,-4 1 15 0,3-1 24 0,-1 2 12 16,2-3 23-16,1 11 18 0,3-6 18 0,-3 9 18 16,2 4 21-16,0-2 13 0,2 2 10 0,1-1 2 15,-1 4 0-15,3-1-5 0,1 3-4 0,7-2-8 16,1 4 0-16,-5 0-14 0,3 2-7 0,3 0-8 15,1 3 1-15,-4 1-6 0,2 3-4 0,-4 2-2 16,-2-3-6-16,-1 5 0 0,-3 0-1 0,-1-1-3 16,-1 6 0-16,-4-1-5 0,-2-2 2 0,-2 3-4 15,-5-1 5-15,-4 1-2 0,-2 0-1 0,-2 1-16 0,-7 0 9 16,-1-1 3-16,4-2-10 0,-4 3-17 16,5-5-35-16,-4-2-32 0,5 3-47 0,2-6-45 15,2 3-68-15,1-3-73 0,5 0-63 0,2 1-59 16,4-3-62-16,-1 2-308 0,8-1-877 0,1 0 387 15</inkml:trace>
  <inkml:trace contextRef="#ctx0" brushRef="#br0" timeOffset="35233.11">17608 14637 55 0,'11'-6'478'0,"0"0"13"0,-1 0-1 0,-3-1-13 0,0 0-21 16,-3 1-28-16,-3 0-37 0,-1 0-36 0,0 0-34 15,-1 0-32-15,-4 3-24 0,-4-1-25 0,0 1-26 16,-4 1-23-16,-1-1-16 0,-5 6-23 16,1-1-14-16,-4 3-12 0,-5 0-20 0,2 7-3 0,0-2-13 15,7-2-6-15,-6 5-9 0,9-5-8 0,5 0-9 16,-1-1-6-16,4 1-8 0,-1 1-5 16,3 0 1-16,1 1-4 0,4-1-2 0,3 1-2 15,2-1-1-15,4 1-8 0,0-2 0 0,2 5-1 0,7-2-3 16,-1-2 0-16,1 1 1 0,10 3-12 0,-9-3 4 15,1-2-14-15,-1 0 2 0,11 3-10 0,-15-2-2 16,3-1-6-16,-4 2-2 0,3 0 0 0,-8-4-3 16,1 4-1-16,-2-4 4 0,-5 1 0 0,1-1 2 15,-4 0 5-15,-2 1 3 0,-2-1-1 0,-5 2 1 16,-1-3 6-16,-4 2 12 0,-5 0 7 0,-2-3 2 16,-1 0 2-16,-7 1 7 0,-2-3 0 0,0 1 0 15,2-2-3-15,0-1-1 0,1 0 0 16,6-1-3-16,3 1 1 0,2-1-3 0,7-1-5 0,-3 0-14 15,4-3-32-15,4 3-46 0,1-3-72 0,-2-1-93 16,7 1-99-16,4-2-105 0,4 1-468 0,4-1-994 16,6-3 441-16</inkml:trace>
  <inkml:trace contextRef="#ctx0" brushRef="#br0" timeOffset="35516">17954 14700 400 0,'5'-9'491'16,"-1"1"3"-16,0 3-7 0,-3-1-8 0,4 2-16 16,-2 1-26-16,-2 0-39 0,0 0-35 0,2-1-36 15,-3 4-32-15,0 0-26 0,0 0-25 0,0 0-2 16,4 10-11-16,-7-3-12 0,3 3-13 0,0 1-23 16,0 4-13-16,-4-2-21 0,4 5-11 0,-1 1-7 15,1 0-22-15,-4 5-4 0,4 1-17 0,-1-6-7 16,2 2-10-16,-1 0-1 0,0-2-14 0,0-1-5 15,3 0-20-15,-3-2-29 0,0-4-19 0,-3-2-26 16,6 0-32-16,-3 0-43 0,0-3-48 0,0 0-39 16,0-1-41-16,0-4-55 0,0-2-43 0,-8 3-41 15,8-3-44-15,0 0-23 0,-10-5-332 0,6 0-848 16,0-1 375-16</inkml:trace>
  <inkml:trace contextRef="#ctx0" brushRef="#br0" timeOffset="35782.67">17954 14821 106 0,'0'-18'255'0,"0"0"17"0,0 6 27 15,1-5 17-15,2 0 21 0,-3 1 13 0,1 6 7 16,2-7 2-16,-2 7-7 0,-1-1-12 0,4 0-8 16,1-2-15-16,0-4-18 0,0 7-23 0,3 0-17 15,0 1-17-15,3 0-34 0,2 0-19 0,3 3-16 16,0-2-17-16,0 6-18 0,2-1-13 0,-4 3-11 16,6 0-24-16,-6 2 6 0,1 0-16 0,0 4-10 15,-3 2-6-15,-2-1-7 0,-1 2-10 0,-5 1-4 16,0 2-7-16,-3 0-5 0,-1 0 0 0,-1 0-5 15,-3 0-4-15,-5 2 0 0,-4-3 2 0,0 1-8 16,-4 1 2-16,0-2-1 0,-7 4-7 0,4-6 1 16,-3 2 1-16,3-3-5 0,1 0-3 0,1-2-25 15,0-1-32-15,4 1-41 0,1 0-65 0,4-4-69 16,1 1-84-16,2-1-80 0,1-1-101 0,5-1-383 16,0 0-948-16,0 0 419 0</inkml:trace>
  <inkml:trace contextRef="#ctx0" brushRef="#br0" timeOffset="36049.98">18423 14473 196 0,'3'-5'400'0,"2"0"6"0,1 3-6 16,1 0-13-16,-1 0 2 0,8 3-19 0,3 4-15 16,1 4-26-16,3 3-19 0,4 8-17 0,0-4-22 15,-2 7-22-15,5 2-20 0,-6 1-19 0,4 0-23 16,-3 3-19-16,-3 0-18 0,2 2-14 0,-7 0-12 0,-3 2-14 15,0-3-9-15,-3 0-9 0,-5-1-10 16,-4 0-9-16,-4-1-14 0,-8-3 2 0,3-1-5 16,-8-1-2-16,-3 0-3 0,-1-5 1 0,-8 1-2 15,-2 0-4-15,-1-5-3 0,0 0-8 0,-4-1-4 0,2 1-29 16,2-4-35-16,-1 2-61 0,3-2-81 16,11-4-76-16,1-1-96 0,4-4-110 0,0 2-410 15,10-4-939-15,0-2 415 0</inkml:trace>
  <inkml:trace contextRef="#ctx0" brushRef="#br0" timeOffset="36199.97">18934 14975 3440 0,'18'-4'310'0,"-4"1"-175"16,3 1-22-16,-2-1 64 0,-4 2 2 0,-5 0-17 16,1 0-28-16,1 1-34 0,-8 0-19 0,9 0-9 0,-5 2-12 15,-4-2-37-15,1 6-64 0,-1-6-106 0,-9 10-116 16,2-2-141-16,-6 3-285 0,-4 1-746 15,-7 2 330-15</inkml:trace>
  <inkml:trace contextRef="#ctx0" brushRef="#br0" timeOffset="36633.15">15402 15727 168 0,'-5'-2'454'0,"-3"-2"9"0,4 2-11 15,-2-1-25-15,6 1-21 0,0 2-20 0,6-8-14 16,3 4-9-16,8-2-15 0,12 1-12 0,3-2-11 16,8 2-11-16,21-1-12 0,2 1-15 0,31-1-23 15,2 5-21-15,7-1-10 0,5-1-3 0,2 1-42 16,8 0-9-16,-1 2-27 0,-2-2-9 0,-5 2-18 16,8 1-8-16,-5-2-15 0,-5-2-8 0,-3 1-16 15,-8 0-25-15,-3 2-13 0,-30 0-12 0,-1-1-9 16,-6-3-7-16,-2 3-11 0,-19 0-11 0,0-1-13 15,-8 0-13-15,-10 1-18 0,1 0-14 0,-7 2-26 16,-4-1-31-16,-1-1-37 0,-5 0-63 0,-2 1-50 16,0 0-53-16,0 0-34 0,0 0-32 0,-31 3-41 15,9 1-34-15,-9 2-305 0,-1-3-839 0,-5 1 371 16</inkml:trace>
  <inkml:trace contextRef="#ctx0" brushRef="#br0" timeOffset="36999.97">15651 15932 346 0,'-51'2'374'0,"15"-2"18"0,8-3 7 0,10 2-10 16,-1-3-8-16,8 4-11 0,3-1-31 0,3-1-27 16,5-1-21-16,0 3-12 0,18-7-9 0,11 2-9 15,8-1-8-15,22-2-17 0,6 1-10 0,31 1-21 16,-1-4-15-16,4 5-10 0,4 0-14 0,1-1-14 15,7 1-11-15,6-1-13 0,2-4-13 0,-3 6-14 16,2-3-11-16,-5-4-6 0,5 3-7 0,-3-2-9 16,-5 2-4-16,-2-2-9 0,-14-2-4 0,-6 0-6 15,-24 6-3-15,-5-3-5 0,-4-1-4 0,-2 2-4 16,-17 1 2-16,1-2-5 0,-4 2-3 0,-5 5-2 16,-6-2 8-16,-9 1 11 0,2 0 6 0,-4 2-3 15,-3-1 2-15,3 1-14 0,-5 0 1 0,-1 0-3 16,-5 1-5-16,9-1-9 0,-9 1-10 0,6 2-21 15,-2-1-21-15,-4-1-32 0,4 7-37 0,-4-3-64 16,0-4-78-16,3 7-84 0,-3-1-105 0,1-2-125 16,-1-4-377-16,-1 6-1018 0,1-6 450 0</inkml:trace>
  <inkml:trace contextRef="#ctx0" brushRef="#br0" timeOffset="37150.06">18354 15812 434 0,'-11'-3'526'0,"-1"-4"-39"0,1 4-51 15,2 1-50-15,-1-2-71 0,4 2-85 0,1 1-127 16,5 1-188-16,-11 0-387 0,11 0-512 0,0 0 227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53:31.193"/>
    </inkml:context>
    <inkml:brush xml:id="br0">
      <inkml:brushProperty name="width" value="0.05292" units="cm"/>
      <inkml:brushProperty name="height" value="0.05292" units="cm"/>
      <inkml:brushProperty name="color" value="#FF0000"/>
    </inkml:brush>
  </inkml:definitions>
  <inkml:trace contextRef="#ctx0" brushRef="#br0">622 5164 25 0,'0'0'452'0,"-32"8"-7"0,32-8-7 15,-22 5-2-15,22-5-2 0,0 0-8 0,0 0-19 16,0 0-26-16,-27 2-14 0,27-2-37 0,0 0-29 16,0 0-27-16,0 0-15 0,0 0-19 0,49-38-10 15,-2 13-24-15,7-2-14 0,33-11-6 0,0-3-21 16,2 0-26-16,11-2-1 0,2 2-10 0,-5-3-4 15,7 3-8-15,-1-3-14 0,-2 3-4 0,0-1-5 16,-5 4-14-16,-7 4-6 0,-27 10-2 0,22-6-12 16,-33 10-3-16,-1-1-7 0,-14 7 1 0,-4 3-10 15,-4-2-8-15,-10 8 2 0,-7-1-3 0,1 2 3 16,-2 0-11-16,-5 2-32 0,-5 2-39 0,0 0-62 16,0 0-58-16,0 0-63 0,-28 12-48 0,3-1-66 15,-10 7-58-15,-10 8-52 0,-3-3-70 0,-7 4-340 16,4 2-938-16,-6 2 415 0</inkml:trace>
  <inkml:trace contextRef="#ctx0" brushRef="#br0" timeOffset="333.5">725 5326 309 0,'-29'14'429'0,"2"-3"3"0,8-4 1 15,5-2 2-15,14-5 4 0,-23 8-13 0,23-8-29 16,0 0-26-16,-18 7-33 0,18-7-31 0,0 0-31 15,0 0-30-15,0 0-20 0,0 0-17 16,46-37-14-16,-14 20-3 0,23-10-21 0,28-13-13 0,4 2-9 16,5 1-11-16,4-2-3 0,10 0-16 0,-1-4-13 15,1 2-8-15,1-4-12 0,-1 2 0 0,0 1-12 16,-3 0-9-16,-5-4-9 0,-7 9 2 0,-6 3-9 16,-30 12-7-16,4-1 0 0,-10 0-10 0,-1 3 6 15,-16 8-4-15,-1 0 6 0,-11 4 8 0,-8 2 11 16,-2 0 13-16,1 3 11 0,-4-1 7 0,-2 2-8 15,0 1-7-15,-5 1-17 0,9-1 5 0,-9 1-19 16,0 0-2-16,0 0-18 0,0 0-43 0,0 0-41 16,0 0-38-16,5 7-35 0,-5-7-38 0,-4 10-40 15,4-10-37-15,0 9-57 0,0-4-51 16,3 1-66-16,-1-3-87 0,0 2-432 0,-2-5-1020 16,7 5 452-16</inkml:trace>
  <inkml:trace contextRef="#ctx0" brushRef="#br0" timeOffset="500.81">2838 4630 485 0,'0'0'594'0,"0"0"11"0,0 0-17 0,0 0-25 16,0 0-22-16,-14-7-26 0,14 7-32 0,-10-2-42 0,6 0-45 16,4 2-44-16,0 0-61 0,-5-6-83 15,5 3-108-15,0 3-130 0,0 0-149 0,0 0-194 16,5-11-557-16,0 7-1008 0,-5 4 446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53:42.010"/>
    </inkml:context>
    <inkml:brush xml:id="br0">
      <inkml:brushProperty name="width" value="0.05292" units="cm"/>
      <inkml:brushProperty name="height" value="0.05292" units="cm"/>
      <inkml:brushProperty name="color" value="#FF0000"/>
    </inkml:brush>
  </inkml:definitions>
  <inkml:trace contextRef="#ctx0" brushRef="#br0">2506 6660 3049 0,'-4'-17'20'16,"-1"1"39"-16,-2 0 17 0,1 1-5 0,2 3 28 15,-1-5 17-15,0 6 13 0,2 0 8 0,-1 1-23 16,1 2 28-16,-1 1 1 0,2 1-13 0,1 4-12 16,0-2-18-16,0 0-28 0,1 4 10 0,0 0-9 15,0 0-5-15,11 16-7 0,-6-5 0 0,2 0-8 16,3 4-4-16,-4 2-6 0,1 1-5 0,0-1-3 15,4-2-1-15,-2 0-3 0,-2-5 21 0,6 3 25 16,0-1 8-16,1-4 22 0,1-2 14 0,6-5 4 16,-2-3 3-16,13-5-9 0,1-4-5 0,4-2-20 15,10-12 3-15,3-4-3 0,4-1-21 0,-2-5-10 16,22-14 6-16,-22 11-5 0,25-17-4 0,3 4-6 16,-30 11-13-16,20-12 1 0,-19 13-6 0,23-15-1 15,-27 12-3-15,-3 4-6 0,-1 5-1 0,-13 10-1 16,-6 2-3-16,-1 5-2 0,-5 5 2 0,-5 0 4 15,-6 4-9-15,1 0 1 0,-3 2-10 0,0 3 9 16,-1-2-6-16,0 1-11 0,-4 3-29 0,0 0-39 16,0 0-52-16,0 0-61 0,-13 14-82 0,7-2-94 15,-7 5-103-15,3 0-494 0,3 7-1034 0,1-5 458 16</inkml:trace>
  <inkml:trace contextRef="#ctx0" brushRef="#br0" timeOffset="1018.43">16538 5492 320 0,'-16'-3'386'0,"-2"-1"6"0,-3-2-12 16,6 4 13-16,-2 0-9 0,4-2-10 0,-1 3-15 0,4-2-16 16,-1 0-11-16,-1 2-20 0,5-1-20 15,1 1-23-15,6 1-27 0,-10-1-19 0,8 0-26 16,2 1-14-16,0 0 5 0,0 0 6 0,0 0 8 16,28 3-9-16,1-3-5 0,7-1-2 0,5-1-25 0,17 2-15 15,5-2-8-15,1 0-19 0,32-3-11 16,-31 4-8-16,34-1-9 0,-5-2-14 0,2 3 0 15,-5 1-11-15,-26 0-7 0,1-1-16 0,-3 0-21 16,-7 0-24-16,-1-3-12 0,-14 2-23 0,-9 1-24 0,-4 0-37 16,-11 1-43-16,-3 1-43 0,-8-1-41 0,1 0-84 15,-7 0-72-15,0 0-81 0,-43 9-92 16,4-3-325-16,-20 2-951 0,-33 5 420 0</inkml:trace>
  <inkml:trace contextRef="#ctx0" brushRef="#br0" timeOffset="1216.63">16345 5747 3358 0,'-31'10'243'0,"8"-7"-105"0,3 2-4 0,5-1 13 16,2-1 74-16,4 0-4 0,4-1-4 0,-2-2-20 0,4 1-29 15,3-1-4-15,-7 3-13 0,7-3 3 0,0 0 7 16,26 0 1-16,-3 0-9 0,9-2-11 0,7 1-10 16,20-1-11-16,0-3-14 0,6-1-9 0,27 0-13 15,0 1-2-15,3-2-20 0,-1 0-23 0,1 1-30 16,1 0-30-16,-2-1-40 0,-31 2-55 0,26-5-60 15,-26 4-55-15,-5-1-65 0,-7 0-65 0,2-5-91 16,-19 1-387-16,-4 1-913 0,1-2 404 0</inkml:trace>
  <inkml:trace contextRef="#ctx0" brushRef="#br0" timeOffset="1383.27">18260 5722 3888 0,'14'6'294'0,"-4"-1"-144"15,-2-3-22-15,-1 3 28 0,0-3 36 0,-1-1-6 0,-2 2-23 16,1-1-32-16,-2-1-26 0,2 2-10 0,-5-3-12 16,7 6-45-16,-2-4-47 0,2 1-91 0,-1-1-110 15,-1 4-129-15,-1-5-487 0,3 3-893 0,0-3 395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31:15.260"/>
    </inkml:context>
    <inkml:brush xml:id="br0">
      <inkml:brushProperty name="width" value="0.05292" units="cm"/>
      <inkml:brushProperty name="height" value="0.05292" units="cm"/>
      <inkml:brushProperty name="color" value="#FF0000"/>
    </inkml:brush>
  </inkml:definitions>
  <inkml:trace contextRef="#ctx0" brushRef="#br0">4093 1920 2688 0,'-14'-3'229'16,"5"0"-92"-16,-8-3 2 0,3 3 22 15,-2-4 10-15,0 0 12 0,1 0-10 0,-3 0 3 16,6 2 1-16,-4-1 16 0,1 0 15 0,2 2 5 16,3-1-4-16,2 2-11 0,-1 0-14 0,4-1-8 15,1 2-20-15,-1 1-12 0,5 1-18 0,-4-1-20 0,4 1 0 16,0 0-9-16,18 3-3 0,0 2-9 16,13-1-14-16,8 0-1 0,12 3-8 0,8-2-6 15,1 4-5-15,1-5-5 0,3 3-5 0,2-1-5 16,-4 1-18-16,-2-3-21 0,-5 0-20 0,-16-1-21 15,-4 1-13-15,-3 0-16 0,-4-5-32 0,-8 3-25 16,-8-1-22-16,0-1-27 0,-5 1-43 0,-3-4-60 16,-4 3-78-16,0 0-80 0,0 0-379 0,-28-3-887 15,0-2 394-15</inkml:trace>
  <inkml:trace contextRef="#ctx0" brushRef="#br0" timeOffset="316.33">4253 1911 34 0,'-3'-4'337'0,"3"4"-1"0,0 0 1 16,0-5 21-16,0 5 1 0,0 0-13 0,0-3-14 16,0 3-31-16,0 0-25 0,0 0-27 15,0 0-23-15,0 0-4 0,-9 10-18 0,5-1-9 0,-2 3-9 16,1 3-8-16,-2 4-11 0,0 5-7 0,-2 2-11 16,3 3-10-16,-1 3-12 0,-1 2-10 0,1 13-12 15,3-12-7-15,5 11-12 0,-3-12-6 0,-1 2-4 16,2 0-10-16,-2 9-7 0,6-12-4 0,-7 1-7 15,0-2 0-15,-1-3-7 0,1-3 1 0,-1-1 2 16,0-5 15-16,0-4 20 0,-3-1 15 16,3-6 18-16,-1 2 16 0,-7-5 5 0,0-2-2 15,-6-1 5-15,1-1-6 0,-4-4-8 0,1-1-8 0,-6-4-10 16,1-2-7-16,1-2-25 0,-1-1-1 0,7 5 1 16,-7-7-26-16,12 3-20 0,-1 3-29 0,3-2-39 15,2 4-58-15,-1 1-79 0,6 1-94 16,1-2-114-16,4 2-113 0,5 0-97 0,5 1-375 15,4 0-1052-15,7 2 466 0</inkml:trace>
  <inkml:trace contextRef="#ctx0" brushRef="#br0" timeOffset="1149.04">4723 2462 3680 0,'1'-13'240'0,"3"1"-100"16,-4-1 34-16,0 2 26 0,-4 0 14 0,3 5-11 16,0-1-26-16,-2 2-22 0,-1 0-28 0,-1 4-12 15,5 1-2-15,-14 3 0 0,4 4-6 0,0 6-5 16,-2 0-3-16,2 4-6 0,-2-1-7 0,0 6-5 16,0 4-11-16,4-7-5 0,1 4-3 0,3-3-7 15,3 0-1-15,1-2-5 0,1 1-5 0,3-1-3 16,3-4-3-16,-1-3-2 0,1-1 4 0,2-2-10 15,3-2 2-15,-2-2 0 0,3-3-1 0,0-1-4 16,-2-2 5-16,3-3 8 0,-4-1 2 0,3-4 9 16,-4-3-1-16,0-4 7 0,-4-9-7 0,3 2 7 15,-7-3-5-15,-6 0 3 0,0-1-4 0,-3 3 8 16,-1 1-4-16,-1 6 7 0,1 1 1 0,-4 2-1 16,-1 4-11-16,5 1-3 0,0 2-6 0,-1 3-3 15,1 1-5-15,0 2-3 0,2 4-4 0,0 2-9 16,2-1-2-16,2 4-2 0,1 1 1 0,3 3 2 15,3-1-5-15,4 5-7 0,3-2-9 0,5 1 4 16,1-5-2-16,10 6 1 0,1-6-8 0,3 1-13 16,1-6 4-16,0 0-1 0,1-4-5 0,-1-2-4 15,3-3 8-15,-1-2 0 0,-2-3 9 0,1-3-7 16,-2-3 2-16,-2-7-1 0,2 2 7 0,-7-3 1 16,3-3-2-16,-9-2 0 0,12-11 4 0,-14 8 5 15,1 0-6-15,-3 0 3 0,-5 3 1 0,1 0 7 16,-4 3 16-16,-3 8 4 0,-2 1-1 0,-1 6 18 15,1 0-4-15,-1 6-21 0,0-2 2 0,0 3-13 16,0 4 9-16,0 0-1 0,-10 9-4 0,4 1 0 16,-3 7 5-16,-1 11-18 0,-3 2 20 0,3 3-8 15,-3-1 4-15,3 17 1 0,-2 0-1 0,2-3 3 16,0 0 4-16,3-9-10 0,1 7-4 0,2 2 3 16,-1-13 1-16,3 1-3 0,2 0 2 0,2-3-7 15,-2-2 0-15,5-2 0 0,-4-8 0 0,3-2 0 16,0-6 0-16,0 1 0 0,-3-3 0 0,2-1 0 15,-2-3 0-15,4-4 0 0,-1-1 0 0,-4 0 0 16,13-6 0-16,-3-2 0 0,-1-4 0 0,4-4 0 16,0-1 0-16,3-2 0 0,-2-2 0 0,0 4 0 15,2-2 0-15,-4 3 0 0,-2 0 0 0,2 7 0 16,-2-1 0-16,-1 5 0 0,-1 0 0 0,-2 2 0 16,3 0 0-16,-4 5 0 0,4 3 0 0,-1 2 0 15,2 0 0-15,-5 5 0 0,3 4 0 0,-3-1 0 16,6 4 0-16,-4-1 0 0,2 5 0 0,-3-5 0 15,3 0 0-15,0-1 0 0,-1-2 0 0,-2-5 0 16,2 1 0-16,1-3 0 0,0 1 0 0,2-3 0 16,1-2 0-16,-1-4 0 0,5 0-7 0,-4-2-65 15,6-4-29-15,1-1-55 0,-2-3-64 0,6-5-93 16,-10-2-101-16,7-3-111 0,-4-1-540 0,3 1-1152 16,-5 6 511-16</inkml:trace>
  <inkml:trace contextRef="#ctx0" brushRef="#br0" timeOffset="4234.17">5790 2438 197 0,'-4'2'300'0,"4"-2"10"16,0 0-5-16,0 0 3 0,0 0 8 0,-5 1 11 15,5-1 11-15,0 0 7 0,0 0 5 0,0 0 0 16,-2 5-7-16,2-5-22 0,0 0-21 0,0 0-13 15,0 0-7-15,-8-7 0 0,8 7-17 0,-4-4-25 16,4 1-10-16,0-3-29 0,2 0-22 16,0 0-15-16,2-1-11 0,0 2-33 0,2-2-10 15,3-2-7-15,0 2-12 0,1 2-3 0,0-2-19 0,2 2 1 16,2 2-12-16,-2 1-10 0,0 4 0 0,1 1-13 16,1 6 0-16,1 4-6 0,-3 1 2 0,1 4-3 15,-3 5-3-15,0 6-8 0,-4-3 14 0,-3 6-13 16,-3-1 2-16,0 0-10 0,-1-2-3 0,-2-3-4 15,-1 3-1-15,-2-4 5 0,1-6-5 0,1-3 4 16,-1 3 0-16,2-8 3 0,-1 0 4 0,1-2-1 16,-1-3 7-16,3-1 32 0,-1-3 2 15,2-2-7-15,0 0-7 0,0 0-11 0,0-14 6 16,5 3-13-16,2-6 3 0,-2-1 8 0,4-5-9 0,1-5-5 16,0 4-2-16,3 0 1 0,1 2-7 0,-5 6 1 15,0-2-6-15,2 7-1 0,1-4 0 0,-3 7 0 16,1 1 3-16,2 3-8 0,-2 1 3 0,-1 3-13 15,1 3 2-15,0 0 8 0,3 4-4 0,-4 2-1 16,3 4 3-16,-1 0-3 0,-2 1 7 0,-1 1 1 16,1 2-3-16,-3 0 8 0,-1-1 1 0,0 2-5 15,3-3-8-15,-2 2 6 0,1-2-2 0,-1 0 19 16,-1-3-19-16,0-3 10 0,4 2-7 0,-4-2 2 16,3-1 2-16,1-3 2 0,1 0 5 0,2-4-7 15,-2-1-4-15,4-1 6 0,4-5 5 0,1-2-11 16,4-6 0-16,1-3 0 0,-1-4 0 0,3-1 0 15,-2-2 0-15,-2 0 0 0,-4 1 0 0,1-3 0 16,-5 1 0-16,-1 8 0 0,-6 1 0 0,0-1 0 16,-2 3 0-16,-4 2 0 0,1 1 0 0,-5 1 0 15,2 3 0-15,-4-1 0 0,-1 5 0 16,1 0 0-16,0 1 0 0,-2 0 0 0,7 2 0 0,-17 8 0 16,8-1 0-16,0 1 0 0,4 3 0 0,0 1 0 15,1 4 0-15,0 0 0 0,4-1 0 0,3 3 0 16,-1 0 0-16,6 0 0 0,1-3 0 0,5 2 0 15,0-2 0-15,6 3 0 0,-3-4 0 0,5 0 0 16,-6 0 0-16,6 0 0 0,-4-3 0 0,-3 0 0 16,-1-1 0-16,-1 0 0 0,-4-2 0 0,0 0 0 15,-2-1 0-15,-5 1 0 0,-2-1 0 0,-5 2 0 16,1-3 0-16,-2 1 0 0,-6 1 0 0,2-2 0 16,-3 1 0-16,-1-2 0 0,3-1 0 0,-2 2 0 15,3-2 0-15,-1-2 0 0,1 1 0 0,10-3 0 16,-10 0 0-16,10 0 0 0,0 0 0 0,-6-8 0 15,8 1 0-15,5-1 0 0,8-5-109 0,4-5-11 16,4 1-10-16,1-1 1 0,6-1-3 0,-2-2 4 16,1 0 6-16,2 0 12 0,2 2 6 0,-1 0 12 15,0-2 7-15,0 5 8 0,-4 0 5 0,0 3 18 16,-10 5 18-16,0-2 15 0,-9 6 15 0,4-3 12 16,-7 4 6-16,1 1 4 0,-2 1 8 0,-5 1 20 15,7 3 18-15,-4 3-3 0,-3 2-1 0,2 2-2 16,-4-1 4-16,1 3-16 0,-1 4 10 0,1 0-8 15,-1 0-2-15,2 1-2 0,0 1-5 0,3-3-2 16,0 2-2-16,3-3-3 0,1 2 7 0,-1-5-8 16,4 1-3-16,3-3 0 0,-4-2 4 0,10-1-1 15,-6-3-4-15,6-1-3 0,-2-2 7 0,4-2 4 16,-3-3-5-16,-5 1 0 0,1-6-9 0,2-1 8 16,-4-2 0-16,1-4-4 0,1-5-3 0,-4-5 2 15,-2 1-2-15,-4-5-1 0,-3 4 3 0,-5-1 13 16,-1 6-5-16,-5 2 7 0,-2 3 6 0,2 3-16 15,-8 1-9-15,-1 3 2 0,-1 4-6 0,-2 5-14 16,-7 2 0-16,-1 4 0 0,2 4 0 0,5 4 0 16,-4 2 0-16,7 2 0 0,6-2 0 0,1 0 0 15,4 5 0-15,4-2 0 0,1-1 0 0,5 1 0 16,3-1 0-16,5-1 0 0,3-2 0 0,6-3 0 16,1 0 0-16,10-3 0 0,-2-2 0 0,4-5 0 15,1-1 0-15,1-4 0 0,1-3 0 0,1 0 0 16,-1-1 0-16,-3-4 0 0,0-1 0 0,1-2 0 15,-6-1 0-15,-1 0 0 0,-3-1 0 0,-6 4 0 16,-2 0 0-16,-4 6 0 0,-2-2 0 0,-3 3 0 16,0 4 0-16,0-1 0 0,3 5 0 0,-8-2 0 15,1 8 0-15,2 3 0 0,-6 4 0 0,2 3 0 16,-4 2 0-16,1 3 0 0,-1 1 0 0,1 2 0 16,-4-2 0-16,8-9 0 0,-1 1 0 0,1-3 0 15,0-2 0-15,0 0 0 0,1-2 0 0,2-1 0 16,-3-4 0-16,4 0 0 0,1-3 0 0,0-1 0 15,5-2 0-15,-1-2 0 0,9-4 0 0,-1-1 0 16,-2-2 0-16,8-5 0 0,0-2 0 0,0-2 0 16,0 2 0-16,0 1 0 0,-5 6 0 0,0 0 0 15,0 1 0-15,-3 4 0 0,-2 3 0 0,-3 1 0 16,2 4 0-16,-3 0 0 0,0 4 0 0,-2 2 0 16,-1 4 0-16,1 3 0 0,-4 3 0 0,0-1 0 15,-1 1 0-15,0 2 0 0,2-3 0 0,-1-2 0 16,0-1 0-16,1-2 0 0,3-2 0 0,-4-1-250 15,0-2-27-15,3-4-44 0,1-2-43 0,-1-2-46 16,-6 1-33-16,9-12-45 0,0-3-53 0,-1 1-309 16,2-9-921-16,-1-1 409 0</inkml:trace>
  <inkml:trace contextRef="#ctx0" brushRef="#br0" timeOffset="4383.45">8203 2225 3522 0,'6'-27'313'15,"1"4"-23"-15,-6 7 66 0,0 3 30 0,-1 4-39 16,3 1-48-16,-3 0-47 0,0 4-47 0,1 0-43 15,-1 4-12-15,0 0-9 0,0 0-9 0,0 0-19 16,-5 25-2-16,5-10-15 0,0 2-23 0,-1 1-58 16,-2 1-94-16,3 8-115 0,-1-1-129 0,-8 2-168 15,1-2-489-15,-2 1-1060 0,-4-2 469 16</inkml:trace>
  <inkml:trace contextRef="#ctx0" brushRef="#br0" timeOffset="4799.04">8278 2948 374 0,'0'0'597'15,"9"-14"-14"-15,-2 5-29 0,2-3-24 0,2-2-15 16,3-2-31-16,5-4-30 0,0-1-37 0,2-3-40 16,-1 2-41-16,6 0-39 0,-4-4-21 15,12-12-34-15,-11 9-31 0,9-9-22 0,-2-2-56 0,-3 0-18 16,-6 12-24-16,-3 3-13 0,0 3 6 0,-5 7-16 15,-4-1 0-15,1 5-14 0,-2 3-9 0,-2 3-10 16,-4-1-12-16,-2 3 2 0,0 3-10 0,-11-1 2 16,11 1-6-16,-28 12 4 0,11-6-5 0,2 6-1 15,-2 0 2-15,0-1 6 0,2 2-2 0,1 0 5 16,3 2 1-16,2-2 8 0,4 3 1 0,1 0 15 16,4-5 7-16,6 5-2 0,2 1 3 0,5-2 1 15,3-1-4-15,11 2-10 0,1-1-3 0,4-1 5 16,3 1-7-16,1-3-3 0,-2 2-9 0,-1-3 2 15,-2-2-3-15,1 5 6 0,-5-3-6 0,-8-2-13 16,-2-2-1-16,-5-1 0 0,-1 0-4 0,-4 0 1 16,-2-2 10-16,-3 2 2 0,-5-2 3 0,-2 3 0 15,-4-1-20-15,-7 2 0 0,-10-1 0 0,-1-1 0 16,-5 0-50-16,0-3-44 0,-4 3-46 0,2-4-64 16,1 0-74-16,2 0-83 0,-1 1-95 0,14-4-118 15,-5-1-432-15,3-2-1089 0,4-1 481 0</inkml:trace>
  <inkml:trace contextRef="#ctx0" brushRef="#br0" timeOffset="5532.3">10759 1964 358 0,'6'-16'506'0,"-2"4"-9"0,0 2-5 16,-4 4-25-16,0 0-37 0,-3 4-44 0,3 2-27 15,-13 1-32-15,-3 10-22 0,-4 7-10 0,-5 2-14 16,1 6-17-16,-3 13-20 0,-2 0-20 0,-1 4-17 16,1 3-18-16,2-1-14 0,2 1-17 0,2-3-18 15,7-11-14-15,1 0-12 0,1-1-8 0,0-2-11 16,8-3-7-16,-1-8-3 0,3-5 2 0,2-2 5 15,-1-3 13-15,3-1 25 0,0-2 27 0,0-4 18 16,0-1-14-16,0 0-2 0,18-15-10 0,-5 1-91 16,1-7-58-16,2-5 0 0,2-3 0 0,7-15 0 15,0 3 0-15,-1-4 0 0,3-5 0 0,-1-1 0 16,1 1 0-16,0 0 0 0,-2 3 0 0,-7 16 0 16,-3 5 0-16,-2 2 0 0,-5 12 0 0,0 2 0 15,-5 3 0-15,3 4 0 0,-3 2 0 0,-3 1 0 16,10 16 0-16,-4 0 0 0,0 14 0 0,-6-1 0 15,1 7 0-15,-1 13 0 0,0-1 0 0,3 5 0 16,-6 2 0-16,7-4 0 0,0 2 0 0,-4-3 0 16,5 0 0-16,-4-2 0 0,3-14 0 0,0-4 0 15,0 4 0-15,1-5 0 0,-4-6 0 0,3-3 0 16,-4-5 0-16,3-3 0 0,-1-2-319 0,-3-4-83 16,1-3-74-16,0-3-82 0,0 0-515 0,-21-8-1163 15,6-3 515-15</inkml:trace>
  <inkml:trace contextRef="#ctx0" brushRef="#br0" timeOffset="6582.3">10539 2444 3637 0,'-7'-3'369'16,"0"1"-151"-16,3 1-11 0,-3-2 27 0,2 2 14 15,5 1-3-15,-8-2-7 0,7-2-24 0,1 4-22 16,0 0 0-16,0 0-14 0,14-8-7 0,0 2-24 16,5 1-5-16,9-6-19 0,3 1-14 0,2-2-9 15,3 0-5-15,-2-1-30 0,11-7-21 0,-11 4-30 16,16-9-27-16,-2 4-31 0,-4-6-20 0,-3-3-13 15,0 0-11-15,-14 5-3 0,9-12 4 0,-3 1 5 16,-13 7 7-16,1-2 14 0,-3 3 16 0,-6 2 22 16,0 1 30-16,-7 11 20 0,0-3 22 0,-4 6 19 15,1 2 8-15,-1 3 0 0,-2 1-8 0,-1 3-7 16,2 2 5-16,0 0 10 0,-15 14 8 0,6 0 1 16,-4 4 6-16,1 8 0 0,-3 5 2 0,4 1 3 15,0 1 7-15,-1 11-4 0,2 3 11 0,5 1-17 16,2-2-7-16,6-11-5 0,3-1-8 0,2 2-73 15,3-2 0-15,2-1 0 0,5-1 0 0,4-5 0 16,2 0 0-16,4-6 0 0,4 0 0 0,5-7 0 16,-1-3 0-16,13-1 0 0,-11-9 0 0,0-2 0 15,-1-8 0-15,-1-2 0 0,1-4 0 0,8-9 0 16,-13 3 0-16,10-11 0 0,-9-4 0 0,-9 9 0 16,-2 0 0-16,-8 1 0 0,0-2 0 0,-6 3 0 15,-6 8 0-15,-2 0 0 0,-5 2 0 0,0 6 0 16,-2-1 0-16,-9 4 0 0,-2 2 0 0,-1 4 0 15,-1 1 0-15,-10 9 0 0,6 3 0 0,2 2 0 16,-3 2 0-16,8-4 0 0,-2 4 0 16,6-1 0-16,2-2 0 0,2 3 0 0,1-1 0 0,3-1 0 15,5-3 0-15,0 0 0 0,5-3 0 0,-1 3 0 16,6-7 0-16,0 2 0 0,1-5 0 0,3 0 0 16,4-4 0-16,-1-3 0 0,3 3 0 0,-2-4 0 15,3-1 0-15,2-4 0 0,5-2 0 0,-5 1 0 16,-5 2 0-16,-1 0 0 0,-3 1 0 15,1-1 0-15,-3 2 0 0,-2 1 0 0,0 0 0 0,-1 5 0 16,-4-2 0-16,-1 1 0 0,-4 3 0 0,9-4 0 16,-9 4 0-16,0 0 0 0,10 14 0 0,-6-3 0 15,0 7 0-15,-3 7 0 0,3 2 0 16,-4 7 0-16,0 2 0 0,0 12 0 0,0 0 0 16,-4 1 0-16,-1 1 0 0,-1 0 0 0,-4-3 0 15,3 5 0-15,-2 2 0 0,-2 0 0 0,-1 1 0 0,2 3 0 16,0-2 0-16,-1-4 0 0,-1-1 0 0,-4-5 0 15,3-12 0-15,1-3 0 0,2 0 0 0,1-5 0 16,-3-8 0-16,3-3 0 0,3-5 0 16,-6-3 0-16,3-2 0 0,0-3 0 0,9-2 0 15,-24-11 0-15,9-2 0 0,-2-11 0 0,3-1 0 16,0-7 0-16,0-17 0 0,5 2 0 0,5-6 0 0,7-1 0 16,2 0 0-16,6-1 0 0,6 1 0 0,6 3 0 15,9 0 0-15,5 3 0 0,18-18 0 0,-10 24 0 16,1 0 0-16,6 4 0 0,21-10 0 15,-21 18 0-15,1 5 0 0,-1 1 0 0,-1 7 0 16,-3 3 0-16,-14 3 0 0,-1 5 0 0,-1-1 0 16,-10 5 0-16,-3 5 0 0,0-2 0 0,-7 5 0 15,-3-2 0-15,0 7 0 0,0 3 0 0,-6-2 0 0,-1 5 0 16,-4 1 0-16,-1 1 0 0,-3 5 0 16,-1-6 0-16,3 0 0 0,-1 0 0 0,1 1 0 15,2-2 0-15,2-3 0 0,2-1 0 0,2-2 0 16,5 0 0-16,0-3 0 0,5 1 0 0,4-4 0 15,1-2 0-15,1-3 0 0,2-1 0 0,6-6 0 16,0-2 0-16,3-1 0 0,-8-3 0 0,0-4 0 16,0-4 0-16,-5 0 0 0,-3-6 0 0,-2 0 0 15,-3-3 0-15,-5 2 0 0,-1 0 0 0,-6 1 0 16,-1 0 0-16,-3 0 0 0,-4 10 0 0,-1 3 0 16,-4 3 0-16,-2-1 0 0,-2 2 0 0,-8 4 0 15,4 4 0-15,-5 2 0 0,1 3 0 0,6 1 0 16,-5 5 0-16,8-1 0 0,2 2 0 0,5-2-137 15,2 2-422-15,3-1-148 0,4 1-425 0,3-4-1225 16,5 2 541-16</inkml:trace>
  <inkml:trace contextRef="#ctx0" brushRef="#br0" timeOffset="6749.99">13209 2529 5662 0,'8'-1'392'0,"-2"-1"-91"0,-6 2-3 0,14-6-39 15,-6 5-52-15,-2-2-45 0,3-3-41 0,-1 1-24 16,-2 0-30-16,3-1-39 0,-1 3-75 0,-2-1-93 16,-1 0-114-16,0 2-155 0,1-1-203 0,-4 0-410 15,-2 3-1108-15,0 0 491 0</inkml:trace>
  <inkml:trace contextRef="#ctx0" brushRef="#br0" timeOffset="8599.06">3413 2962 222 0,'0'0'351'0,"0"0"0"0,0 0-2 0,-13-3 4 15,13 3 3-15,0 0 2 0,-3-5-5 0,3 5-17 16,0 0-20-16,0 0-26 0,-3-2-32 0,3 2-24 16,0 0-25-16,-1 8-15 0,2-2-14 0,2 3-12 15,0 8-16-15,2 0-13 0,3 8-15 0,-2 0-11 16,2 1-15-16,5-2-6 0,-3 1-8 0,2 0-6 16,-1-1-9-16,2 0-1 0,9-1-13 0,-3 0-5 15,-1-4-2-15,3 0-5 0,2-3 0 0,1-3-6 16,1 0-3-16,3-3-2 0,3-3-4 0,-1-2 0 15,2-3-3-15,-1-4-1 0,5-2-4 0,1 1-2 16,17-7-1-16,-17 3-2 0,12-4 0 0,-11 1-2 16,10-4 0-16,-11 0-2 0,12-5-2 0,-2 1 0 15,1 3-1-15,-12 6-5 0,3 0 0 0,-1 4 0 16,-1 0-2-16,-1 2-1 0,-2 4 2 0,2 2 0 16,0 5 0-16,0 1-7 0,-3 0 6 0,5 3 3 15,-6 1-3-15,4 3 1 0,-4-2 0 0,0 0-1 16,1 0 2-16,-1 0 0 0,1-2 0 0,-2-1 0 15,2 0-3-15,2-3 4 0,-1 1-3 16,1-6 8-16,-1 2-4 0,2-2 0 0,4-3-4 0,-2 1 1 16,14-2-1-16,-12 0 1 0,0-4 0 0,11 0 1 15,4-4-2-15,-4 1-1 0,-14 0 0 0,1 0 1 16,16-5 1-16,-4-1-2 0,-12 6 1 0,-1-1 1 16,0 3-4-16,3 2 0 0,-2 1-4 0,1 4 4 15,-6 2-4-15,-1 3 1 0,1 4 0 16,-1 3 2-16,0 0 2 0,0 4-2 0,-1 0 1 0,2 1 3 15,-3 3-2-15,1-3 1 0,0-2-3 0,2 0 1 16,-1-2 4-16,-1-1 1 0,3-2-1 0,-1 1-1 16,4-6 0-16,-1 0 4 0,4 0-1 0,11-3 0 15,-14-3 0-15,0-2-2 0,18-3 2 0,-18 2 1 16,13-5 3-16,2 1-8 0,-6-4 0 16,-7 3 2-16,10-5-2 0,-11 2-2 0,11-1 7 0,-13-2-2 15,1 0-3-15,16-7 1 0,-5 2-3 0,-10 4 1 16,-2 2 0-16,3 3-1 0,-3 2-4 0,2 6 3 15,-4 2 1-15,3 3-3 0,-1 5 4 0,-4 1-6 16,3 3 5-16,-3 4 1 0,0 1 0 0,0-1-3 16,-1 0 3-16,1 2 2 0,4-2 1 0,-4 0-1 15,2-1-1-15,1-2 0 0,2-2 0 0,-1 0-3 16,15-2 6-16,-13-3-1 0,0-2-1 0,1-3-1 16,11 1 5-16,-8-4-1 0,9-3-2 15,4-2 0-15,-3-2 0 0,-3-2 0 0,4-2-2 16,-15 5 3-16,13-5-3 0,1-3 1 0,1-2 0 0,-2-1 0 15,-4 0-2-15,4 4 3 0,3-5-3 0,-3 0-1 16,-4 6 1-16,-11 4-2 0,0 3-4 0,2 2 3 16,1 3 4-16,-4 5-6 0,3 1 5 0,-4 3-4 15,3 1 0-15,-4 3 3 0,2 2-3 0,-5 1 3 16,5-2 2-16,-1 3 3 0,1 0-2 16,-3-4-2-16,3 1-1 0,-5-1 1 0,3 0 3 15,3 0-1-15,2-4-1 0,-3-1 0 0,2-1 3 0,1-3 0 16,3-1-2-16,0 1 0 0,-2-2 2 0,0-3 0 15,11-1-2-15,-10 1 2 0,-1 0-1 0,0-2 0 16,0-2-1-16,1 0 2 0,8-3 0 16,2-1-2-16,-2-4-1 0,-9 5-1 0,10-6-1 15,-12 3 2-15,13-4-2 0,-12 6 0 0,-1 3-1 0,0 3 0 16,-1 4-2-16,2 1 2 0,-2 2-2 0,-2 4 1 16,2 1 0-16,1 4 2 0,-4 1 0 0,2-1 1 15,-2 3-1-15,0-1-1 0,3 2 3 0,14 3 1 16,-1-1 1-16,-11-4 2 0,11 0-2 15,0-1 0-15,6-1-2 0,-5-5 2 0,-13 0 0 16,17 0-3-16,2-5 5 0,-1 1 0 0,-4-2-1 0,7-3 8 16,-2 0 8-16,-2-1-1 0,0 0-4 15,-1-2 3-15,-2-5-1 0,7 0 5 0,-4-1-1 0,5-1-3 16,-6-1-1-16,4-2-1 0,0 0 1 16,-1-5 7-16,-1 3 8 0,-5 0 7 0,1-4 4 15,-16 11 3-15,1 0-4 0,0 3-2 0,-4 2-4 0,-3 5-6 16,1 4 2-16,-3 1 0 0,-1 1-5 0,-8 4-3 15,8 3-3-15,0 0 2 0,-10 0-2 0,7 3 0 16,-4 2-9-16,-1-5 14 0,5 1-3 16,-5-1-4-16,6 2 4 0,3-1 6 0,4-2 7 15,-3-2-3-15,2 0-1 0,2-4 0 0,0 2 4 16,-1-4 0-16,0-2-2 0,-3-2-8 0,0-1 3 0,0 0 0 16,2-1-6-16,-1-2-2 0,-1-1-6 0,0 0 2 15,3-1-4-15,1-2-2 0,-10 2 0 16,3-3-3-16,-7 2-3 0,1 2 5 0,-2 1-6 15,-4 1-26-15,-2 0-35 0,-1 2-50 0,-5-1-75 16,3 1-110-16,0 1-111 0,-8 1-111 0,0 0-525 16,0 0-1127-16,0 0 499 0</inkml:trace>
  <inkml:trace contextRef="#ctx0" brushRef="#br0" timeOffset="14200.08">14979 1514 3178 0,'17'-31'216'0,"-8"3"-106"0,-3 1 9 0,-2 12 38 16,-3 1-16-16,2 2 24 0,-3 1-15 0,-2 2-28 16,0 5-11-16,-5 1 17 0,1 2 16 0,-4 4 3 15,-8 8-4-15,-6 10 6 0,-2 4 3 0,-11 11 4 16,0 9-7-16,2 4 8 0,-17 25 0 0,7 0 0 15,12-22-12-15,-13 23 5 0,4 1 1 0,12-22-17 16,-5 26 2-16,0-4-3 0,16-17-11 0,4-3-7 16,1 3-3-16,2 23-36 0,8-28 19 0,0 1-7 15,4-2-12-15,5 3-1 0,3-5-26 0,1-6 9 16,1-11-9-16,7 11 4 0,-2-11-24 0,-2-5-9 16,1-4-31-16,3 0-39 0,-7-8-49 0,1-1-55 15,-3-7-66-15,-1 1-65 0,-2-6-61 0,-3 2-74 16,-2-6-96-16,0 0-464 0,0 0-1059 0,12-22 468 15</inkml:trace>
  <inkml:trace contextRef="#ctx0" brushRef="#br0" timeOffset="14632.48">15655 2032 340 0,'4'-18'495'0,"-4"1"8"0,-3 1-14 0,-2 5-14 16,1 1-20-16,-3 2-36 0,-6 4-30 0,-1 4-32 0,-4 3-31 16,-5 8-23-16,-3 6-18 0,0 5-25 0,1 3-21 15,-3 16-20-15,0-3-22 0,0 12-11 0,6-3-23 16,2 2-13-16,-4-2-13 0,8-2-12 16,2-11-11-16,5 1-12 0,3-5-17 0,2 3-1 15,-2-7-6-15,4-7-9 0,2-3-5 0,2-1-3 16,1-6-2-16,0-4 2 0,2-1 13 0,1-4 8 15,-6 0 0-15,22-20-2 0,-9 5-1 0,6-9-1 0,4-5-4 16,0-15-3-16,1-4 0 0,-1 4-6 16,2-7-17-16,-2-4 11 0,2 0-20 0,-4 0-39 15,-2 5 0-15,0 3 0 0,-5 14 0 0,-4 1 0 16,1 7 0-16,-5 9 0 0,3 2 0 0,-5 3 0 16,0 3 0-16,-3 4 0 0,1 5 0 0,-2-1 0 0,6 16 0 15,-1 2 0-15,-4 9 0 0,4 2 0 0,-4 5 0 16,2 0 0-16,-1 15 0 0,2 0 0 15,1 1 0-15,-1 0 0 0,3 0 0 0,0-3 0 16,0-1 0-16,-2-9 0 0,0-1 0 0,1-4 0 16,1 0 0-16,-4-5 0 0,3 3 0 0,-3-13-340 0,1-7-92 15,0 3-61-15,-4-6-60 0,0-2-510 0,0-5-1150 16,0 0 509-16</inkml:trace>
  <inkml:trace contextRef="#ctx0" brushRef="#br0" timeOffset="15216.62">15583 2366 184 0,'-10'-5'376'0,"1"4"-20"0,4-3 8 16,-2 4 10-16,0 0-9 0,7 0-11 0,-13 1-19 16,10 3-16-16,0-1-13 0,3-3-19 0,3 6-19 0,2-2-10 15,7 1-22-15,5-4-30 0,6-1-8 16,5-2-22-16,7 0-13 0,1-5-16 0,-1-1-19 16,15-8-12-16,-17 3-11 0,3-3-9 0,-1-3-19 15,11-8-9-15,-3-1-3 0,-15 5-8 0,13-11-5 16,-19 7-4-16,1-1-9 0,-4-1-2 0,-2-2-3 15,-3 4 10-15,-2 1 16 0,-5 8 20 0,-2 3 17 16,1 0 14-16,-5 3 15 0,2 4-5 0,-2 1-1 16,1 1-18-16,0 4-16 0,-2 2-8 0,0 0 1 15,0 0-3-15,-8 17-3 0,1-4 3 0,2 4 0 16,-7 8-10-16,5 0 17 0,-4 5-1 0,4 1-1 16,-1 6 5-16,0-3 1 0,0 12-5 0,4-1-57 15,0-10-25-15,0 1 0 0,0-1 0 0,7 0 0 16,2-2 0-16,1 1 0 0,4-5 0 0,2-3 0 15,-1-2 0-15,6-3 0 0,-2-7 0 0,7-1 0 16,-2-3 0-16,1-4 0 0,7-4 0 0,-6-4 0 16,7-2 0-16,-1-5 0 0,0-2 0 0,-2-6 0 15,-3-6 0-15,1 0 0 0,3-4 0 0,0-15 0 16,-3-1 0-16,-2-2 0 0,0-2 0 0,-3-3 0 16,-5-4 0-16,1 2 0 0,-1-2 0 0,0 2 0 15,-6 3 0-15,-2 1 0 0,-2 16 0 0,0 2 0 16,-3 3 0-16,-1 10 0 0,-1 1 0 0,-1 4 0 15,0 7 0-15,-2 0 0 0,-1 7 0 0,0 5 0 16,-7 6 0-16,-3 10 0 0,3 4 0 0,-4 7 0 16,-2 11 0-16,2 5 0 0,-2-1 0 0,5 10 0 15,2-2 0-15,3-3 0 0,3 3 0 0,2-1 0 16,3 1 0-16,7-6 0 0,2-3 0 0,2-1 0 16,6-3 0-16,-2-15 0 0,2-5 0 0,6-4 0 15,1-3 0-15,1 0 0 0,2-8 0 0,-5-4 0 16,6-5 0-16,-1-6 0 0,2-3 0 0,-2-6 0 15,-4 1 0-15,-2-6 0 0,3-3-322 0,-5-3-174 16,-1-3-132-16,-4 1-497 0,-2 2-1217 0,-7 8 538 16</inkml:trace>
  <inkml:trace contextRef="#ctx0" brushRef="#br0" timeOffset="16648.97">17751 2007 189 0,'0'-19'399'0,"5"1"16"0,-4 4 12 0,-1 2 7 16,0 0-2-16,4 1 2 0,-4 6-22 0,0-3-38 16,0 3-35-16,0 1-46 0,0 4-29 0,0 0-22 0,0 0-8 15,0 15-9-15,-4 2-12 0,-2 12-9 16,2 3-10-16,-4 15 6 0,-1 3-17 0,-2 6 6 16,3 1-12-16,-1 25 1 0,4-24-10 0,-4 1-14 15,4 21-23-15,-1-25 4 0,3 1-9 0,-4 1-8 16,4-2-11-16,-1-2-8 0,2-3-15 0,-2 1-8 15,1-2-4-15,1-2-8 0,-2-13-3 0,1-1-29 16,-1-3-14-16,1-3-17 0,-4 1-25 0,4-10-14 16,-1-2-29-16,-1 0-26 0,1-7-33 0,-2 0-33 15,-1-5-42-15,3-1-58 0,4-3-67 0,-14-8-67 16,4-6-43-16,1-4-40 0,1-12-34 0,-1 0-322 16,-5-16-901-16,5-2 399 0</inkml:trace>
  <inkml:trace contextRef="#ctx0" brushRef="#br0" timeOffset="16899.07">17554 2548 641 0,'9'-56'149'0,"5"2"24"0,-5 7 14 15,0 13 18-15,1 4 31 0,-2-1 32 0,1 2 16 16,1 1 15-16,-4 10 3 0,2 0-7 0,1 4-6 16,4 1-20-16,0 0-12 0,4 1-17 0,0 3-20 15,1 4-17-15,1-1-15 0,3 5-19 0,-3 1-17 16,3 2-9-16,5 4-12 0,-7 2-20 0,4 5-4 16,-3 3-8-16,-1 1-12 0,-2 3-6 0,-5 2-8 15,-8-3-7-15,0 10-6 0,-1-2-5 0,-9 3-5 16,-3-5-1-16,-2 3 2 0,-4 0-3 0,-4-1-2 15,-4 0-13-15,-2-3 6 0,-3-3-2 0,-2-1-2 16,2-2-6-16,1 1-2 0,1-7 2 0,7-1-19 16,1-4-19-16,6-4-31 0,-1 2-45 0,5-5-63 15,4-1-65-15,3 1-80 0,-1-8-72 0,10-3-85 16,1 0-371-16,14-5-887 0,7 2 393 0</inkml:trace>
  <inkml:trace contextRef="#ctx0" brushRef="#br0" timeOffset="17883.3">18562 2373 37 0,'11'-14'424'0,"-4"-2"4"0,0 0 7 15,-5 4-2-15,-2 0-8 0,-2-4-14 0,-2 2-11 16,-2-3-24-16,-1 7-26 0,-4-2-19 0,1 2-17 16,-5 0-31-16,3 3-15 0,-1 3-31 0,0 2-23 15,-7 6-17-15,-6 5-22 0,2 5-18 0,3 5-19 16,-2 3-8-16,4 0-14 0,1 7-12 0,4-1-8 15,3 1-12-15,4 0-6 0,2 3-8 0,5-1-11 16,3-5-4-16,3-1-7 0,2-6-3 0,3 4 3 16,3-11-10-16,-1 2-9 0,6-4-1 0,-5-5-5 15,7-1-4-15,-2-2-1 0,-1-4 1 16,1-2-2-16,-1-5-4 0,1-1-3 0,-2-3 6 0,-2-1-2 16,4-5 8-16,-7 4-1 0,-1-10 4 0,3 0 2 15,-5 1 5-15,-5-2 2 0,1 1 4 0,-1 7 11 16,-2 2 8-16,1 5-1 0,-2 1-2 0,3 0-2 15,-4 4-19-15,3 3-2 0,-3 3-2 0,0 0-5 16,0 0 0-16,-8 24-5 0,8-8-3 0,-3 11 9 16,2 3-22-16,1 1 19 0,0-2-8 0,0 1 1 15,8 0-1-15,-3-1-11 0,0 0-8 0,5-5-6 16,-2-6-2-16,1-3 2 0,0-2-3 0,5-2-1 16,-2-3 1-16,0-4 0 0,1 0 0 0,0-4 4 15,1-2 4-15,6-5 4 0,-4-2-10 16,0-1 5-16,-2-3 2 0,4-7 5 0,-4-5-3 0,4 3 3 15,-6-4 0-15,-2-1 8 0,3-1-1 0,-3 3 1 16,-1 0 12-16,-3 6 1 0,-2 7 3 0,0 0 7 16,-1 2-6-16,-2 4-4 0,1 2-7 0,-2 4-3 15,0 0 2-15,0 0-6 0,-1 19 6 0,0-1-4 16,-2 0-1-16,2 8-2 0,1 1 4 16,-1 1-1-16,1 1 0 0,1-1-3 0,3-1-8 0,1-3-13 15,0-6 1-15,3 1-7 0,-2-3-14 0,0-4 6 16,2-2-4-16,2-2 6 0,-3-2 8 0,2-3-4 15,1-1 6-15,0-2 0 0,3-4 3 0,-2-2 7 16,2-3-6-16,3-2 3 0,-1-3 0 16,5-5 0-16,-3-1 3 0,1-3-1 0,-3-4 0 15,3 1 0-15,-3 4 1 0,-3 5 5 0,-2 2 2 0,2 3 7 16,-5 3 3-16,0 0 4 0,-1 2-22 0,-2 2 8 16,-1 3 0-16,-3 2 8 0,0 0-4 15,12 8-2-15,-8 1 0 0,-3 1 2 0,6 7 0 0,-6-1 0 16,4 2 8-16,3 1-10 0,-3-1 2 15,4 8 0-15,0-9 5 0,1-1-7 0,2-2 0 16,-3 0 3-16,4-3 0 0,2-2 1 0,-1-6-1 0,-2 1 3 16,1-3 1-16,8-2 2 0,-1-3-5 0,-4-1-2 15,1-3-1-15,6-6 2 0,-1-4 1 0,1-4-2 16,-1-2 0-16,-2-1 11 0,3-4-12 16,-2-2 10-16,4-13-15 0,-12 13 7 0,6-2-2 15,-6 2 7-15,-4 1 5 0,1 5 4 0,-5 5 15 0,-1 8 1 16,-4 1-7-16,-1-3-11 0,-3 6 0 0,-1-2-7 15,-5 6 8-15,-2 2-11 0,-1 4-1 0,2 0-3 16,-6 9 1-16,-1-3 0 0,5 7-10 16,1 0 5-16,2 3 6 0,2 5-1 0,5-4-1 15,6 6 6-15,5 1-3 0,3-1 2 0,10 1-17 0,4-3-12 16,3-1-7-16,4-1-11 0,0 0-10 0,1-2-2 16,-1-4-10-16,-2 1 1 0,-1-4 6 0,-5 0 0 15,-11-5 10-15,-1-2 0 0,-2 2 9 0,-5-2 20 16,-4 0 26-16,-1 1 13 0,-5 2 5 15,-5-1 3-15,-3 2-8 0,-6-3-2 0,1 2-12 16,-9 1 0-16,4-3-19 0,-5 2-30 0,8-4-49 0,-2 2-57 16,0-2-77-16,3-2-102 0,-12-1-116 15,12-1-152-15,-2-6-395 0,-8-4-1067 0,-1-2 472 16</inkml:trace>
  <inkml:trace contextRef="#ctx0" brushRef="#br0" timeOffset="18032.57">19139 2091 4531 0,'-9'-15'274'0,"-1"0"-138"0,3 5-6 15,1-2 21-15,2 3-19 0,-1 0-35 0,1 1-25 16,2 3-23-16,0-1-46 0,2 2-51 0,4-2-87 16,-4 2-117-16,0 4-147 0,13-3-392 0,-4 2-856 15,1 1 379-15</inkml:trace>
  <inkml:trace contextRef="#ctx0" brushRef="#br0" timeOffset="20232.68">20878 2106 415 0,'12'-25'454'0,"2"-1"-23"16,0-1-5-16,-6 1 7 0,-1 1-5 0,-4 8-14 16,-5-1-23-16,1 2-23 0,-1 6-22 0,-5 1-45 15,1 1-20-15,-4 3-33 0,-6 1-18 0,0 4-20 16,-11 3-17-16,-1 4-7 0,-3 5-20 0,0-1-8 16,1 4-17-16,3 7-14 0,1-2-7 0,3 3-13 15,3 1 0-15,5-1-4 0,3 2-9 0,8 3-1 16,4 1-8-16,4 1-9 0,8 0-6 0,4 1-6 15,6-1-8-15,10 7-4 0,-7-8-4 0,11 4-5 16,0 1 0-16,-9-6-8 0,6 7-1 0,-9-9-3 16,-4 0-11-16,0-1 1 0,-7 0 1 0,-1-2-5 15,-6-6 1-15,-5 2 0 0,-4 1-5 0,-7-2 10 16,-4-3-3-16,-10 1-8 0,-3-3-2 0,-1-1 1 16,-7-3 9-16,2-6-15 0,-3 2 15 0,3-4-17 15,1 0-3-15,1-4-14 0,5-3 0 0,6-1 5 16,4-1-14-16,4 0-11 0,2-5-12 0,6-3-7 15,4-4-14-15,8-5-7 0,7-7-10 0,13-9-13 16,6 0-5-16,4-5-9 0,21-19 1 0,-16 22 2 16,22-21 4-16,-5-4 0 0,-17 25 14 0,0 0 6 15,7 1 6-15,-7 1 12 0,3 2 15 0,-3 3 20 16,-9 2 17-16,-11 12 28 0,-4 3 25 0,-6 4 24 16,0 2 29-16,-7 5 4 0,1-1 2 0,-5 4-9 15,3-1-14-15,-5 6-9 0,0 0-3 0,0 0 2 16,-19 17-2-16,0 1-4 0,-3 5-1 0,0 3-9 15,3 3 0-15,-4 13 0 0,7-8-9 0,-4 11 2 16,6 3 5-16,3 2-4 0,2 3-7 0,2-3 2 16,7-1-7-16,2-1 1 0,-1 2 0 0,7-1-13 15,-3-15 5-15,1-3-4 0,2 1-2 0,-2-8-7 16,1-5-9-16,-2-4 1 0,-1-2 1 0,-2-5 4 16,1-2-2-16,-2 0 2 0,-1-6 6 0,0 0-8 15,0 0 0-15,0 0 10 0,5-19-1 0,-4 3 5 16,1-4-5-16,2-8-14 0,1-4 17 0,2 3 2 15,2-1-10-15,2 1 2 0,0 4 0 0,-1-2 0 16,0 2 3-16,2 11 10 0,-6 3-7 0,2 3 3 16,0-1-10-16,-3 4-8 0,4 5 11 0,-9 0-16 15,15 5 11-15,-5 4 3 0,-1 5-4 16,-1 1-12-16,-2 3 7 0,2 8 11 0,-2 0-4 16,-1 4-14-16,2-1-12 0,-2 0-6 0,1-1-11 0,1-3-14 15,-3-5 4-15,3 5 2 0,0-9-11 0,2-1 3 16,2-1 5-16,-1-4-4 0,4-2 12 0,-2-2-1 15,2-3 6-15,5-3 3 0,0-1 3 0,-2-4 5 16,2-4 10-16,-1-2 3 0,5-6 11 16,-1-3 1-16,-4 1 7 0,2-5-1 0,-1-3 6 15,-5 1 4-15,3 3 3 0,-7 0 9 0,-1 7 10 16,1 2-13-16,-6 4 22 0,1 2-3 0,-1 2-6 0,-1 0-6 16,-3 6-13-16,2-5-4 0,-2 5 2 0,0 0-10 15,0 0-1-15,-5 17 3 0,1-7-3 0,-1 6 8 16,1 1-10-16,2 1-3 0,-2 0 3 15,0 2-12-15,7-2-10 0,-3 0-8 0,5-3-1 16,0 1-9-16,0-4-4 0,0-3-6 0,3 1 1 16,1-3 4-16,-2-1 9 0,0-2-2 0,-1-3 3 15,-6-1 9-15,17-1 1 0,-17 1 1 0,11-10 2 0,-4 2 4 16,-1-3 4-16,0 0 13 0,-3-1 0 16,1-7-8-16,-2 2 18 0,0-1 7 0,0-1 10 15,0 2 8-15,-1 0 5 0,0-1 8 0,0 0 12 16,4 5 13-16,-1-3-4 0,-4 6-77 0,5-8 0 15,3 2 0-15,1 3 0 0,-3 5 0 0,5-1 0 16,-1 2 0-16,5-1 0 0,-2 3 0 0,6 2 0 0,-2 6 0 16,4 1 0-16,-1 3 0 0,5 5 0 15,0 4 0-15,-4 3 0 0,0 3 0 0,-5 0 0 16,2 2 0-16,-4-2 0 0,-4 2 0 0,-1 3 0 16,-5-4-40-16,-4-4-79 0,-2-1-7 0,2-1-2 15,-7-2 5-15,-3 0 8 0,4-6 13 0,-6 2 7 16,-2-5 14-16,1-2 8 0,-1-1 11 0,5-2 5 15,-2-1 4-15,11 0 6 0,-14-7-11 0,13 1 4 16,1-5-13-16,3-4-7 0,6-3-15 0,13-7-3 16,15-11-13-16,1 1-5 0,3-6-12 0,5-1-7 15,18-21 2-15,-23 25-5 0,20-23 9 0,-20 18 21 16,1 1 18-16,-6 2 16 0,-4 3 23 0,-10 8 25 16,-3 1 26-16,-2 3 41 0,-3 3 38 0,-5 4 22 15,-4 0 28-15,1 3 12 0,-3 5 12 0,-1 0-6 16,1 5-6-16,-3 1-27 0,0 4-9 0,0 0-2 15,0 0-3-15,-12 17 0 0,6 0-5 0,-4 8-3 16,3 5-5-16,1 1 5 0,1 6-13 0,1 10-7 16,3 5-18-16,-3-1 8 0,4-1-3 0,0-3-12 15,0-13-2-15,0 12 2 0,4-11-13 0,0-4-5 16,-3-1-12-16,3-3-2 0,-2-8-9 0,0-1-15 16,-2-6-1-16,1-4 0 0,0 0 10 0,-1-4 12 15,0-4-14-15,0 0-6 0,0 0 17 0,0 0 1 16,0 0-7-16,-5-29 0 0,4 12-2 0,-1-2 5 15,1 0 0-15,1-8-2 0,-2 2 13 0,2 5-14 16,1 2 8-16,-1 0-3 0,4 2-6 0,-2 5 9 16,3-8-2-16,3 5-5 0,2 3 7 0,3 0-4 15,5 2-11-15,6-4-2 0,4 4 0 0,3-1 0 16,1-4 0-16,4 10 0 0,-1-1-15 0,-1-1-1 16,0 1-4-16,-2 0-4 0,-1-2-6 0,-3 3 10 15,-6 0-1-15,-4-2 8 0,-2-2-2 0,-3 3 10 16,-4 0-1-16,0-2-1 0,-3 0-4 0,-2 1-1 15,-4 0-1-15,0 6-1 0,-8-9 5 0,1 6 0 16,-7 3 0-16,14 0-7 0,-37 9 2 0,11 3-3 16,2 5 14-16,-3 3 7 0,5 3 1 0,-1 3-9 15,2 2 8-15,4 0-3 0,4 4 6 0,4 0-6 16,4 1 4-16,6-2-7 0,6-4 6 0,1-2-3 16,7-1 4-16,1-4 3 0,7-4 0 0,2-3-1 15,4-5 1-15,-1-4 4 0,3-3-8 0,-3-2 11 16,1-7 13-16,-2 0-7 0,1-3 23 0,1-3 9 15,-3-5 10-15,-3-1-46 0,1-4-17 0,-2 0 0 16,0-3 0-16,0-2 0 0,-2-2 0 0,-1 3 0 16,0 3 0-16,0 2 0 0,-2-1 0 0,-8 10 0 15,0 0 0-15,3 5 0 0,-6-1 0 16,3 6 0-16,4 0 0 0,-4 6 0 0,2 0 0 16,1 4 0-16,-2 7 0 0,4 1 0 0,-1 8 0 0,0 0 0 15,-1 1 0-15,1 2 0 0,-1 0 0 0,-3 1 0 16,-2-1 0-16,-3-6 0 0,0 1 0 0,-4-1 0 15,0-2 0-15,-4-2-29 0,0 0-40 16,-3-2 5-16,0-6 7 0,-3 1 8 0,-3-3 7 16,0-1 8-16,-1-3 11 0,2-1-4 0,0 0 3 15,2-3 14-15,2 0-7 0,3-1-3 0,1-4-5 16,4 0-6-16,8-5-11 0,2-4-1 0,14-4-12 0,4-5-6 16,17-9-6-16,4-1-9 0,1-1-1 0,20-22 2 15,-24 17 7-15,1-2 8 0,16-14 8 0,-25 16 12 16,-1 7 20-16,-5 0 22 0,-10 11 29 15,-2 0 28-15,-4 2 30 0,-7 7 32 0,-3 2 5 16,-2 3-3-16,-3 0-5 0,3 4-12 0,-3 2-11 16,-1 4-12-16,0 0 5 0,0 0-1 0,-19 13-4 0,10 3-37 15,-1 6-46-15,-3 6 0 0,4 3 0 16,-1 0 0-16,1 3 0 0,4 12 0 0,-1-10 0 16,4 0 0-16,2 13 0 0,0-15 0 0,4 12 0 15,0-12 0-15,-1-3 0 0,0-1 0 0,5 0 0 16,-3-5 0-16,0-7 0 0,-1-1 0 0,1-6 0 0,-2 0 0 15,-3-3-78-15,1-2-188 0,-1-6-80 16,0 0-96-16,0 0-65 0,0 0-121 0,-1-31-360 0,-6 14-1069 16,2-8 472-16</inkml:trace>
  <inkml:trace contextRef="#ctx0" brushRef="#br0" timeOffset="20366">23948 2299 387 0,'-5'-9'446'0,"4"4"-1"15,-1-4 8-15,5 0 0 0,-2-2-18 0,9 2-14 16,-3-1-27-16,6-3-36 0,6 2-23 0,6-2-45 15,2 2-22-15,6 0-26 0,-1 3-35 0,0-2-45 16,-1 2-63-16,0 0-74 0,1-2-107 0,-6 0-147 16,-9 7-168-16,2-2-389 0,-7 1-851 0,-5-2 377 15</inkml:trace>
  <inkml:trace contextRef="#ctx0" brushRef="#br0" timeOffset="20832.3">25138 2024 210 0,'-3'-12'511'0,"3"2"-8"0,-4 2-4 16,2 2-25-16,-1 0-36 0,3 3-48 0,-5 2-35 15,5 1-5-15,-10 10-6 0,4 7-15 0,-3 6-19 16,-2 4-13-16,-5 17-7 0,2 6-25 16,1 0-16-16,0 4-12 0,-7 26-17 0,11-21-12 0,-3 1-23 15,2 23-11-15,4-23-15 0,-1 0-24 0,1-1-8 16,2 0-18-16,0-2-20 0,3 0-4 0,0-3-31 16,-2-6-28-16,2-16-34 0,-2 2-44 0,2-5-56 15,-4-4-52-15,2-9-53 0,2-4-30 0,1-5-40 16,-5-4-67-16,5-3-65 0,0 0-83 15,-14-16-384-15,7-3-956 0,1-8 423 0</inkml:trace>
  <inkml:trace contextRef="#ctx0" brushRef="#br0" timeOffset="21067.54">25030 2252 3150 0,'9'-35'289'0,"-1"5"-62"16,2 2 14-16,1 3 29 0,-4 6-4 0,0 2-38 15,5 1-17-15,-3 2-20 0,5 2-20 0,0 4-4 16,7 4-9-16,-2-1-7 0,3 7-13 0,5 0-14 15,2 5-16-15,0 3-3 0,-4 1-13 0,-1 3-10 16,-4 3-12-16,-2-3-2 0,-1 5-4 0,-3 5-7 16,-6-1-8-16,-5-4 0 0,-3 0-12 0,-2 7 3 15,-13-1-9-15,-5 0-12 0,-5-4-2 0,-17 6-3 16,7-10-10-16,-13 4-16 0,2 0-13 0,7-5-17 16,6-4-26-16,-3-1-31 0,7 3-35 0,3-5-45 15,11-4-54-15,2 1-74 0,7-4-60 0,5-2-66 16,1 0-399-16,0 0-901 0,31 0 399 0</inkml:trace>
  <inkml:trace contextRef="#ctx0" brushRef="#br0" timeOffset="21948.59">25726 2321 344 0,'11'-14'465'16,"-8"4"7"-16,1-7-9 0,-2 2-12 0,-2-4 6 15,1 7-18-15,-1-5-26 0,-1 7-35 0,-1-1-28 16,0 2-34-16,-3 4-36 0,1 1-35 0,-6 3-16 15,10 1-30-15,-22 6-18 0,8 4-20 0,-2 3-15 16,2 1-13-16,-5 9-10 0,-1 0-14 0,1 0-15 16,6 2-3-16,-2-2-12 0,2 0-11 0,8-5-8 15,1 2-6-15,4-1-13 0,0-3 2 0,2-5-2 16,0 1-6-16,6-3-10 0,-2-1 8 0,7-4-4 16,-3-3 2-16,3-1-9 0,1-2-4 0,4-4 5 15,0 0-7-15,0-6 4 0,1-5-4 0,3 1 7 16,-1-6-4-16,1 3 2 0,-7 0 10 0,1-8 1 15,-2 4 6-15,-4 4-3 0,-1 3 4 0,-1 1-9 16,-2-1 5-16,-2 8 12 0,-3 1-11 0,3 0-12 16,0 5 2-16,-4 2-8 0,0 0-7 0,0 0-3 15,0 0 6-15,-8 24-3 0,4-7-1 16,-1 2-1-16,3 1 0 0,-3 5 4 0,2 1-14 16,-1-2 8-16,7-3-5 0,1-2 1 0,1 0 6 0,2-2-6 15,4-1-1-15,3-1 3 0,1-3 1 0,3-3 3 16,2-1 1-16,7-4-20 0,1-2 21 0,-1-4-5 15,4-2 10-15,-4-5-7 0,1-3-1 0,-5-1 0 16,-1-3 1-16,2-4-14 0,-3 0 7 16,1-5 6-16,-3-3 1 0,-1-1-11 0,4-13 10 15,-7 10 3-15,-2-3 0 0,0-10-5 0,-3 12 12 16,-3 2-18-16,-1-1 20 0,-2 13 14 0,-2 1 1 0,-1 8 4 16,1-1-13-16,-1 4-12 0,-2 3-3 15,1 4-11-15,0 0 8 0,0 0-7 0,-30 23 1 0,18 1-1 16,0 2 4-16,-2 3 2 0,1 17 1 0,3-1-4 15,2 0 0-15,3-11-7 0,10 13 3 16,-5-12-6-16,7-3-2 0,-1 1-10 0,3-1-7 16,8-4-3-16,-2-6 4 0,4-3 3 0,5-2-1 0,2-3-2 15,-7-7 3-15,4-3 7 0,5-4-6 0,-1-7 2 16,1 0 11-16,-2-8-4 0,-2-5-5 16,-1-5 14-16,-2-2-5 0,-3-4-3 0,5-16-4 15,-2 1 3-15,-3-4 1 0,0-3 2 0,-4 5 6 16,3-2 1-16,-6 1-10 0,-3 18 23 0,1 1 5 15,-7 11-1-15,2 3-5 0,-1 5-2 0,-2 4-9 0,-1 5-2 16,0 2 10-16,0 0 0 0,-10 17-12 16,0 0 3-16,1 9 1 0,-3 5-3 0,-2 12 5 15,5-7 1-15,-1 10 6 0,2-13-11 0,2 15-1 16,-1-15 6-16,5-2-9 0,-2 2-2 0,0-3-2 16,4-4-6-16,1-1 0 0,2-7 3 0,-2-5-3 15,2 0 4-15,-2-4 2 0,3-3 10 0,0-2-2 0,1-1 1 16,-5-3 7-16,15-5 3 0,-2-3 7 0,1-3 0 15,2-3-18-15,1-1 22 0,1-3-2 16,3-1-12-16,-1-1-1 0,-3 6 2 0,3-4-1 16,-3 8 3-16,-2 1-12 0,4 2 8 0,-6 5-6 15,6-2 4-15,2 7 0 0,-1 1-11 0,-1 5 5 16,6 3-15-16,0 4-11 0,2-1-25 0,-3 2-22 16,2 1-26-16,-2 0-38 0,2-3-32 0,-5 3-28 15,2-2-44-15,-8-6-79 0,-8-3-64 0,3-1-49 16,-2-3-104-16,-8-3-316 0,0 0-926 0,0 0 410 15</inkml:trace>
  <inkml:trace contextRef="#ctx0" brushRef="#br0" timeOffset="22133.31">26147 2067 4335 0,'-49'-19'209'15,"14"10"-17"-15,7 0 41 0,10 3 44 0,4-1-6 16,3 4-36-16,4-1-39 0,3 1-33 0,4 2-36 15,0 1-13-15,18-3-18 0,12 3-4 0,8 3-13 16,14 0-33-16,3 2-38 0,-1 1-53 0,5 0-68 16,-4-5-63-16,6 3-89 0,-5-2-108 0,2-1-131 15,-6-4-363-15,2-2-938 0,-2-5 416 0</inkml:trace>
  <inkml:trace contextRef="#ctx0" brushRef="#br0" timeOffset="22434.54">27484 1813 3010 0,'7'-10'72'0,"-4"5"78"15,5-5 17-15,-3 3 9 0,4-4 7 16,1 1 3-16,3 1-1 0,0 3-11 0,1-1-3 16,4 1-3-16,0 2-2 0,1 3-7 0,1 4-8 15,0 0-12-15,6 9-4 0,1 2-9 0,-3 8 1 16,1 0-6-16,9 15 1 0,-4 1-5 0,-3 5-8 15,0 5-4-15,-3-1-6 0,1 6-10 0,3 26-6 16,-8-25-11-16,-4 5-7 0,1 22-2 0,-11-25-7 16,-1 1-2-16,-6-1-1 0,0-2-5 0,-6 0-4 15,-4-6-1-15,-1-3-8 0,-7 0 6 0,2-14-7 16,-3-1-5-16,-7 7-2 0,1-10-15 0,-4-2-24 16,-8 5-21-16,-6-6-29 0,7-7-43 0,4-4-61 15,-3-2-68-15,-2-4-85 0,-13 3-94 0,16-8-129 16,2-4-338-16,2-2-954 0,3-4 422 0</inkml:trace>
  <inkml:trace contextRef="#ctx0" brushRef="#br0" timeOffset="22599.82">28343 2716 3775 0,'17'-6'360'0,"-6"0"-119"15,2 1-10-15,-7 2 14 0,1-1-55 0,-2 0-46 16,-1 1-32-16,-2 0-30 0,3 2-20 0,-5 1-32 15,0 0-44-15,0 0-75 0,0 0-91 0,0 0-108 16,-19 5-131-16,6-1-328 0,-6 2-810 0,-9 1 358 16</inkml:trace>
  <inkml:trace contextRef="#ctx0" brushRef="#br0" timeOffset="23783.38">20598 3076 380 0,'-5'0'476'0,"5"0"-40"0,0 0-11 0,-4 2-25 16,4-2-28-16,0 0-33 0,3 8-12 0,-2-3-10 15,2-1-16-15,-1 7-28 0,6 4-22 0,0-4-21 16,3 2-21-16,1 0-21 0,4 0-15 0,6 1-43 16,5 0-10-16,2-1-8 0,3-4-12 0,5-2-6 15,17-3-9-15,2 2-9 0,4-5-3 0,4-6-12 16,3-1 0-16,27-4-9 0,-4 0-7 0,-1-4-6 16,2-2-5-16,-26 8 0 0,27-9-5 0,-4-1-1 15,-24 7 4-15,26-6 9 0,-29 5 4 0,2 4 8 16,-5-1 4-16,-3 5 0 0,-18 0-4 0,2 4-5 15,-5 3 2-15,-2 0-7 0,-4 8 2 0,-1-2-4 16,-4 6 5-16,1 3 0 0,-4 1-7 0,0 2-6 16,-1 1 1-16,0 1-3 0,4 1-3 0,0 0 0 15,-1-1-2-15,6 0-3 0,4-4-4 0,13 5 3 16,1-2-1-16,6-6 0 0,2-5-4 0,6 0-3 16,0-3 1-16,3-3 1 0,3-4-1 0,24-3-5 15,-28 0 1-15,2-4-4 0,-1-2 5 0,3-2 1 16,-2 0 1-16,1-3-5 0,-5-2-1 0,-1-2 7 15,1-1 4-15,-2 2 8 0,-5 2 5 0,-4 0 11 16,-16 7-1-16,-1 0 6 0,-4 2-11 0,-6 3-7 16,-4 2-1-16,1 1-1 0,-1 2-11 0,-1 6 11 15,-1 1-7-15,2 3-1 0,4 5 3 0,-2 0-5 16,2 2-5-16,-2 2 7 0,1 0-3 0,2-3 1 16,3 1-8-16,2-1 4 0,2 1-1 0,6-5-1 15,11 3 1-15,-10-6-13 0,2-1 9 0,11-1 6 16,2-4-2-16,0-4 0 0,1-1-2 0,-1-3 3 15,3-3-9-15,-1-5 8 0,-1 0 6 0,4-2 8 16,0-4 5-16,-1-1-32 0,-1-2 0 0,0 0 0 16,-1 2 0-16,-2 1 0 0,-18 6 0 0,-1-1 0 15,1 4 0-15,-3 0 0 0,-3 5 0 0,-10 2 0 16,4 0 0-16,-2 5 0 0,-3 0 0 0,2 2 0 16,-2 1 0-16,-1-1 0 0,0 7 0 0,0-5 0 15,2 1 0-15,-5 0 0 0,6 2 0 0,-1-3 0 16,7 3 0-16,0 0 0 0,1-1 0 0,3-3 0 15,1-1 0-15,4-1 0 0,0-1 0 0,3-3 0 16,2-2 0-16,-1-2 0 0,14-4 0 0,-12 1 0 16,14-6 0-16,-2 2 0 0,0-3 0 0,3-3 0 15,-2-1 0-15,2-2 0 0,1-1 0 0,-4 0 0 0,-3 1 0 16,-15 3 0-16,-2 3 0 0,-4 3 0 16,-1 1 0-16,-8 1 0 0,-6 4 0 0,0-1 0 15,-3 0 0-15,-1 3 0 0,0 2 0 0,1 0 0 16,2 3 0-16,-3 0 0 0,2 0 0 0,-1 2 0 15,1 2 0-15,3-2 0 0,0 3 0 0,2 0 0 0,2-1 0 16,4-2 0-16,-2 1 0 0,7-1 0 16,0 0 0-16,0 0 0 0,-5-4 0 0,1 1 0 15,-5-3 0-15,1 0 0 0,-8 0 0 0,3-3 0 16,-3 1 0-16,-5 0 0 0,0-4-48 0,-2 2-388 16,-4-4-89-16,-4 0-108 0,-6-7-459 0,-5 3-1182 0,-2-1 522 15</inkml:trace>
  <inkml:trace contextRef="#ctx0" brushRef="#br0" timeOffset="28149.06">3214 3767 4 0,'1'-12'456'0,"-5"2"15"0,3-1-13 15,-3 8-21-15,-1-1-23 0,-7 4-19 0,-2 6-15 16,-2 4-16-16,-5 15-20 0,-11 10-19 0,9 7-17 16,-1 6-19-16,1 7-41 0,0 1-19 0,-13 21-7 15,18-23-22-15,-3 1-10 0,5 3-9 0,1-1-13 16,-4 23-3-16,7-27-10 0,6 0 2 0,1-2-24 15,1-2-9-15,8 1-12 0,0-4-2 0,5-12-14 16,1 0-3-16,0-5-16 0,4 3-8 0,-2-7-1 16,3 1-12-16,0-4-3 0,-2-6-18 0,-2-2-34 15,2-3-30-15,-4-3-45 0,4-1-47 0,-5-1-65 16,-3-2-80-16,0-3-105 0,-5-1-149 0,10-8-484 16,-6-1-1086-16,-4 0 480 0</inkml:trace>
  <inkml:trace contextRef="#ctx0" brushRef="#br0" timeOffset="28566.23">3752 4172 4310 0,'13'-26'442'0,"-6"3"-113"16,-1 9-63-16,-2 1 6 0,-1 5-27 0,-2 1-36 15,1 2-46-15,-1 4-20 0,-1 1-7 0,-8 13 11 16,-1 5-7-16,-1 8 4 0,-4 6 9 0,-5 9-17 15,0 3-10-15,1 2-6 0,1-11-23 0,-1 15-1 16,-5-3-8-16,4-3-9 0,0 2-10 0,4-16 0 16,2 1-12-16,-1-4-6 0,3-5-1 0,5-6-9 15,2-8-28-15,0 1-13 0,2-2 0 0,-1-4 0 16,3-3 0-16,0 0 0 0,10-17 0 0,1-3 0 16,4-7 0-16,2-4 0 0,4-10 0 0,2-4 0 15,-2-4 0-15,2-2 0 0,-3-3 0 0,3-24 0 16,-7 23 0-16,-2 1 0 0,0 6 0 0,-4 14 0 15,-5 2 0-15,3 8 0 0,-6 6 0 0,1 8 0 16,-1 1 0-16,-2 4 0 0,3 5 0 0,-3 0 0 16,3 17 0-16,-1 2 0 0,-1 10 0 0,2 6 0 15,1 1 0-15,-2 14 0 0,7 3 0 0,-6-5 0 16,3-3 0-16,-1 5 0 0,3-2 0 0,2-1 0 16,-3-1 0-16,-1-13 0 0,0 4 0 0,2-5 0 15,-2 1 0-15,-2-3 0 0,0-5 0 0,-1-7-235 0,-3-1-235 16,-3-5-59-16,-1-2-77 0,-2-1-453 15,-6-4-1146-15,2-2 506 0</inkml:trace>
  <inkml:trace contextRef="#ctx0" brushRef="#br0" timeOffset="29316.04">3661 4631 140 0,'-14'-11'341'0,"0"1"18"0,2 3 1 16,1 0 25-16,3 2 15 0,2 2 6 0,3-1-13 16,-4 0-15-16,4 1-26 0,3 3-30 0,-2-4-15 15,3 1-14-15,-1 3-16 0,19-6-23 0,0 1-24 16,-1-1-32-16,13-9-14 0,1 5-13 0,1 0-13 15,4-3-23-15,14-4-12 0,0-1-30 0,-13 4-34 16,12-1-27-16,-2-2-28 0,-13 2-10 0,0-2-8 16,-2-1-5-16,2-3 1 0,3-11-3 0,-13 9 3 15,-1-2 4-15,-3 0 8 0,-3 0 2 0,-5-4 26 16,-2 2 26-16,-3 1 25 0,-4 7 23 0,-3 3 8 16,-1 4 15-16,0 0 13 0,0 3-5 0,-1 2 4 15,-3 1-18-15,0 4-10 0,4 2-17 0,0 0-7 16,-15 15-2-16,6 0 9 0,0 3 5 0,-4 6-2 0,6 5-4 15,0 2-14-15,0 2 0 0,2-2-8 16,2 1-6-16,0 2-23 0,5-3-34 0,-1 3 0 16,3-3 0-16,5 0 0 0,2-3 0 0,2-3 0 15,1-4 0-15,0-4 0 0,0-2 0 0,4-4 0 16,1-3 0-16,-1-3 0 0,3-3 0 0,0-3 0 16,1-3 0-16,-3-2 0 0,2-3 0 0,4-5 0 15,-3-1 0-15,-4 4 0 0,5-6 0 0,-8 7 0 16,2 0 0-16,-3-2 0 0,1 2 0 0,-3 6 0 15,2-2 0-15,-2 3 0 0,1 1 0 0,5 3 0 0,1 2 0 16,-5 3 0-16,3 2 0 0,-3 3 0 16,0 1 0-16,3 9 0 0,-8-4 0 0,1 2 0 15,-5 0 0-15,0 5 0 0,-4-7 0 0,-2 1 0 16,-1 2 0-16,-5-4 0 0,2 1 0 0,-3-3 0 16,-2 2 0-16,4-6 0 0,-3-2 0 0,-3-2 0 0,6 0 0 15,-3-2 0-15,1-2 0 0,8-2 0 16,-9-1 0-16,9 1 0 0,0-14 0 0,4 3 0 15,5-7 0-15,8-8 0 0,-1-2 0 0,6-3 0 16,10-7 0-16,-9 11 0 0,5 0 0 0,-4 4 0 16,1 3 0-16,-3 2 0 0,3 5 0 0,-11 4 0 0,3 2 0 15,-7 2 0-15,3 4 0 0,-3 2 0 16,1 2 0-16,0 0 0 0,-5 6 0 0,2 0 0 16,1 8 0-16,-4 1 0 0,1 6 0 0,-1-3 0 15,-1 3 0-15,1-8 0 0,0 2 0 0,0-1 0 16,3 0 0-16,-3-4 0 0,3-4 0 0,2 1 0 0,0-2 0 15,3 0 0-15,5-5 0 0,1 0 0 0,-1-3 0 16,0-3 0-16,2 1 0 0,-3-7 0 0,0 1 0 16,-3-2 0-16,0-2 0 0,-2-4 0 15,-2-9 0-15,0 2 0 0,-8-5 0 0,-1 1 0 16,-2-1 0-16,-8 1 0 0,3 7 0 0,-7-1 0 0,0 5 0 16,-1 4 0-16,-5 1 0 0,-1 5 0 0,-7 4 0 15,-1 4 0-15,-6 7 0 0,6 5-389 0,4 2-318 16,-4-2-476-16,9 9-1281 0,2-3 567 15</inkml:trace>
  <inkml:trace contextRef="#ctx0" brushRef="#br0" timeOffset="29716.25">6811 3952 480 0,'0'-6'523'0,"-2"3"-10"0,-2 1-8 0,4 2-3 15,-17 1-11-15,4 3-5 0,-6 4-11 0,-3 6-25 0,-2 2-16 16,1 2-21-16,3 4-17 0,-1 5-20 0,1 3-23 16,-6 13-26-16,5 1-18 0,3 1-24 0,0 2-19 15,8 2-19-15,-3 4-21 0,4 2-92 0,5 2-134 16,-5-2 0-16,5 2 0 0,3 0 0 0,0-1 0 16,-2 1 0-16,3-6 0 0,-4-1 0 0,3-1 0 15,-4-16 0-15,1-2 0 0,3-1 0 0,-3-2 0 16,0-4 0-16,-5-6-139 0,3-9-260 0,-7 4-71 15,1-7-58-15,-1-5-65 0,-14-1-418 0,-1-7-1095 16,2-4 486-16</inkml:trace>
  <inkml:trace contextRef="#ctx0" brushRef="#br0" timeOffset="30750.19">6047 4685 3426 0,'-5'-25'243'0,"5"9"-89"0,1 0-21 0,3 3 26 15,6-1 15-15,3-1-1 0,6-4-10 0,7 4-19 16,6-2-17-16,1 2 0 0,14-4-10 0,3 3-10 15,4 1-8-15,-1 2-8 0,6-1-10 0,-4-2-5 16,4 1-8-16,-2 3-8 0,1 1-6 0,-4 2-5 16,-2-1-6-16,-15 3-4 0,-1-3-5 0,2 3-3 15,-7-4-4-15,-3 3-2 0,-10 1-4 0,1 3 1 16,-2-4-2-16,-6 3 12 0,-1-3 28 0,-2 1 18 16,-4 0 19-16,0 1 3 0,-4 3 12 0,-3-2 9 15,1 0-3-15,-3 2-2 0,-2 1-7 0,-4 4 1 16,-3 0-4-16,-4 5-1 0,-4 6-7 0,-2 4-1 15,2 2 2-15,0 2-3 0,3 4-4 0,4 0-6 16,-1 2-9-16,5 0 0 0,-1 2-11 0,6-1-14 16,2 0-52-16,3-5 0 0,5-3 0 0,2-4 0 15,3 1 0-15,3-4 0 0,2-2 0 0,6-3 0 16,-1-2 0-16,2-3 0 0,-1-4 0 0,-1-1 0 16,3-5 0-16,5-1 0 0,-11-2 0 0,0-1 0 15,-1-4 0-15,3-5 0 0,-4-2 0 0,-5 5 0 0,0-7 0 16,-3 5 0-16,2 2 0 0,-3-1 0 15,-5 6 0-15,4 1 0 0,0 4 0 0,-3 1 0 16,2 1 0-16,-2 0 0 0,-1 3 0 0,0 2 0 16,0 0 0-16,0 0 0 0,1 18 0 0,-2-5 0 0,6 1 0 15,-5 6 0-15,4-2 0 0,-3 1 0 16,4 6 0-16,-1-7 0 0,5 0 0 0,4-2 0 16,-3-2 0-16,0-2 0 0,4-1 0 0,-3-5 0 15,3-2 0-15,-3-1 0 0,3-4 0 0,0 1 0 0,-1-6 0 16,4 0 0-16,-2-4 0 0,-1-2 0 0,9-8 0 15,-6 0 0-15,-2-2 0 0,-4-2 0 0,2-1 0 16,0-2 0-16,-3 5 0 0,4-1 0 16,-6 7 0-16,-2 1 0 0,-2 4 0 0,0 3 0 15,-1 4 0-15,0-2 0 0,-1 3 0 0,-2 3 0 0,0 0 0 16,5 13 0-16,-4-5 0 0,-1 7 0 0,0 1 0 16,1 3 0-16,3 6 0 0,-3 2 0 0,9-1 0 15,-2 2 0-15,5-5 0 0,-6-5 0 0,10 1 0 16,4-1 0-16,-7-3 0 0,3-5 0 0,3-1 0 15,2-3 0-15,-3-3 0 0,4-3 0 0,6-1 0 16,2-8 0-16,-5 1 0 0,-1-2 0 0,2-4 0 16,-4-5 0-16,1-1 0 0,1-7 0 0,-5 0 0 15,0-5 0-15,6-11 0 0,-7-3 0 0,-2 0 0 16,-2-10 0-16,-1 4 0 0,0-7 0 0,-2 0 0 16,-5 3 0-16,0 22 0 0,-4-2 0 0,0 7 0 15,-2 11 0-15,-1 7 0 0,0 2 0 0,-1 5 0 16,1 4 0-16,0 0 0 0,-14 26 0 0,4 1 0 15,2 8 0-15,-7 11 0 0,7 5 0 0,3-3 0 16,-5 5 0-16,6-4 0 0,4 1 0 0,4-1 0 16,-2-3 0-16,5-10 0 0,-1-2 0 0,3-3 0 15,5 0 0-15,-1-3 0 0,5-8 0 0,-4-4 0 16,4-4 0-16,0-3 0 0,3-5 0 0,1-1 0 16,6-7 0-16,-6-1 0 0,4-5 0 0,-1-3 0 15,-1-3 0-15,1-4 0 0,-5-1 0 0,-3-4 0 16,-2-2 0-16,-1-2 0 0,-2 1 0 0,-2 0 0 15,0-1 0-15,-6 2 0 0,-2-1 0 0,1 7 0 16,-3 6 0-16,-4 4 0 0,3 0 0 0,-3 4 0 16,-2 4 0-16,-2-1 0 0,2 2 0 0,-3 6 0 15,-4 2 0-15,3 1 0 0,-2 4 0 0,2 5 0 0,5 1 0 16,4-1 0-16,3 2 0 0,3 7 0 16,5-3 0-16,3 2 0 0,5-1 0 0,4-1 0 15,-3-1 0-15,4 2 0 0,0-3 0 0,-5 1 0 16,4-3 0-16,-8-5 0 0,-2 0 0 0,-4-3 0 15,-1 0 0-15,-1-3 0 0,-2 1 0 0,-3 2 0 0,-5-3 0 16,-3 0 0-16,-2 0 0 0,-8 0 0 16,2-3 0-16,-4 1-141 0,-2-4-90 0,-6 0-71 15,-4-5-111-15,-1-1-137 0,-4-1-543 0,1 1-1183 16,2-7 524-16</inkml:trace>
  <inkml:trace contextRef="#ctx0" brushRef="#br0" timeOffset="30932.31">7597 4098 5302 0,'-7'-16'313'0,"3"4"-35"0,0 0 26 15,3 0-16-15,-2 0-51 0,3 5-16 0,3-5-58 0,-2 5-28 16,-1-1-31-16,4 3-22 0,-3-3-13 16,4 3-59-16,-2 1-74 0,-2 1-106 0,-1 3-105 0,8 0-135 15,-8 0-172-15,6 7-420 0,-2-2-1084 0,0 4 481 16</inkml:trace>
  <inkml:trace contextRef="#ctx0" brushRef="#br0" timeOffset="31349.03">10132 4113 103 0,'2'-25'568'0,"-4"1"5"0,0 6-2 0,-3 3-9 15,1-2-8-15,-2 5-20 0,-6 0-21 0,5 4-23 16,-5 3-24-16,1 3-33 0,-3 4-24 0,-4 5-25 16,-5 12-22-16,0 6-19 0,-10 13-4 0,4 5-24 15,5 4-23-15,-1 4-20 0,3 3-164 0,4 1-108 16,0 4 0-16,5 0 0 0,2 0 0 0,1 26 0 16,6-29 0-16,1 3 0 0,1-2 0 0,2-1 0 15,1-1 0-15,-1-6 0 0,-1-14 0 0,1 11 0 0,0-14 0 16,0-4 0-16,-3-3 0 0,-2-5 0 15,1-3 0-15,-5-2-117 0,0-7-377 0,-9-3-69 16,-1-6-77-16,-8-4-424 0,-3-6-1150 0,1-1 508 16</inkml:trace>
  <inkml:trace contextRef="#ctx0" brushRef="#br0" timeOffset="31882.36">9401 4657 178 0,'-2'-18'413'15,"2"0"-8"-15,2 4 8 0,0 2 6 0,1-5 11 16,5 3-2-16,1 0-12 0,4 2-18 0,8-6-24 15,4 5-36-15,7 0-24 0,4 1-37 0,18-6-19 0,2 2-29 16,4 0-26-16,5 4-22 0,-6-3-21 16,2 1-13-16,-2 1-11 0,0-2-12 0,-3 3-16 15,-5-3-7-15,-1 6-11 0,-16-1-11 0,-4 2-8 16,-11 1-7-16,-1 3-1 0,-6 2-6 0,-5 1 1 0,1-2 15 16,-3 3 6-16,-5 0-10 0,0 0-7 15,0 0 4-15,0 0-17 0,-22 13 7 0,7-3-9 16,-2 5 2-16,3-3-4 0,-5 6-8 0,6-7 0 0,1 6 0 15,0 0-8-15,7 1-1 0,-4 0-1 0,8 1 4 16,1-2 4-16,6 2-8 0,-1-3-3 0,7-1-1 16,2-5-10-16,-1 0 5 0,6-3 1 0,-1-2-3 15,2-3-6-15,-2-2 6 0,1-2-2 0,0-3-2 16,-6 0 4-16,2-2-5 0,-2-6 0 0,-4 0 18 16,1-2 11-16,-2-3 10 0,-3 1 4 0,-1-1-54 15,1-1 0-15,-5-5 0 0,3 6 0 0,-2 1 0 16,-1 0 0-16,4 6 0 0,-4 1 0 0,1-1 0 15,0 4 0-15,2 2 0 0,-2 1 0 0,6 1 0 16,-1 3 0-16,3 4 0 0,5 0 0 0,1 3 0 16,3 6 0-16,-1-2 0 0,2 5 0 0,5 3 0 15,-6-1 0-15,0 3 0 0,-3 0 0 0,-3-4 0 16,-2 5 0-16,0-4 0 0,-3 1 0 0,-4-1 0 16,0-1 0-16,-3 0 0 0,0-7 0 0,-4 2 0 15,2-2 0-15,-1-3 0 0,-1-1 0 0,2-1 0 16,-3 0 0-16,2-4 0 0,3-1 0 0,0 0 0 15,-6-9 0-15,3 0 0 0,7-8 0 0,1 2 0 16,8-10 0-16,0-1 0 0,2 1 0 0,3 1 0 16,2 0 0-16,-2 3 0 0,1 3 0 0,3 0 0 15,-4 9 0-15,1-1 0 0,0 4 0 0,-3-3-1366 16,0 5-1478-16,-3 3 654 0</inkml:trace>
  <inkml:trace contextRef="#ctx0" brushRef="#br0" timeOffset="32265.94">12101 4545 4110 0,'-20'-9'355'15,"4"1"-78"-15,0 0 71 0,5 4 29 0,1-1-10 16,4-1-21-16,1 1-41 0,1 1-50 0,0 1-43 15,3-1-21-15,1 4-22 0,7-6-16 0,7 5-13 16,16 0-16-16,4-2-14 0,2 1-7 0,14 1-12 16,5 2-8-16,-1-1-38 0,-1-1-62 0,-4-6-65 15,-10 9-65-15,-8-5-81 0,5 1-105 0,-3 1-100 16,-15-2-103-16,1 0-529 0,-6-2-1152 0,-3-1 509 16</inkml:trace>
  <inkml:trace contextRef="#ctx0" brushRef="#br0" timeOffset="32582.59">12725 4325 239 0,'7'-8'383'0,"2"1"25"16,-5 2 37-16,0-1 37 0,-3 2 10 0,3 0-10 15,-3 2-22-15,-1 2-38 0,0 0-26 0,0 0 11 16,0 0-2-16,-1 18-27 0,1-5-18 0,-4 5-18 16,-4 8-21-16,7 1-28 0,-1 3-28 0,2 1-17 15,2 2-30-15,2 2-25 0,1-2-13 0,-1-2-22 16,1-1-14-16,5-1-74 0,-1-2-70 0,-1-9 0 15,0 0 0-15,-1-3 0 0,2-4 0 0,-5-4 0 16,3-3 0-16,0-1 0 0,1-3 0 0,-2-3 0 16,3-5 0-16,6-4 0 0,-3-2 0 0,4-9 0 15,-1-3 0-15,2-1 0 0,0-4 0 0,-2 1 0 16,1-4 0-16,-1 1 0 0,-1 1 0 0,-1 1 0 16,-3 2 0-16,1 3 0 0,-9 8 0 0,7 0 0 15,-5 9 0-15,3-1 0 0,-5 3 0 0,-1 2 0 0,2 3 0 16,-3 2-251-16,0 0-294 0,5 15-70 15,-3-6-515-15,2 1-1225 0,0 6 542 0</inkml:trace>
  <inkml:trace contextRef="#ctx0" brushRef="#br0" timeOffset="32866.11">13252 4648 263 0,'3'4'359'0,"3"1"41"0,-2-1 42 16,0-2 8-16,-4-2 6 0,10-3-1 0,-3-1-12 15,1-1-29-15,3-5-23 0,2-3-33 0,2 0-19 16,2-7-24-16,0-1-34 0,5-3-9 0,-4 3-19 0,1-5-27 15,-1 4-18-15,-4-4-21 0,-1-1-12 0,-2 3-22 16,-5 5-10-16,-3 0-3 0,-1 1-14 16,-5 1-9-16,-2 4-22 0,-1 3 4 0,-6 2-8 15,1 5-13-15,-11 2 1 0,1 4-5 0,-3 7-8 0,-1 4 2 16,-2 4-3-16,5 3 10 0,1 2-40 0,5 2-35 16,1 4 0-16,3 0 0 0,7 3 0 0,5-1 0 15,4-3 0-15,7-1 0 0,2-2 0 16,6-2 0-16,3-2 0 0,6-3 0 0,4-3 0 0,1-4 0 15,4-3 0-15,-1-2 0 0,2-4 0 0,-2-6 0 16,0-2 0-16,0 1 0 0,-8-7 0 0,3 3-410 16,-8-3-205-16,-6 0-580 0,-2 0-1294 0,-1-3 573 15</inkml:trace>
  <inkml:trace contextRef="#ctx0" brushRef="#br0" timeOffset="33783.68">14911 4345 445 0,'2'-18'600'0,"0"2"39"0,-2 4-6 15,4 1-8-15,-4 1-25 0,1 4-49 0,-1 0-55 16,0 2-48-16,0 4-43 0,0 0-18 0,0 0-25 15,-4 22-32-15,-1-6-28 0,0 9-34 0,-4 1-20 0,-1 3-24 16,0 2-23-16,-1 0-19 0,1 2-19 0,1-3-81 16,4 3-82-16,-3-1 0 0,0-3 0 15,3-2 0-15,3-2 0 0,1-6 0 0,1-1 0 16,1-4 0-16,1-6 0 0,1 2 0 0,5-5 0 0,-2-1 0 16,2-2 0-16,4-5 0 0,0-3 0 0,5-2 0 15,3-9 0-15,2-1 0 0,0-2 0 16,0 2 0-16,-2-9 0 0,2 2 0 0,-3-3 0 15,3 2 0-15,-8 4 0 0,0 7 0 0,-3 0 0 0,-3 6 0 16,0 0 0-16,-5 4 0 0,3 4 0 0,0 2 0 16,-6-1 0-16,9 8 0 0,-4 1 0 15,0 3 0-15,0 5 0 0,4 0 0 0,-1 2 0 0,6 5 0 16,0 0 0-16,1-1 0 0,2-3 0 0,2-1 0 16,-4-2 0-16,-1-5 0 0,1 0 0 0,1-2 0 15,-7-3 0-15,5-3 0 0,-7-2 0 0,4-2 0 16,-1-1 0-16,3-3 0 0,-8-1 0 0,4-2 0 15,-4-4 0-15,-1 1 0 0,0-7 0 0,-7 0 0 16,6-8-6-16,-3 5-10 0,0 5 7 0,-3 2 4 16,3 1 15-16,0 1 2 0,3 1 2 0,-2 0-14 15,2-1 0-15,-2 3 0 0,7 0 0 0,2 1 0 16,7-2 0-16,8 0 0 0,6 3 0 0,2-3 0 16,4 3 0-16,4-3-12 0,9-2-29 0,-12 1 3 15,-3 1-3-15,-4-3 12 0,0-3 3 0,0 0-2 16,-8-3 10-16,1 0 3 0,-6 0 6 0,-6 0 19 15,-6 1 11-15,3-6 15 0,-8 4 6 0,0-1 13 16,-3-5 6-16,-1 5-29 0,-4 0-32 0,0 3 0 16,1-1 0-16,-1 4 0 0,5 4 0 0,-6 3 0 15,5 0 0-15,-1 2 0 0,1 2 0 0,1 2 0 0,2 1 0 16,-7 10 0-16,2-1 0 0,0 7 0 0,1 3 0 16,-1 7 0-16,-3 2 0 0,6 6 0 15,-5-4 0-15,1 2 0 0,2 4 0 0,-1-1 0 16,1 2 0-16,-1 9 0 0,-3-10 0 0,3-3 0 0,5 2 0 15,-1 0 0-15,1-3 0 0,6-4 0 16,-2-1 0-16,4-2 0 0,-3-7 0 0,4-1 0 0,4-3 0 16,0-3 0-16,6-3 0 0,0-3 0 15,9-4 0-15,0-3 0 0,2-3 0 0,0-6 0 0,-3 1 0 16,5-6 0-16,-6-3 0 0,-2-4 0 0,-1-2-178 16,-4-6-368-16,5-11-103 0,-13 12-488 0,-1-6-1231 15,-7 4 545-15</inkml:trace>
  <inkml:trace contextRef="#ctx0" brushRef="#br0" timeOffset="33949.61">15710 4305 3919 0,'-17'-2'479'0,"5"2"-181"0,4-1-55 0,1-1-17 0,7 2 4 16,-7-2 0-16,7 2-17 0,0 0-32 16,19-7-37-16,-1 4-10 0,4 0-14 0,10-2-11 0,3-2-13 15,0 2-44-15,-2-2-67 0,5 1-84 0,-2-6-101 16,3 3-126-16,0-1-136 0,-4-2-467 0,1 1-1007 15,-3 5 446-15</inkml:trace>
  <inkml:trace contextRef="#ctx0" brushRef="#br0" timeOffset="34116.22">16570 4496 272 0,'7'7'575'0,"-2"2"15"0,-2-4-3 16,1-2-19-16,-1 5-15 0,-1-6-32 0,1 2-43 0,1-2-50 15,-2-1-37-15,2 0-55 0,-4-1-41 0,0 0-76 16,7 0-98-16,-7 0-107 0,0 0-108 0,0 0-128 16,0 0-146-16,0 0-510 0,0 0-950 0,0 0 420 15</inkml:trace>
  <inkml:trace contextRef="#ctx0" brushRef="#br0" timeOffset="35982.18">17472 4303 53 0,'4'-4'428'0,"1"2"20"0,-2-3 0 16,1 2-7-16,-2-2-12 0,-2 2-27 0,0-1-19 16,0 4 11-16,0-9-16 0,-2 5-11 0,-1 0-19 15,-1 1-13-15,-3 0-10 0,-1 2-17 0,-2 1-6 16,-3 2-12-16,-4 2-9 0,-2 1-9 0,-5 6-20 15,2 3-16-15,-2 0-18 0,1 0-20 0,0 3-19 16,11 0-16-16,2 0-19 0,-1 4-13 0,8-3-93 16,3-1-38-16,5 2 0 0,13 3 0 0,2-3 0 15,7-2 0-15,5-5 0 0,3-2 0 0,3-2 0 16,13-2 0-16,-11-6 0 0,-2 0 0 0,2-2 0 16,-2-4 0-16,-1 1 0 0,-5-2 0 0,-5-5 0 15,-3-1 0-15,1-3 0 0,-5-2 0 0,-1 0 0 16,-7 1 0-16,-3 0 0 0,0-2 0 0,-2 1 0 15,-2 1 0-15,-2 0 0 0,-2 7 0 0,1 0 0 16,-2 1 0-16,1 3 0 0,-1 3 0 0,0 3 0 16,0 0 0-16,0 0 0 0,-8 17 0 0,9-6 0 0,-1 6 0 15,2 2 0-15,-1 6 0 0,3 0 0 16,1 0 0-16,3 2 0 0,-2-8 0 0,4 4 0 16,4-8 0-16,-1 1 0 0,-3-4 0 0,4-1 0 0,-2-3 0 15,-1-3 0-15,2-2 0 0,-1-1 0 16,2-5 0-16,-1 0 0 0,-1-2 0 0,2-2 0 15,0-6 0-15,-2 1 0 0,-1-4 0 0,2-1 0 16,-3 0 0-16,1 0 0 0,3-4 0 0,-8 3 0 0,1 0 0 16,-2 1 0-16,2 3 0 0,-2 3 0 0,-1 3 0 15,-3-1 0-15,2 4 0 0,-3 1 0 0,4 3 0 16,-4 1 0-16,0 0 0 0,-3 19 0 16,2-9 0-16,-3 14 0 0,2 5 0 0,0 5 0 0,1 0 0 15,-2 16 0-15,3-1 0 0,-1 2 0 0,2 4 0 16,3-1 0-16,-4 5 0 0,2-2 0 0,0 0 0 15,2-2 0-15,-7-2 0 0,2-2 0 0,-1 1 0 16,-4-5 0-16,1-12 0 0,-3-5 0 0,-3 2 0 16,-2-2 0-16,-6-2 0 0,0-3 0 0,-1-5 0 15,-6-3 0-15,2-4 0 0,5-7 0 0,-3-5 0 16,-5-2 0-16,4-4 0 0,4-4 0 0,-4-6 0 16,8 1 0-16,-2-7 0 0,4-5 0 0,12-6 0 15,-2-2 0-15,7 0 0 0,11-17 0 0,5-1 0 16,19-22 0-16,-7 21 0 0,18-24 0 0,8 3 0 15,6-1 0-15,-1 0 0 0,0 5 0 0,0 11 0 16,-17 22 0-16,2 1 0 0,1 9 0 0,-1 7 0 16,-12 7 0-16,-1 2 0 0,-1 4 0 0,-6 1 0 15,-1 5 0-15,-9 2 0 0,0 0 0 0,-5 3 0 16,-1 2 0-16,-3-2 0 0,-1 2 0 0,0 2 0 16,-6-2 0-16,2-1 0 0,0 2 0 0,-3-1 0 15,3-1 0-15,-4 1 0 0,1-2-7 0,1 1-39 16,-1-3 0-16,-1-2 9 0,1 4 1 0,-1-4 7 15,0 0-1-15,0 0 2 0,0 0 3 0,12-11 4 16,-11 6 3-16,0-3 3 0,0 1-2 0,-1-2 3 16,0-1 4-16,-1 0 8 0,0 1 11 0,-2-1 2 15,0 2 14-15,-1 0 1 0,1 2 3 0,-2 2 9 16,0 0-8-16,0 0 7 0,-4 3 3 0,0 1 3 16,-4 5 6-16,-3 2-5 0,0 3-44 0,0 0 0 0,-6 7 0 15,5 2 0-15,2-3 0 0,2 8 0 0,4-6 0 16,3 1 0-16,-1 8 0 0,7-8 0 0,3-2 0 15,3 1 0-15,7-2 0 0,0 0 0 16,11 0 0-16,-1-5 0 0,7-2 0 0,0-3 0 0,2-2 0 16,1-4 0-16,3-4 0 0,0 0 0 0,1-3 0 15,-1-4 0-15,-2-4 0 0,2 1 0 0,-4-7 0 16,9-11 0-16,-13 7 0 0,10-14 0 16,-9-1 0-16,-1-3 0 0,-3-1 0 0,-2-4 0 0,0-5 0 15,-5-2 0-15,1-4 0 0,-3 4 0 0,-5 5 0 16,-4 17 0-16,-4 3 0 0,0 5 0 0,-3 8 0 15,-3 7 0-15,1 1 0 0,-2 4 0 0,-1 4 0 16,-8 7 0-16,4 4 0 0,-6 12 0 0,-2 6 0 16,4 4 0-16,-1 2 0 0,4 13 0 0,0-3 0 15,6 4 0-15,0-13 0 0,4 0 0 0,4 1 0 16,1-2 0-16,4 3 0 0,5-5 0 0,1 0 0 16,5-3 0-16,3-1 0 0,0-7 0 0,1 0 0 15,2-5 0-15,-1-3 0 0,1-3 0 0,-6-7 0 16,3-1 0-16,4-3 0 0,-8-4 0 0,3-3 0 15,1-3 0-15,-5-2 0 0,-3 0 0 0,4-7 0 16,-5-3 0-16,-2-2 0 0,-2-1 0 0,0 2 0 16,-5-1 0-16,0 4 0 0,-2 4 0 0,-3 2 0 15,0 4 0-15,-4 2 0 0,2 5 0 0,-4 1 0 16,6 3 0-16,-13 5 0 0,4 3 0 0,-2 3 0 16,1 5 0-16,0 2 0 0,2 0 0 0,2 0 0 15,2 1 0-15,3 6 0 0,-1 1 0 0,9-5 0 16,3-4 0-16,4 5 0 0,5-4 0 0,0-6 0 15,3 0 0-15,5-4 0 0,1-2 0 0,1-2 0 16,1-4 0-16,-2-3 0 0,1 0 0 0,2-2 0 16,-5-4 0-16,-1-1 0 0,-2-6 0 0,0 2 0 15,-2-4 0-15,-5-1 0 0,2-4 0 0,-4 0 0 16,0-4 0-16,-5-1 0 0,2-1 0 0,-3-1 0 0,-4 1 0 16,-4 2 0-16,0 9 0 0,-2-1 0 0,-3 4 0 15,0 3 0-15,1 2 0 0,-2 3 0 16,-1 2 0-16,0 4 0 0,-1 1 0 0,-1 3 0 15,0 0 0-15,0 5 0 0,2 1 0 0,1 1 0 0,3 3 0 16,3 3 0-16,2 0 0 0,1 2 0 0,4-1 0 16,6 7 0-16,2-5 0 0,3 0 0 0,1 3 0 15,0-4 0-15,0 0 0 0,-5-5 0 0,4 1 0 16,-2-1 0-16,-2 2 0 0,-2-4 0 0,-3 2 0 16,2-2 0-16,-6-1 0 0,-3-2 0 0,1 3 0 15,-3-2 0-15,-4 0 0 0,-2-1 0 0,-5 1 0 16,0-2 0-16,1 0 0 0,-7 2 0 0,-2-1 0 15,2-1 0-15,-2 1 0 0,4-3 0 0,2-2 0 16,0 2 0-16,0-1-217 0,6-1-149 0,-3 0-99 16,-1-3-130-16,1 0-497 0,4-2-1182 0,6 2 523 15</inkml:trace>
  <inkml:trace contextRef="#ctx0" brushRef="#br0" timeOffset="36316.82">20278 3775 3835 0,'3'-18'284'0,"-1"0"-48"15,-1 6-53-15,4 1-30 0,0 1 18 0,4 2 20 16,3 3 0-16,-3 4-2 0,2 0-9 0,4 5 1 16,2 0-6-16,10 10-3 0,-2 4 4 0,0 2 1 15,4 5-15-15,6 11-5 0,-1 1-3 0,-2 4 2 16,0 4-19-16,-3 0-6 0,1 7 7 0,-9-2-8 15,1 3-10-15,-1 2-9 0,-3 0 0 0,-7 0-3 16,-4 1-26-16,-1 4-82 0,-5 0 0 0,-5-4 0 16,-1-2 0-16,-6-2 0 0,-3-1 0 0,-2-1 0 15,-3-5 0-15,-1-2 0 0,-1-13 0 0,0-2 0 16,0 0 0-16,-3-3 0 0,-2-2 0 0,-1 0 0 16,-1-5 0-16,5-3 0 0,-1 0 0 0,4-7 0 15,2 0 0-15,1-5 0 0,3-2 0 0,1-2-82 0,0-2-420 16,3-5-169-16,5-4-485 0,0-3-1253 15,5-3 554-15</inkml:trace>
  <inkml:trace contextRef="#ctx0" brushRef="#br0" timeOffset="36470.36">21341 4616 4707 0,'5'0'428'0,"0"-1"-154"0,-1 0-17 0,-4 1 18 0,0 0-10 16,0 0-4-16,0 0-33 0,11-3-45 0,-11 3-33 15,0 0-28-15,0 0-76 0,0 0-113 16,7-1-152-16,-7 1-181 0,0 0-685 0,0 0-1176 16,0 0 520-16</inkml:trace>
  <inkml:trace contextRef="#ctx0" brushRef="#br0" timeOffset="40283.35">12818 5087 14 0,'1'7'299'0,"-1"-2"-16"0,2 1-21 0,-1 2-14 15,0 1-17-15,-1-1-22 0,5 5-24 0,0-2-16 16,3 3-17-16,0-5-14 0,2 2-15 0,1 0-9 16,5-1-5-16,0 0-18 0,0-4-7 0,5 0-5 15,6-2-10-15,1-3-8 0,4-2 9 0,0-2-15 0,1-2-5 16,-2-2-3-16,6 0 1 0,-5-2-6 16,3-1 5-16,0-3-2 0,0 2 4 0,-5-1-1 15,2-3 5-15,3 1 6 0,-7-1 1 0,3 5 1 16,-3-1 3-16,-4 2 2 0,-6 3-2 0,0 1 1 0,-7 2 11 15,1 3 3-15,1 1-3 0,-3 3 9 0,0 2-1 16,0 2-10-16,-1 2 0 0,3 3-2 0,-2 3-7 16,0 1-6-16,8 4 1 0,-5-5-14 15,6 3-1-15,3 0 0 0,4-1-9 0,3-1-2 0,4-5-1 16,4 1 0-16,16-1-2 0,-4-2-1 0,6-4 7 16,-3-8 3-16,1-1 6 0,1-4 4 0,1 1 0 15,-7-9 5-15,7 2-6 0,-4 0 5 16,-3-5 2-16,0 3 1 0,-11 1 4 0,12-4 0 0,-13 5 6 15,-2-1-3-15,-2 2 4 0,0 3-4 0,-6 1 1 16,-6 4 0-16,-1 3-3 0,2 1-1 0,-6 4-6 16,-1-1 1-16,1 4-5 0,1 1-1 0,-1 4-10 15,-2 1-4-15,2 1-4 0,4 6 4 0,-5-5-5 16,9 5-6-16,-2 1-2 0,1-2-1 0,3 2-1 16,2-5-3-16,4-1-5 0,1-6 0 0,2 0 0 15,3-2-6-15,3-2 3 0,-2 0-2 0,0-4-1 16,16-2 3-16,-14-1-2 0,10-6-1 0,-13 3-2 15,1-1-1-15,0-3 4 0,-3 0-4 0,3-5 15 16,-1-1-3-16,-6 6 9 0,1-3 0 0,-5 3 0 16,-8 2-2-16,0 2-4 0,-2 1-1 0,-6 2-3 15,2 4 4-15,0-1-1 0,-4 6 1 0,0 4-7 16,2 0 4-16,1 5 7 0,-2 0-10 0,0 2-7 16,3-1-2-16,0-2-8 0,1-1-13 0,2 0-8 15,6 1-8-15,2-1 1 0,2-5-5 0,-6-4 0 16,10 1 0-16,0-5 2 0,4-3 5 0,-3-4 4 15,4-1 0-15,-2 0 6 0,-1-2-2 0,3-2 4 16,-1-3 3-16,-2-1 0 0,3 5 7 0,-2-6-4 16,-1-2 2-16,-1 1 5 0,-2 3 6 0,-2 3 7 15,-3-1-5-15,-4 5 5 0,-3 1 2 0,1-1-3 0,-3 4 6 16,-1 3 0-16,-1-1 1 0,1 1-3 0,-1 4-1 16,5 0 3-16,-7 1 0 0,7 0-2 15,-1 2 2-15,1 0-2 0,1 2-4 0,5 4-2 0,-3-8 5 16,5 3 8-16,-5-4-10 0,7 0-5 0,-1-1 3 15,-4-3-2-15,8 0 2 0,-3 1-4 0,-5-1-1 16,5-1 2-16,0-2-3 0,3-1 1 16,-11-2 3-16,10-1 0 0,-4-3 0 0,1 2-1 0,-4-4 1 15,4 2 2-15,-8 0-9 0,4-4-3 0,-5 6-19 16,-1-1-29-16,-2 2-50 0,-4 1-53 0,-1 0-87 16,0 1-71-16,-5 2-104 0,1-4-511 0,1 4-1007 15,-1-1 446-15</inkml:trace>
  <inkml:trace contextRef="#ctx0" brushRef="#br0" timeOffset="40899.31">18325 5268 326 0,'1'3'364'0,"4"-2"0"0,-5-1-4 0,2 3-5 16,0 2-10-16,-2 1-23 0,1-1-27 0,-1 1-25 15,0 0-27-15,5 0-21 0,-1 3-21 0,0 0-17 0,4-1-17 16,0 0-12-16,5 2-12 0,4 0-13 15,5-2-11-15,6-1-10 0,1-1-6 0,3-2-8 16,0-1-3-16,3-2 0 0,-1-2-4 0,2 1 1 0,1-3-2 16,-3 0 2-16,0-1 2 0,-2-2 4 0,2-1-1 15,-2 0 5-15,-4 0-4 0,-1-1 5 0,1 0-4 16,-10 1 1-16,0 1-10 0,-6 2 5 0,0 0-12 16,-5 3-7-16,-1-2-7 0,1 3-7 0,-1-2-8 15,-6 2 3-15,10 3-10 0,-5 1-1 0,-3-1-8 16,4 2 0-16,-5 1-5 0,4-2-3 0,0 1 5 15,0 3-12-15,2-4-31 0,2 2-11 0,1 3-14 16,2-3-8-16,-1-2-7 0,8 3-4 0,-2-4-5 16,5 1-6-16,7-3 1 0,-7-1-3 0,4-1 1 15,4 0-2-15,-12-4 1 0,2 0 10 0,7 0 1 16,-6 0 6-16,-2-2 11 0,2 2-1 0,-3-1 5 16,2-1 5-16,-1 0 3 0,0 0-2 0,-4-1 7 15,-2 1 0-15,-4 3 9 0,-3 0-3 0,2 3 4 16,-3 0 3-16,2 2 2 0,-1 1 3 0,0 2-2 15,1 3 4-15,0-1-5 0,0 5 3 0,3-3 3 16,-2 2 1-16,1-3 0 0,3 4-5 0,2-1-21 16,4-1-17-16,-2 0-27 0,4-2-30 0,-2-3-9 15,5-3-22-15,5-1-18 0,1-3-19 0,2 1-20 0,-1-4-32 16,0-4-36-16,0-1-67 0,-4 0-345 16,5-1-723-16,-7 2 320 0</inkml:trace>
  <inkml:trace contextRef="#ctx0" brushRef="#br0" timeOffset="41033.6">20124 5279 180 0,'0'0'409'16,"13"-2"-1"-16,-8-2 6 0,-5 4 20 0,8-1 7 0,-3 0-3 15,1-3-28-15,-2 1-36 0,1 0-39 0,2 1-36 16,-5-2-72-16,5-1-126 0,-1 0-170 0,-5-1-222 16,-1-1-394-16,3 1-743 0,-6-1 329 0</inkml:trace>
  <inkml:trace contextRef="#ctx0" brushRef="#br0" timeOffset="90050">2098 6595 3523 0,'-3'-27'240'0,"0"2"-79"0,0 6 0 15,3-1 38-15,-3 2-12 0,2 7 20 0,-3-3 0 16,3 5-12-16,-3 0-22 0,3 1-15 0,-3 4-21 15,8 2-11-15,-4 2 1 0,0 0-1 0,8 11-2 16,-6-1-7-16,2 8 3 0,-3 2 3 0,1 9-4 16,0 0-13-16,2 5-19 0,-7-1 6 0,3 14-15 15,-1-14 0-15,-7 13-12 0,7-10-2 0,-4-1-21 16,0-2-29-16,0-1-29 0,2-3-37 0,-1-1-46 16,2-9-60-16,1-2-62 0,-1-5-67 0,0-3-44 15,2-1-37-15,-2-5-60 0,1 0-58 0,1-3-300 0,0 0-852 16,-1-16 377-16</inkml:trace>
  <inkml:trace contextRef="#ctx0" brushRef="#br0" timeOffset="90465.96">2085 6595 161 0,'0'-30'334'15,"0"4"12"-15,-4 2 32 0,3 6 19 0,-1 0 13 16,0 0 1-16,2 5 4 0,-1 1-14 0,1 1-22 16,1 0-30-16,1 2-35 0,3 1-31 0,1 2-28 15,3-1-25-15,1 0-26 0,4 2-22 0,-1 4-17 16,5 4-16-16,1-2-25 0,-2 3-25 0,1 4-25 15,-3 0-21-15,0 4-22 0,-4 3-19 0,-4 1-13 16,-2 4-15-16,-2-1-5 0,-6 6-1 0,0 0-2 16,-8 1 3-16,0 0 4 0,-6-3 0 0,-1 0 6 15,-1-1 3-15,0-2 12 0,5-6 7 0,0-2 4 16,1-1 5-16,5-2 3 0,2-6 0 0,1 2 1 16,2-2 1-16,2-3-2 0,1 0-4 0,0 0-1 15,0 0-2-15,19-7-2 0,-10 3-5 0,10 0 1 16,-2 0-3-16,6 1-1 0,5-1 0 0,4 1-9 0,-1 6-9 15,1 1-5-15,-2 1-6 0,-2 3-7 16,2 2-8-16,-6 1 0 0,-2 7 5 0,-2 2 1 16,-8-4 4-16,-3 4 6 0,-3 2 2 0,-5-1 8 15,-5-2 20-15,-1 7 14 0,-9-3 16 0,-1 1 18 16,-4-4 15-16,-4 0 12 0,1-2 8 0,-6-3 9 16,1 0 5-16,-1-6 5 0,2 1-8 0,7-5-6 15,-1-1-12-15,6-2-6 0,2-1-11 0,1-2-26 16,-2-3-30-16,8 1-50 0,0-1-57 0,2-3-73 0,3 0-78 15,4-4-65-15,2 0-94 0,1 2-105 16,8-2-380-16,2 1-966 0,1 3 427 0</inkml:trace>
  <inkml:trace contextRef="#ctx0" brushRef="#br0" timeOffset="91299.4">3128 6872 412 0,'8'-18'483'16,"-2"-1"6"-16,-3 1-4 0,-5-2-6 0,1 5-9 15,-5-1-22-15,1 3-29 0,-4-1-36 0,-2 3-36 0,0 3-36 16,0 3-32-16,-4 5-23 0,-2 0-28 16,-4 3-21-16,-3 8-23 0,-2 3-16 0,2 2-20 15,5 4-15-15,-2 4-13 0,2 1-8 0,2 1-14 16,4-2-10-16,4 1-13 0,2-6-5 0,4 1-7 0,3-1-9 15,3-3 4-15,4-4-10 0,-1-2-4 0,2-2-2 16,6-1-3-16,-2-4-2 0,2-3-3 16,4-4-5-16,0-4 5 0,1 0 8 0,-2-3 12 0,2-7-3 15,-6 2 15-15,2-4 12 0,-3 2-9 16,-3-6-1-16,-4 6-3 0,2 0 4 0,-4 2 2 0,-2 5 9 16,-1 1-2-16,2 0-52 0,-2 4-26 0,0 2 0 15,0 4 0-15,0 0 0 0,0 0 0 16,-6 17 0-16,4-1 0 0,1 3 0 0,-3 6 0 15,4 3 0-15,0-1 0 0,6-3 0 0,-1 2 0 0,3-1 0 16,0-7 0-16,3 0 0 0,2-2 0 0,2-2 0 16,1-3 0-16,4-3 0 0,-2-2 0 0,2-5 0 15,5-2 0-15,0-2 0 0,-3-5 0 0,2-5 0 16,-2-2 0-16,0-3 0 0,2-3 0 0,-6-1 0 16,-3-8 0-16,7-13 0 0,-8 13 0 0,-1 0 0 15,-3-2 0-15,0 2 0 0,-3 1 0 0,-3 3 0 16,-2 5 0-16,-2 6 0 0,0 4 0 0,3 1 0 15,-3 3 0-15,0 1 0 0,-3 3 0 0,3 3 0 16,0 0 0-16,0 0 0 0,-9 14 0 0,4-3 0 16,5 1 0-16,0 3 0 0,1 4 0 0,6-1 0 15,2 5 0-15,2 2 0 0,1-2 0 0,4 0 0 16,3-3 0-16,2 1 0 0,1-2 0 0,-2-2 0 16,0 0 0-16,-4-4 0 0,0-1 0 0,-3-1 0 15,-1-3-40-15,-3 1 1 0,-3-1 5 0,1-1 3 16,-6 3 5-16,-2-3 2 0,-6 1 8 0,1 1 1 15,-7-3-1-15,-1 3 9 0,-4-3 3 0,1 1-6 16,3-2 6-16,4-1 4 0,-3 0 0 0,1-2 9 16,5-1 5-16,1 0-2 0,6-1-8 0,-6-4 1 15,8-1-5-15,3-4-11 0,7-3-14 0,4-2 12 16,7-4-4-16,1-2-5 0,6-2-6 0,-2 0 5 16,4 2 0-16,-1 1 3 0,2-1-1 0,-8 1 3 15,2 2-2-15,-3 4 8 0,-7 5-5 0,5 1 2 16,-12 0 1-16,1 5 8 0,-4 2 14 0,1 4 6 15,-3 2 7-15,0 0 5 0,0 5 4 0,-4 1 3 16,0 6-7-16,1-2-6 0,-4 1-1 0,1 1 0 16,1 0-4-16,-1-1-1 0,1-1-5 0,1 1-7 15,-1-4-15-15,1-2-19 0,3-1-18 0,1-1-33 16,-1-3-47-16,1-1-51 0,2-3-70 0,2-4-66 16,1-5-76-16,0 0-78 0,0-2-97 0,1-3-338 15,-1-4-980-15,3-5 433 0</inkml:trace>
  <inkml:trace contextRef="#ctx0" brushRef="#br0" timeOffset="91415.98">4186 6703 146 0,'3'-16'465'0,"-2"7"25"16,-1-1 45-16,-1 3 34 0,0 0-7 0,-1 2-26 15,0-1-24-15,2 1-40 0,0 1-46 0,-2 1-49 16,2 3-53-16,0-5-64 0,0 5-47 0,0 0-72 16,0 0-104-16,0 0-135 0,6 14-145 0,-8-8-157 15,2 2-488-15,0 2-961 0,2 2 425 0</inkml:trace>
  <inkml:trace contextRef="#ctx0" brushRef="#br0" timeOffset="92899.22">4641 6844 380 0,'-1'-5'464'0,"-3"1"-8"0,-3 1-2 15,0-1-12-15,-2-2-6 0,-2 2-17 0,-1 0-27 0,-2 1-20 16,-4 4-34-16,-1-2-27 0,1 5-27 0,-1 2-25 15,-4 9-23-15,5-4-20 0,-2 7-15 0,0 1-18 16,6-4-16-16,5 3-15 0,-1 5-18 16,6-3-14-16,4-1-5 0,2 0-14 0,8-1-11 0,7 1-6 15,9 0-9-15,1-2-4 0,5-4-8 0,4-3-12 16,15-2-19-16,-10-4-13 0,15-4-15 0,-5-4-7 16,7-2-7-16,-8 0-3 0,-13-2-8 0,12-5 4 15,-15 0 2-15,-5 0 0 0,-2-2 2 0,-2-2 8 16,-5-2 8-16,-2-2 15 0,-9 9 7 0,-4-7 12 15,1 1 2-15,-5 0 14 0,-3 3-1 0,-3 3 2 16,-2 2 0-16,1 2-9 0,-3 3-1 0,-1 3-15 16,-2 4-3-16,-2 4 6 0,-1 4-7 0,1 4 0 15,-8 5 0-15,7 4-9 0,2 0 0 0,1-5-7 16,6 0-2-16,-3 6 1 0,1-8 5 0,7 1-6 16,1-5 3-16,1 3 0 0,3-3 4 0,1-1-2 15,3-3 0-15,1-2 0 0,0-3-5 0,1-2 23 16,4-2-3-16,-1-2-1 0,5-4 2 0,-4-2 5 15,1-3-5-15,-1-1-2 0,2-2 11 0,0-7-9 16,-2-1 3-16,-3 7 8 0,-4 1-4 0,1 1 1 16,-1 4 3-16,-1 0-39 0,-3 4 0 0,0 0 0 15,1-1 0-15,-3 5 0 0,-1 2 0 0,0 0 0 16,0 0 0-16,4 15 0 0,-3-4 0 0,3 5 0 16,1 1 0-16,-4 1 0 0,6 1 0 0,2 4 0 0,1 2 0 15,3-5 0-15,-3-3 0 0,8-4 0 16,-3-2 0-16,3 0 0 0,3-3 0 0,-2-3 0 15,1-5 0-15,1 1 0 0,-2-4 0 0,0-4 0 16,-1-2 0-16,5-6 0 0,0-1 0 0,-5-4 0 0,-2-3 0 16,0 1 0-16,-2-2 0 0,-1-4 0 0,1-4 0 15,-3 1 0-15,4-15 0 0,-7 11 0 16,0 0 0-16,2 0 0 0,-5 1 0 0,-1 2 0 0,0 8 0 16,-3 7 0-16,-1 5 0 0,1 2 0 0,-1 3 0 15,0 3 0-15,3 2 0 0,-3 2 0 0,-9 10 0 16,5 7 0-16,-6 10 0 0,1 3 0 0,-3 6 0 15,4-1 0-15,-4 12 0 0,4 2 0 0,3-1 0 16,5-14 0-16,1 0 0 0,2 0 0 0,5-4 0 16,3-1 0-16,3-5 0 0,4-4 0 0,0-7 0 15,5 0 0-15,-2-6 0 0,8-4-9 0,-7-4-41 16,10-5-1-16,-2-5 8 0,1-5 2 0,-3-3 8 16,3-2 4-16,1-15 8 0,-9 9-7 0,-5-3 17 15,6-12 5-15,-5-2 7 0,-9 9 3 0,2-13 10 16,-5 2-10-16,-1 0 20 0,-4 12 11 0,-2-1 6 15,0 6 22-15,-2 10 8 0,0 2-6 0,2 8-65 16,-1 0 0-16,-3 8 0 0,4 1 0 0,-15 13 0 16,2 9 0-16,-2 4 0 0,2 7 0 0,4 3 0 15,-6 12 0-15,7 3 0 0,2 0 0 0,3-3 0 16,3-1 0-16,5-11 0 0,0 0 0 0,8 7 0 16,2-13 0-16,-3-5 0 0,8-2 0 0,2-4 0 15,-1-5 0-15,-1-5 0 0,0-3-2 0,1-5-35 16,1-1 17-16,-2-6-6 0,1-1 5 0,4-5 6 15,-3-4 2-15,-3-3 0 0,0 0 13 0,-1-3-8 0,-5-4-4 16,-3 2-1-16,4-5 2 0,-6 4-1 16,-2 0 2-16,2 10 1 0,-4 1 15 0,-2 2-3 15,2 2-8-15,-4 6 0 0,4 3 1 0,-4 1 0 16,0 0-5-16,0 17 5 0,-1-4 3 0,-2 4-3 0,2 4 2 16,2 2-3-16,-2 4-2 0,2-9-15 0,3 1 0 15,1 2-12-15,3-3-4 0,0-4-4 0,-1-1-3 16,3-3 0-16,2-4 4 0,-1-3 2 15,1-2 12-15,2-3 3 0,1-4 1 0,6-3 11 0,-9-1 8 16,6-3 14-16,-5-3 7 0,2-3 8 0,1-5 13 16,-1 0 1-16,-2-3 15 0,1 4 10 0,-4-1 7 15,0-3-1-15,-1 9 6 0,-4 1 17 16,0 4-1-16,-1 3-60 0,-1 2-32 0,-2 2 0 0,2 1 0 16,-3 5 0-16,0 0 0 0,0 0 0 0,-4 28 0 15,-1-2 0-15,-2 2 0 0,1 4 0 0,0 4 0 16,-2 14 0-16,-2-1 0 0,4 0 0 0,-6 1 0 15,3 4 0-15,-4-2 0 0,4-4 0 0,3 2 0 16,-3-2 0-16,1 2 0 0,8-3 0 0,0 0 0 16,1-11 0-16,-1 10 0 0,0-10-49 0,-1-1-40 15,1-4 5-15,-5-2 10 0,0 0 6 0,0-4 1 16,-3-8 15-16,0-1 8 0,-3-2 17 0,1-6 18 16,-3-2 12-16,-2-1 12 0,-5-6 9 0,1-2 12 15,-2-2 21-15,-5-8 13 0,-1-1 16 0,9-8 19 16,-5-1-12-16,5-8-19 0,8-4-74 0,2-12 0 15,7-3 0-15,6-4 0 0,8 4 0 0,6-2 0 16,7 4 0-16,3 4 0 0,7 5 0 0,4 6 0 16,-1 0 0-16,6 8 0 0,-12 7 0 0,2 4 0 15,-5 3 0-15,1 1-236 0,-3 2-50 0,0 3-34 0,-6 0-33 16,-7 5-55-16,-2 0-71 0,-4 0-62 16,-5 4-387-16,-4-4-1006 0,-4 8 445 0</inkml:trace>
  <inkml:trace contextRef="#ctx0" brushRef="#br0" timeOffset="93516.46">8147 7229 329 0,'6'-10'507'0,"-5"-7"-10"0,1 1-15 16,-5 0-13-16,1-1-7 0,-6-1-28 16,-1 1-24-16,-1-1-30 0,-8 0-14 0,2 5-20 15,0-2-24-15,-3 4-21 0,0 6-25 0,-3 1-21 0,-5 3-26 16,5 3-21-16,-5 5-19 0,2 5-25 0,2 5-16 16,1 0-13-16,3 2-9 0,5 3-24 0,2 1 0 15,2 0-11-15,5 4-20 0,3-8 6 0,4 0-10 16,3-2-2-16,2-2-11 0,2-1-6 0,2-2 0 15,4-1-5-15,2-3-9 0,0-3 3 0,0-3-2 16,1-3 1-16,2-2-7 0,-1-2-4 0,0-5 6 16,-1-2 6-16,-4 1 7 0,1-3 8 0,2-7-24 15,-1-1-28-15,-5 6 0 0,-1-8 0 0,0 6 0 16,-4 0 0-16,1 1 0 0,-2 3 0 0,0 5 0 16,-2 1 0-16,-3 2 0 0,2 1 0 0,-1 4 0 15,-1 1 0-15,0 0 0 0,2 17 0 0,-1-5 0 16,-2 6 0-16,2 6 0 0,0 2 0 0,2-6 0 15,2 7 0-15,1-2 0 0,7-2 0 0,-8-4 0 16,8-3 0-16,-3 0 0 0,3-3 0 0,5-2 0 16,-4 2 0-16,5-7 0 0,-2 1 0 0,2-6 0 15,3-3-262-15,2-7-214 0,-5 2-118 0,7-5-550 16,3-2-1238-16,3-3 548 0</inkml:trace>
  <inkml:trace contextRef="#ctx0" brushRef="#br0" timeOffset="95599.22">10337 7002 3195 0,'9'-15'202'0,"-4"0"-117"0,1-1-3 0,-4 5 67 16,-2 0 34-16,0-1 13 0,-5 3-6 0,-3-2-11 15,-1 4-11-15,-7-2 3 0,0 6 1 0,-4 4 0 16,-7 4-2-16,2 5 3 0,-2 4-1 0,1 2-2 15,-1 6-2-15,4 4-8 0,-1-1-16 0,2 2-17 16,9 7-11-16,1-3-13 0,3 2-7 0,8 0-13 16,4-2-5-16,7-2-16 0,5-3 3 0,2 0-3 15,8-3-10-15,0-5-9 0,6-3 3 0,1-3-3 16,4-3-8-16,-1-6 8 0,0-2-6 0,-1-2-5 16,1-4-31-16,-3-4 3 0,0-2 0 0,-4-5 2 15,-1 2 21-15,-7-8 9 0,-2 2 8 0,0-4 6 16,-4-1 11-16,0-2 6 0,-6 3 17 0,-6 6 3 0,1 0 7 15,-2 1 8-15,-2 7-2 0,1 0-100 16,-3 2 0-16,2 5 0 0,-4 2 0 0,5 1 0 16,-13 9 0-16,8 1 0 0,0 4 0 0,-3 3 0 0,4 8 0 15,3-5 0-15,1 4 0 0,4 2 0 0,1-5 0 16,4 3 0-16,5-2 0 0,0-1 0 0,4-8 0 16,-1-1 0-16,1-2 0 0,0-3 0 0,1 0 0 15,1-6 0-15,-1-1 0 0,1-1 0 0,-3-5 0 16,0-4 0-16,-3 2 0 0,-1-5 0 0,-4-2 0 15,1-4 0-15,-5-5 0 0,-2-1 0 0,-2-5 0 16,-2 0 0-16,-6 0 0 0,-4-1 0 0,-1 2 0 16,-3 3 0-16,-3 4 0 0,4 9 0 0,-3 3 0 15,0 3 0-15,-4 7 0 0,-1 3 0 0,-6 8 0 16,0 5 0-16,1 3 0 0,8 6 0 0,-1 2 0 16,4 2 0-16,6 2 0 0,6-1 0 0,2 1 0 15,7 0 0-15,5-6 0 0,5 2 0 0,3-4 0 16,8-3 0-16,1-3 0 0,2-4 0 0,2-6 0 15,-1-4 0-15,1-3 0 0,1-2 0 0,0-3 0 16,-4-6 0-16,1-3 0 0,-3 0 0 0,-4-5 0 16,-2-1 0-16,-3-4 0 0,-4-2 0 0,-2-3 0 15,-2 2 0-15,-3-2 0 0,-3 2 0 0,-3 7 0 0,0 4 0 16,0 3 0-16,0 4 0 0,0 1 0 16,-3 4 0-16,0 1 0 0,3 3 0 0,0 0 0 15,-11 18 0-15,6-7 0 0,2 7 0 0,3 1 0 0,-2 7 0 16,4 0 0-16,3 2 0 0,2-4 0 0,2 1 0 15,-2-7 0-15,7 3 0 0,-3-5 0 0,1-2 0 16,-1-3 0-16,2-1 0 0,1-4 0 16,-3-1 0-16,0-3 0 0,3-2 0 0,-3-2 0 0,3-5 0 15,0-1 0-15,2-3 0 0,-2-2 0 0,1 0 0 16,0-7 0-16,3-1 0 0,-1-2 0 0,-2 2 0 16,-2-2 0-16,-4 6 0 0,4 1 0 0,-7 7 0 15,-2 0 0-15,2 1 0 0,-2 4 0 0,-1-1 0 16,-1 5 0-16,-2 0 0 0,0 0 0 0,-2 20 0 15,-1-8 0-15,-1 5 0 0,2 1 0 0,-2 1 0 16,3 6 0-16,-1-7 0 0,5 1 0 0,1 0 0 16,1-3 0-16,3-4 0 0,1 2 0 0,-2-5 0 15,5 0 0-15,-2-5 0 0,3-1 0 0,-1-1 0 16,1-4 0-16,1-1 0 0,-1 0 0 0,1-7 0 16,3 1 0-16,-6-4 0 0,3-1 0 0,-1-1 0 15,1 0 0-15,-4 1 0 0,1-1 0 0,-4 6 0 16,1-1 0-16,-3 2 0 0,0 3 0 0,-1 0 0 0,0 3 0 15,-4 2 0-15,0 0 0 0,13 11 0 0,-11-4 0 16,2 3 0-16,0 3 0 0,0 2 0 16,5 2 0-16,-3-1 0 0,3 0 0 0,4 0 0 15,-2-2 0-15,-2-3 0 0,9-3 0 0,-1 0 0 0,-2-4 0 16,3-2 0-16,2-1 0 0,-1-5 0 0,1 0 0 16,0-6 0-16,3-5 0 0,-2 0 0 0,-1-5 0 15,0-1 0-15,-3-3 0 0,2-4 0 0,-2-3 0 16,1 0 0-16,2-12 0 0,-6 9 0 0,3-14 0 15,-4-1 0-15,1 0 0 0,-4 1 0 0,-1 2 0 16,-4 15 0-16,-2 6 0 0,-2 7 0 0,0 5 0 16,2 3 0-16,-3 5 0 0,-4 4 0 0,4 1 0 15,-9 11 0-15,0 4 0 0,0 10 0 0,-4 9 0 16,0 13 0-16,2 1 0 0,3 0 0 0,1 2 0 16,1 1 0-16,5-5 0 0,0 0 0 0,2-11 0 15,2 1 0-15,1-5 0 0,0-3 0 0,1-3 0 16,1 0 0-16,-1-8 0 0,-1-6 0 0,1-2 0 15,-2-3 0-15,0-1 0 0,3-2 0 0,-3-4 0 16,-3 1 0-16,14-9 0 0,-5 0 0 0,3-4 0 16,3-2 0-16,2-4 0 0,2-3 0 0,0 3 0 15,-1 0 0-15,3 1 0 0,0 2 0 0,-5 5 0 16,0 4 0-16,1 0 0 0,-3 5 0 0,0 2 0 0,1 3 0 16,-4 1 0-16,5 4 0 0,-2 3 0 0,-2 3 0 15,-2-1 0-15,-4 4 0 0,-2 0 0 0,0 0 0 16,-4 1 0-16,-4-1 0 0,-1-1 0 15,-3-1 0-15,-3 2 0 0,-5-3 0 0,1-2 0 0,-3-2-22 16,-1-1-18-16,0 0 4 0,0-6 8 0,1 0 4 16,1-4 14-16,2 1 15 0,5-3 5 0,1 1 2 15,0-4 2-15,5-1 6 0,3-3-13 0,2 0 3 16,8-4 0-16,5-1-2 0,4-6 2 0,9 2-5 16,1-2-1-16,5 2-5 0,13-4 3 0,-13 5 1 15,13-5-1-15,-12 8 3 0,2-1 0 0,-2 1 2 16,-1-1-2-16,-5 4 3 0,0 1 1 0,-10 4-9 15,-4 3 0-15,-2-2 0 0,-6 3 0 0,3 1 0 16,-3-1 0-16,0 3 0 0,-6 0 0 0,0 0 0 16,2 10 0-16,-3-3 0 0,-3 2 0 0,1 4 0 15,-2-3 0-15,-1 5 0 0,2-2 0 0,-2 1 0 16,1 2 0-16,2-3 0 0,3 3 0 0,0-5 0 16,4 2 0-16,0-2 0 0,1-2 0 0,6 0 0 15,0-2 0-15,-1-3 0 0,8 3 0 0,-3-4 0 0,4-3 0 16,2-2 0-16,-1-5 0 0,2 0 0 15,2-1 0-15,3-3 0 0,-4-3 0 0,-5 2 0 16,5-2 0-16,-8 0 0 0,0 2 0 0,-2 1 0 0,1 2 0 16,-5 0 0-16,-1 4 0 0,-3 1 0 0,-1 1 0 15,2 1 0-15,-6 2 0 0,5 5 0 16,-1 1 0-16,-4 1 0 0,0 4 0 0,0 1 0 16,0 1 0-16,0 3 0 0,0 1 0 0,0-3 0 0,0 1 0 15,0-3 0-15,3 1 0 0,-2-5 0 0,-1 2 0 16,3-5 0-16,-2-1 0 0,0 1 0 0,3-4 0 15,0 1 0-15,-4-2 0 0,19-6 0 0,-10 0 0 16,5 2 0-16,0-8 0 0,4-1 0 0,6-2 0 16,-2-2 0-16,2 1 0 0,1-1 0 0,-1 2 0 15,-5-1 0-15,-1 7 0 0,0 2 0 0,-8 0 0 16,2 4 0-16,-1 2 0 0,2 2 0 0,-4 0 0 16,0 5 0-16,-3 2 0 0,3 1 0 0,-2 1 0 15,3 4 0-15,-1 1 0 0,-2 0 0 0,5 1 0 16,-1-2 0-16,1-1 0 0,-1-1 0 0,2-1 0 15,1-4-253-15,-2-3-66 0,0 1-58 0,6-1-38 16,-6-4-26-16,0-4-32 0,0-3-54 0,-5 2-371 16,0-7-972-16,-2 2 429 0</inkml:trace>
  <inkml:trace contextRef="#ctx0" brushRef="#br0" timeOffset="95733.27">13275 6995 213 0,'-29'-24'485'0,"2"4"-1"0,-1 2 26 0,1 1 2 16,4 3-25-16,4 3-48 0,0 3-46 0,1-2-36 0,0 3-64 15,4 2-78-15,0 3-118 0,5-2-144 0,-1 3-162 16,1 0-185-16,4 2-246 0,5-1-692 16,0 0 306-16</inkml:trace>
  <inkml:trace contextRef="#ctx0" brushRef="#br0" timeOffset="97166.07">14061 7282 196 0,'-6'-15'488'0,"1"-3"3"15,-3-2-3-15,-1-3-6 0,-1-1-8 0,-1 7-18 16,0 0-30-16,-1 1-14 0,-1 5-34 0,-4 3-24 16,2 4-39-16,-3 1-19 0,-5 7-28 0,-3 3-15 15,-2 6-27-15,1 3-24 0,1 5-16 0,1 3-17 16,4 3-21-16,6-3-11 0,3 4-15 0,3-2-15 0,5-2-13 15,4-5-8-15,8 0-3 0,3-2-9 16,2-2-3-16,6-2-9 0,8-4-7 0,0-3-7 16,2-2 0-16,-2-5 0 0,4-5-5 0,-4-3 7 0,-1-4 1 15,-1-2 14-15,-4-2 6 0,-3-3 0 16,-3-1-3-16,-2-2-39 0,0-2-29 0,-7-2 0 16,-2 7 0-16,0 1 0 0,-4 2 0 0,0 1 0 15,0 7 0-15,-1 1 0 0,-2 2 0 0,2 4 0 0,1 2 0 16,-13 2 0-16,8 7 0 0,0 2 0 0,5 5 0 15,-4 0 0-15,4 3 0 0,4 9 0 0,3-3 0 16,5 0 0-16,5-3 0 0,2 3 0 0,3-3 0 16,3-5 0-16,3-2 0 0,4-2 0 0,5-5 0 15,-1-1 0-15,0-5 0 0,1-3 0 0,0-4 0 16,-4-5 0-16,4 0 0 0,-6-7 0 0,-4-1 0 16,1-5 0-16,-2-2 0 0,3-14 0 0,-11 9 0 15,2-15 0-15,1-5 0 0,-3 3 0 0,-3-11 0 16,0 4 0-16,3-27 0 0,-10 30 0 0,1 3 0 15,-5 1 0-15,-3 15 0 0,-1 6 0 0,-4 8 0 16,3 2 0-16,-2 6 0 0,-3 5 0 0,-2 4 0 16,-1 3 0-16,-6 7 0 0,-3 10 0 0,-2 8 0 15,-5 14 0-15,3 7 0 0,3 2 0 0,5 2 0 16,2 2 0-16,3 1 0 0,6-1 0 0,2-1 0 16,5-5 0-16,2 1 0 0,3-15 0 0,4-2 0 15,1-2 0-15,5-5 0 0,-1-1 0 0,4-5 0 16,-1-4 0-16,-3-6 0 0,9 1 0 0,-5-8 0 0,-2-3 0 15,-1-3 0-15,2-3 0 0,3-6 0 0,-2-1 0 16,0-8 0-16,-1 1 0 0,-3-3 0 16,0-4 0-16,0-1 0 0,-4-1 0 0,3 1 0 15,-6 0 0-15,-1 6 0 0,-1 9 0 0,-5 5 0 0,1-1 0 16,-2 6 0-16,-1 3 0 0,-2 1 0 0,2 11 0 16,-4 1 0-16,0 6 0 0,2 6 0 15,-1 1 0-15,1 1 0 0,0 1 0 0,1-2 0 0,4-1 0 16,-1-5 0-16,8 4 0 0,-3-8 0 0,3-2 0 15,3 1 0-15,3-5 0 0,4-1 0 0,-3-5 0 16,2-3 0-16,-1-2 0 0,8-4 0 0,-2-2 0 16,-8-1 0-16,5-5 0 0,0-3 0 0,-2-1 0 15,-1-2 0-15,-3-2 0 0,0-1 0 0,-3 1 0 16,-2 7 0-16,-2-2 0 0,-4 6 0 0,1 3 0 16,-1 1 0-16,-2 2 0 0,-2 3 0 0,-2 2 0 15,0 0 0-15,7 11 0 0,-6 0 0 0,-1 6 0 16,1 1 0-16,0 7 0 0,1-6 0 0,0 1 0 15,2-1 0-15,5 4 0 0,-2-5 0 0,3-3 0 16,0-1 0-16,3-1 0 0,1-4 0 0,-3-4 0 16,3-1 0-16,-1-3 0 0,1-3 0 0,4-3 0 15,-1-4 0-15,-3-2 0 0,0-1 0 0,-4-4 0 16,3-7 0-16,-2-2 0 0,-4-1 0 0,-3-2 0 16,-3-2 0-16,-4 0 0 0,-2-2 0 0,-3 4 0 15,0 1 0-15,-3 2 0 0,0 8 0 0,-2 4 0 0,-1 2 0 16,-4 7 0-16,0 4 0 0,-1 2 0 15,-3 5 0-15,-1 6 0 0,2 8 0 0,2-2 0 16,3 5 0-16,5 1 0 0,3 2 0 0,8-1 0 0,3 0 0 16,4-2 0-16,6-2 0 0,4-3 0 0,0-6 0 15,6 2 0-15,4-3 0 0,1-3 0 0,3-2 0 16,0-5 0-16,-3-2 0 0,3-4 0 0,-3-3 0 16,1-4 0-16,-5-1 0 0,3 0 0 0,-1-5 0 15,-1 0 0-15,-4-3 0 0,0-3 0 0,-1 3 0 16,-4-7 0-16,3 5 0 0,-1 0 0 0,-5 7 0 15,-4 0 0-15,-2 6 0 0,1 0 0 0,-3 4 0 16,-1 4 0-16,-4 1 0 0,0 0 0 0,3 12 0 16,-7 0 0-16,0 5 0 0,-1 7 0 0,0-5 0 15,-1 6 0-15,3 2 0 0,-1-2 0 0,2-1 0 16,4-5 0-16,-1-1 0 0,3-2 0 0,4-6 0 16,-2 1 0-16,2-2 0 0,1-1 0 0,1-5 0 15,7-1 0-15,-4-3 0 0,5-2 0 0,1 0 0 16,-3-6 0-16,5 1 0 0,4-5 0 0,-5 5 0 15,5-6 0-15,-6 7 0 0,-1-1 0 0,1 2 0 16,-2 3 0-16,2 0 0 0,0 1 0 0,-6 2 0 16,1 3 0-16,-1-1 0 0,-2 2 0 0,2 2 0 15,3 0 0-15,-3 0 0 0,-1 0 0 0,-3 0-30 16,5 0-205-16,-8 0-32 0,2-3-38 0,-3 1-40 16,0-1-12-16,-1-1-53 0,-4-2-64 0,0 0-71 15,-10-11-326-15,-2 4-943 0,-3-3 417 0</inkml:trace>
  <inkml:trace contextRef="#ctx0" brushRef="#br0" timeOffset="97315.97">15010 6813 95 0,'-35'-9'611'0,"10"4"-3"16,5 1-16-16,9 1-8 0,2 3-11 0,6-3-21 16,3 3-45-16,0 0-57 0,27 1-38 0,0 3-41 15,8-3-64-15,-1 0-79 0,18 3-102 0,1 0-134 16,2-2-169-16,-17 2-197 0,17-2-536 0,-13 1-986 15,8-5 437-15</inkml:trace>
  <inkml:trace contextRef="#ctx0" brushRef="#br0" timeOffset="98166.03">17342 7064 523 0,'-4'-12'580'0,"-1"0"0"16,-3-3-15-16,-7 5-20 0,0 0-27 16,-2 2-31-16,-2 3-45 0,6 3-43 0,0 2-38 0,-3 6-33 15,0 2-41-15,1 5-25 0,3 3-27 0,-1 7-26 16,4 3-9-16,2 1-30 0,3-1-22 0,4 2-20 15,3-1-20-15,5 0-21 0,3-5-12 0,4-1-15 16,-2-7-7-16,4-1-7 0,5 0 3 0,-5-6-22 16,5-1-7-16,-4-4 15 0,5-2-5 0,-5-2 0 15,-3-5-7-15,3-2 12 0,-4-5 4 0,-2-1 1 16,-6-3 7-16,1-10-2 0,-6-3-7 0,-6-1 11 16,-2-2-4-16,-4-12 1 0,-3 1 8 0,-4-1-2 15,4 3 3-15,-4 0-19 0,5 11-36 0,-1 4 0 16,3-1 0-16,0 2 0 0,5 4 0 0,3 5 0 15,2-2 0-15,6 2 0 0,4 3 0 0,0 1 0 16,5-1 0-16,9 1 0 0,4 1 0 0,0 4 0 16,2 4 0-16,-1 3 0 0,2 2 0 0,-1 5 0 15,-1 5 0-15,-6 4 0 0,1 2 0 0,-1 5 0 0,-6 4 0 16,0 3 0-16,-5 4 0 0,-1 16 0 16,-7-2 0-16,-1 3 0 0,-4-1 0 0,-6 1 0 15,2 5 0-15,-3-2 0 0,-5-1 0 0,1 2 0 16,-2-1 0-16,-2 0 0 0,4-3 0 0,-2 1 0 0,2-2 0 15,-1 1 0-15,3 0 0 0,-1-2 0 0,7-2 0 16,0-12 0-16,1 2 0 0,3-4 0 16,0 1 0-16,2-7 0 0,1-1 0 0,2-5 0 0,1-2 0 15,2-5 0-15,-1-3 0 0,3-1 0 0,4-5 0 16,1 0 0-16,1-5 0 0,3-1 0 0,4-5 0 16,-7 0 0-16,2-6 0 0,0-6 0 0,-4 4 0 15,-2-8 0-15,-1-5 0 0,-2-2 0 0,-5-2 0 16,-4-15 0-16,-3 14 0 0,-7-12 0 0,1 12 0 15,-6-1 0-15,1 3 0 0,-2 1 0 0,-2 1 0 16,0 3 0-16,5 2 0 0,0 2 0 0,5 8 0 16,1 1 0-16,2 1 0 0,6 2 0 0,0 2 0 15,10-1 0-15,4 1 0 0,5-2 0 0,11-1 0 16,2 1 0-16,5 1 0 0,15-5 0 0,-15 4 0 0,14-2-13 16,-15 5-476-16,-1-3-96 0,-1 0-599 15,-1 0-1283-15,-2 2 567 0</inkml:trace>
  <inkml:trace contextRef="#ctx0" brushRef="#br0" timeOffset="98599.43">19522 6934 5962 0,'11'-8'352'0,"-5"-1"10"0,1 2 48 0,1-1 10 16,-5 3-37-16,-1-1-81 0,2 3-302 0,-1 0 0 16,-2 2 0-16,-1 1 0 0,0 0 0 0,0 0 0 15,-9 17 0-15,5-2 0 0,-4 3 0 0,1 9 0 16,-1-1 0-16,2 2 0 0,1 4 0 0,1 2 0 16,-4-3 0-16,6 2 0 0,-5-4 0 0,6 1 0 15,-4-1 0-15,1-4 0 0,0-8 0 0,4-4 0 16,-1-3 0-16,-2-1 0 0,-3 0 0 0,4-5 0 15,-1-2-301-15,-5-3-238 0,8 1-53 0,-11-12-20 16,3 3-413-16,0-5-1110 0,1-3 491 0</inkml:trace>
  <inkml:trace contextRef="#ctx0" brushRef="#br0" timeOffset="99616">19406 7136 1805 0,'-1'-33'36'0,"-1"-2"57"0,6-15 36 0,-1 14 38 0,6-10 44 16,-4 12 47-16,3 0 44 0,1 3 13 0,3 1 23 16,1 1 16-16,2 0 6 0,-1 3-7 15,7 1-6-15,-2 1-9 0,4 3-22 0,3 4-13 0,-2 2-30 16,0 3-19-16,3 1-24 0,-7 6-29 0,2 4-20 15,0 0-18-15,0 6-48 0,-2 1-6 0,-1 5-16 16,-1 1-12-16,1 7-28 0,-7-3-4 16,-6 3-16-16,-2 5-21 0,-4 4 2 0,-4-1-3 0,-6 3 11 15,-4-3-22-15,-4 4 2 0,-5-4 4 0,0 2-10 16,-5-3 8-16,6-3-4 0,-6-2 7 0,3-3 2 16,-2-1-2-16,4-3-6 0,6-3 12 0,2-3-10 15,6-3 6-15,-2 2 16 0,4-5 7 0,3 0-3 16,-1-1-2-16,5-1-1 0,0 0 3 0,0 0-8 15,0 0-9-15,18-12 2 0,-5 7-14 0,4-1 0 16,0 0 0-16,1 2 0 0,1 2 0 0,2 0 0 16,-1 2 0-16,-1 1 0 0,4 2 0 0,-2 2 0 15,-6 4 0-15,5 1 0 0,-2 1 0 0,3 4 0 16,-5-1 0-16,-3 0 0 0,-1 1-30 0,-1-1-22 16,-2 2-2-16,-2 0-10 0,0-2 1 0,-7-2 1 15,0 0 9-15,-2-3 9 0,-5 2-3 0,0 0 4 16,-6-1 5-16,-5-3 10 0,1 0 3 0,-3-2 2 15,-2-2 4-15,0 0 9 0,-6-2 7 0,8-2 13 0,0-1 7 16,0 2 3-16,2-1 8 0,7 0 8 16,-3 0 15-16,5 0-5 0,2 0-7 0,1 1 4 0,6 0-7 15,-8-2-6-15,8 2-7 0,0 0 1 0,0 0 2 16,0 0-5-16,27 6-5 0,-10-2-10 0,2 0-13 16,4-2-6-16,10 3-12 0,2-2-6 0,1 1-1 15,3-4-2-15,0 0-1 0,0-4 0 0,2 1 5 16,-4-2 1-16,-2-4 6 0,-2 0 4 0,-3-1 5 15,1-4 5-15,-7-1 16 0,2-3-2 0,-7-3 10 16,-1-3 8-16,-1-1 4 0,-5-1 6 0,-4-2-2 16,-1-2 6-16,-1 3 1 0,-6 8 17 0,0 1 3 15,-1 1 3-15,-3 5 2 0,-1 2-7 0,-2 1-43 16,-2 4-13-16,-2 2 0 0,-1 6 0 0,0 4 0 16,-1 4 0-16,-4 4 0 0,4 5 0 0,1 6 0 15,0 2 0-15,3 2 0 0,5 1 0 0,4 1 0 16,0-1 0-16,5 0 0 0,4 0 0 0,8-3 0 15,-3-2 0-15,9-3 0 0,-1-5 0 0,3-2 0 16,1-3 0-16,5-4 0 0,-1-3 0 0,1-3 0 0,3-8 0 16,-3 0 0-16,-3-2 0 0,2-3 0 0,-2-2 0 15,-3-3 0-15,2-7 0 0,-4-2 0 16,1-3 0-16,-3-5 0 0,7-11 0 0,-6 1 0 16,-1-6 0-16,-4-1 0 0,-2-3 0 0,-3-1 0 0,-6 3 0 15,-1 2 0-15,-3 19 0 0,-2 3 0 0,-2 7 0 16,1 3 0-16,-3 5 0 0,-3 6 0 15,-1 5 0-15,-3 0 0 0,-4 8 0 0,-5 11 0 0,2 5 0 16,-6 16 0-16,6-7 0 0,0 15 0 0,-1 0 0 16,6 3 0-16,0-1 0 0,8 3 0 15,5-4 0-15,5-1 0 0,-1-14 0 0,7-1 0 0,2-1 0 16,5-2 0-16,7-5 0 0,-1-3 0 0,4-4 0 16,1-4 0-16,3-2 0 0,0-8 0 0,0 0 0 15,0-8 0-15,-1-2 0 0,-2-6 0 0,-2-3 0 16,-1-4 0-16,-1-4 0 0,-1-3 0 0,-2-3 0 15,1-14 0-15,-4-6 0 0,1 1 0 0,-7-4 0 16,0-1 0-16,-7-6 0 0,4 1 0 0,-7 7 0 16,0 1 0-16,-4 19 0 0,-3 3 0 0,1 10 0 15,0 1 0-15,0 7 0 0,-2 5 0 0,-1 6 0 16,6-1 0-16,-17 15 0 0,4 9 0 0,0 1 0 16,2 21 0-16,3-1 0 0,3 7 0 0,1-2 0 15,7 1 0-15,3-1 0 0,3-2 0 0,1 0 0 16,6-2 0-16,-5-13 0 0,5-1 0 0,-4-5 0 15,5-3 0-15,1 0 0 0,-2-3 0 0,2-8 0 16,-5-4-34-16,6 0-355 0,-6-5-55 0,-3-3-59 16,7-1-96-16,1-4-438 0,-3-4-1124 0,0 1 497 0</inkml:trace>
  <inkml:trace contextRef="#ctx0" brushRef="#br0" timeOffset="101000.07">21493 6969 166 0,'0'-5'445'0,"3"3"-2"0,-3 2-5 16,0 0 4-16,5-2-4 0,-5 2-4 0,0 0-24 0,4 9-16 15,-3 1-15-15,1 0-21 0,-2 6-21 16,-1 2-26-16,-1 2-21 0,-2 7-26 0,1-1-27 16,1 1-23-16,0-1-16 0,0 0-22 0,-1 1-21 15,3-8-13-15,3-1-12 0,-1-1-22 0,2-1-7 0,0-6-16 16,1 1-3-16,3-4-5 0,-3-2-11 15,1-3-1-15,-1 0-8 0,3-4-1 0,2-1 6 16,-1-3 5-16,0-2-1 0,1-2 12 0,1-2-8 16,-2-2-2-16,3-1 0 0,-3-3-1 0,0 0-2 15,3-3-6-15,-5 4-36 0,2 1-23 0,-4 5 0 0,3 1 0 16,-3 1 0-16,-4 3 0 0,3 4 0 16,0 0 0-16,-4 2 0 0,0 0 0 0,5 11 0 0,-2 0 0 15,-2 6 0-15,-2 0 0 0,2 2 0 0,-2 0 0 16,1 7 0-16,-3-6 0 0,6-4 0 0,-2 2 0 15,-1-2 0-15,4-4 0 0,0 0 0 0,-2-1 0 16,1-4 0-16,-2-2 0 0,4 1 0 0,2-6 0 16,-1-1 0-16,5-3 0 0,0-2 0 0,4-2 0 15,-1-4 0-15,0 0 0 0,5-5 0 0,0-3 0 16,-2 0 0-16,2-1 0 0,-2-3 0 0,-2 3 0 16,-3 7 0-16,-1-1 0 0,-2 6 0 0,-2 0 0 15,-2 2 0-15,1 3 0 0,-1 1 0 0,-5 3 0 16,0 0 0-16,7 11 0 0,-7-2 0 0,1 2 0 15,-1 5 0-15,0 1 0 0,0 0 0 0,1 1 0 16,3 3 0-16,-1-4 0 0,2 2 0 0,5-2 0 16,0-1 0-16,3-3-62 0,5 0-172 0,-2-1-48 15,4-7-47-15,1-2-43 0,2 2-22 0,-1-7-23 0,8-2-12 16,-2-2-1-16,0-2-4 0,0-3 4 16,1-3 8-16,-5-2-238 0,3-1 591 0,-2-3-177 15,-1-3 86-15,-2-1 62 0,-3-3 52 0,-3 2 59 16,-4 4 48-16,-5 3 45 0,-1 0 47 0,-4 2 49 0,-1 4 31 15,-3 0 21-15,-1 5 11 0,-4-4 13 0,-3 6 7 16,-2 2 0-16,-3 3 4 0,-3 2-4 0,-4 3-5 16,-5 6 5-16,4-2-26 0,-2 9-12 0,0-1-19 15,2 3-24-15,3 0-20 0,3 3-16 0,2-1-24 16,2 4-9-16,2-4-17 0,-1 3-11 0,10-7-16 16,2 2-12-16,0-3-21 0,4-5-18 0,3 2-1 15,2-4-5-15,1-1-8 0,3-3-2 16,-1-2 0-16,0-2 1 0,6-3-19 0,-2-3-6 0,0 0 0 15,3-6 0-15,-6-3 0 0,1-1 0 0,3-7 0 16,-4-4 0-16,1-2 0 0,-4 2 0 0,3 0 0 16,-4 1 0-16,-3 5 0 0,-2 4 0 0,1 0 0 15,0 5 0-15,-3 0 0 0,1 5 0 0,-2 0 0 16,2 1 0-16,-3 4 0 0,0 0 0 0,1 11 0 16,1-2 0-16,-2 2 0 0,0 6 0 0,0 0 0 15,-2 2 0-15,4 6 0 0,-1-6 0 0,4 6 0 16,-2-7 0-16,-1 0 0 0,4-3 0 0,1 1 0 15,-1-3 0-15,-1-2 0 0,3-3 0 0,1-1 0 16,1 0 0-16,-1-4 0 0,1-2 0 0,3-2 0 16,-4-2 0-16,5-5 0 0,-4 2 0 0,7-5 0 15,-4 1 0-15,1-4 0 0,-1-2 0 0,6-4 0 16,-9 3 0-16,2 2 0 0,-1 0 0 0,-1 0 0 0,-3 3 0 16,0 4 0-16,2-1 0 0,-4 2 0 0,-1 2 0 15,1 1 0-15,-1 3 0 0,-4 1 0 0,0 0 0 16,4 11 0-16,-3-5 0 0,-2 5 0 0,-2 6 0 15,2 0 0-15,1-6 0 0,1 9 0 0,2-4 0 16,-2 0 0-16,4 0 0 0,-1-2 0 0,0-3 0 16,-1 0 0-16,4-4 0 0,-3-4 0 0,5 1 0 15,-3 0 0-15,1-3 0 0,3-3 0 0,3-5 0 16,-3 3 0-16,5-6 0 0,-1-2 0 0,8-5 0 16,-1-1 0-16,0-2 0 0,0 0 0 0,0-1 0 15,-3 3 0-15,-4 3 0 0,2 2 0 0,-6 4 0 16,4 0 0-16,-5 6 0 0,-1 1 0 0,0 2 0 15,-1 0 0-15,-1 4 0 0,2 3 0 0,-2 3 0 16,-1 1 0-16,1 1 0 0,0 2 0 0,-1 4 0 16,4-2-137-16,-1 1-193 0,3-1-48 0,1-4-60 15,1 2-67-15,4-2-90 0,4-5-373 0,6 4-1049 16,1-5 463-16</inkml:trace>
  <inkml:trace contextRef="#ctx0" brushRef="#br0" timeOffset="101232.36">23924 6933 411 0,'9'-29'536'16,"-4"3"28"-16,-1 8-3 0,-2 2-11 0,1 6-7 15,-1 0-33-15,-1 5-47 0,-1 3-30 0,0 2-17 0,0 0-12 16,-3 22-26-16,0-4-32 0,1 11-40 16,0 4-20-16,2 1-32 0,0 1-20 0,0 13-30 15,0-1-38-15,-1-12-46 0,1 0-48 0,0 0-53 0,-1-2-47 16,-2-2-54-16,2-2-66 0,0-3-66 0,-3-8-65 15,0-1-59-15,3-6-44 0,-3 1-44 0,-1-6-43 16,1-2-42-16,0-3-306 0,4-1-885 16,-10-6 393-16</inkml:trace>
  <inkml:trace contextRef="#ctx0" brushRef="#br0" timeOffset="101400">23907 6953 228 0,'3'-32'366'0,"-2"1"22"15,3 2 39-15,-3 3 23 0,-1 1 15 0,1 5 12 16,-1 1 2-16,3 1 9 0,-1 0-5 0,5 4-34 15,-2-1-34-15,4 1-33 0,2 2-41 0,4 2-38 16,2 2-40-16,6 3-20 0,4-2-43 0,6 4-42 16,-1 1-48-16,3 1-58 0,1 2-66 0,-4 1-63 15,-2 1-76-15,1 1-98 0,-11 3-66 0,-2-1-72 16,-1 2-80-16,-7-2-76 0,-3 0-281 0,-4 2-894 16,-3 2 396-16</inkml:trace>
  <inkml:trace contextRef="#ctx0" brushRef="#br0" timeOffset="102466.16">23709 7057 39 0,'-17'13'348'0,"7"-1"-15"0,4-4-7 0,4 2-18 15,6 0-32-15,4-3-23 0,12 0-22 0,14 3-21 16,1-4-37-16,19 2-29 0,4-2-46 0,-3-4-35 16,2-1-32-16,3-2-28 0,-5 1-16 0,-3-4-12 15,-14 2-3-15,-3-2 2 0,0-2 4 0,-8 0 25 16,-7 1 31-16,-2-1 33 0,-1-2 26 0,-8 3 28 15,-3-3 46-15,2 2 23 0,-6 0 20 0,-1 0 22 16,-1 0 12-16,-2-1 10 0,-3 4 1 0,0-2-10 16,-2 0-11-16,0 4-10 0,-5 1-10 0,2 2-9 0,-3 4-11 15,-1 0-4-15,1 5-13 0,-2 3-21 16,2 2-18-16,-1 6-12 0,4 0-12 0,-2 4-10 16,2-4-5-16,6-1-16 0,1-1-15 0,1 0-7 15,4-3-11-15,0 3-12 0,3-6-18 0,4 1-9 0,0-5 3 16,0-2-1-16,2-3-3 0,2-1-3 0,1-2 2 15,2-3 4-15,-2 0-4 0,2-4 5 0,-4-1-1 16,5-3 6-16,-6-2 7 0,3-1 8 16,-1-3 1-16,-2 1 11 0,3-7 20 0,-5 3 15 0,5-7 11 15,-5 3 4-15,-1 3 11 0,-2-1 14 0,-1 2-98 16,2 0-23-16,-3 3 0 0,-3 2 0 0,4 2 0 16,-1-1 0-16,1 4 0 0,0-1 0 0,0 4 0 15,6 1 0-15,-5 3 0 0,7 2 0 0,-3 3 0 16,6 3 0-16,6 8 0 0,-1 3 0 0,0 2 0 15,-3 3 0-15,4 2 0 0,-2 0 0 0,-4 1 0 16,-1 3 0-16,-6-2 0 0,0-1 0 0,-4-1 0 16,-1-8 0-16,-3 1 0 0,-2-1 0 0,-3-5 0 15,-1-2 0-15,1 1 0 0,-2-3 0 0,-2-2 0 16,-3-4 0-16,-1 1 0 0,2-3 0 0,-4-3 0 16,1-1 0-16,0 0 0 0,3 0 0 0,2-4 0 15,2-1 0-15,5 0 0 0,1-3 0 0,4-1 0 16,5-3 0-16,10-6 0 0,1 1 0 0,8-1 0 15,2-2 0-15,12-6 0 0,4 4 0 0,-13 8 0 0,4 4 0 16,-1 0 0-16,2 3 0 0,-2 3 0 16,-4 3-97-16,1 1-68 0,-1 4 1 0,-9 0 12 15,-2 2 12-15,-5 0 13 0,5 1 14 0,-11-1 11 16,2 2 13-16,-2-2 4 0,0 0 6 0,-4 0 13 0,2 0 11 16,0 1 19-16,-3-2 17 0,1-1 4 0,-1 1 15 15,4 0 8-15,-9-1 12 0,14 0 10 0,-10-1 10 16,-4 1 9-16,15-2 7 0,-11 0 17 15,1 1 5-15,0-3 12 0,1 1 14 0,0 2 1 0,-1-4 4 16,-2 3 2-16,-1-2-4 0,2 0-10 0,-4 4-5 16,-3-5-14-16,3 5-10 0,0 0-6 0,-13 0-11 15,6 5-9-15,-6 0-8 0,-1 5-34 0,-3 2 0 16,1 2 0-16,-1 3 0 0,-3 6 0 0,1-2 0 16,1 0 0-16,4 2 0 0,5-5 0 0,1 1 0 15,4-3 0-15,-1 1 0 0,5 0 0 0,5 0 0 16,-2-5 0-16,1-4 0 0,2 0 0 0,-1 0 0 15,8-5 0-15,-3 1 0 0,2-4 0 0,6-4 0 16,-7 2 0-16,2-4 0 0,4-4 0 0,0-3 0 16,-4-1 0-16,6-4 0 0,-2-4 0 0,-2-3 0 15,-2-1 0-15,2-6 0 0,-2 1 0 0,-1-4 0 16,6-10 0-16,1-1 0 0,-6 1 0 0,1-1 0 16,-2-3 0-16,-4 2 0 0,2-3 0 0,-3 4 0 15,-7 10 0-15,-2 2 0 0,0 4 0 0,-6 4 0 0,4 8 0 16,-2 4 0-16,2 4 0 0,0 4 0 15,-2 4 0-15,-2 3 0 0,2 6 0 0,-2 5 0 16,2 5 0-16,-1 9 0 0,2 4 0 0,7 6 0 0,3 14 0 16,4-1 0-16,0 0 0 0,1-4 0 0,1 1 0 15,0-11 0-15,1-1 0 0,0-1 0 0,-2-2 0 16,0-1 0-16,-1-3 0 0,0-2 0 16,5-1 0-16,-5-9 0 0,4-1 0 0,-2-1 0 0,-3-5 0 15,5-1 0-15,0-2 0 0,0 1 0 0,-1-5 0 16,2 1 0-16,0-4 0 0,-1 0-149 0,-1-1-107 15,-2-5-65-15,1 3-65 0,-5-2-71 0,2-1-99 16,-4-2-455-16,-3-1-1096 0,-2 3 485 0</inkml:trace>
  <inkml:trace contextRef="#ctx0" brushRef="#br0" timeOffset="103332.03">26916 7508 3505 0,'0'0'266'0,"5"-6"-89"16,-5 1-7-16,1-1 47 0,-1 1 23 0,-1-5 12 16,-2 1-24-16,1-2-17 0,-2 2-17 0,0-5 3 15,-1 3-8-15,-4-5 1 0,1-1-4 0,0-2-8 16,-3-6-12-16,-1 0 4 0,0 0-1 0,-5-5-12 16,2 1-1-16,-2-5-1 0,-5-9-11 0,6 11-2 0,-6-14-6 15,0-3-8-15,2 2-7 0,1 1-4 0,3-3-87 16,6 14-30-16,1-10 0 0,5 13 0 15,4 2 0-15,3 3 0 0,-1 8 0 0,5 1 0 16,-1 2 0-16,4 2 0 0,3 4 0 0,4-1 0 0,0 4 0 16,-4 5 0-16,6 0 0 0,-3 4 0 0,-3 1 0 15,0 3 0-15,-1 3 0 0,-1 3 0 0,-4 3 0 16,-4 3 0-16,-5 2 0 0,-4 7 0 0,-5-3 0 16,-6 3 0-16,-5 0 0 0,-15 5 0 0,5-8 0 15,-8 5 0-15,-3 0 0 0,-4-2 0 0,2-1 0 16,2-3 0-16,-4-2 0 0,17-4 0 0,3 0 0 15,2-2 0-15,7-3 0 0,4-1 0 0,5-1 0 16,1-3 0-16,4 1 0 0,4 0 0 0,4-2 0 16,5 0 0-16,9 1 0 0,6-2 0 0,8-3 0 15,5-1 0-15,0-1 0 0,17-2 0 0,-14-1 0 16,11 0 0-16,-13 1 0 0,2-4 0 0,-4 1 0 16,-2 0 0-16,-3 0 0 0,-10 0 0 0,0 1 0 15,-8 1 0-15,-1-3 0 0,-3 2 0 0,-1-1 0 16,-7 1 0-16,3-1 0 0,-4 0-62 0,0 0-328 15,-4 2-98-15,4 3-110 0,-5-4-512 0,5 4-1201 16,0 0 533-16</inkml:trace>
  <inkml:trace contextRef="#ctx0" brushRef="#br0" timeOffset="103632.59">27575 6892 137 0,'9'-8'553'0,"-4"-1"7"0,0 5-3 16,-1-1 5-16,-3 0 1 0,2 1-13 0,-2 1-24 16,-1 3-35-16,0 0-45 0,0 0-28 0,-10-2-32 15,2 9-18-15,-6 4-22 0,-4 9-26 0,0 3-25 16,-1 4-27-16,3-3-25 0,-1 5-26 0,0 2-21 15,1 3-20-15,2 0-163 0,2-1-13 0,3 1 0 16,0-1 0-16,4-1 0 0,3-4 0 0,0 0 0 16,4-10 0-16,-1 1-111 0,3-7-173 0,0-3-81 15,-2-4-49-15,2-1-60 0,0-4-64 0,-4 0-464 16,4-8-1084-16,-2-2 481 0</inkml:trace>
  <inkml:trace contextRef="#ctx0" brushRef="#br0" timeOffset="104084.25">27405 6910 195 0,'-1'-32'323'0,"-1"7"10"0,2-1 21 0,0 8 31 16,3-1 15-16,1 6 20 0,-2 2-1 0,2 1-16 16,1 1-26-16,3 2-28 0,2 2-30 0,1 2-27 0,2 3-27 15,8 2-25-15,-2 3-21 0,9 6-22 16,2 4-22-16,0 2-13 0,1 5-18 0,5 12-15 16,-2 0-10-16,-7-7-13 0,-3 3-10 0,2 10-13 15,-9-11-12-15,-1 1-10 0,-7 0-7 0,0 0-10 16,-6 0-9-16,-5-2-8 0,-5-3-2 0,-5 0-4 15,-2-1 4-15,-5-4-14 0,-7 1 3 0,-2-3-3 16,0-2 1-16,-5-2-2 0,0-2-1 0,1-2 1 0,0-1 0 16,2-2-3-16,4-1 4 0,7-1 3 0,2-4 6 15,5 1 0-15,2 0 1 0,4 0 5 0,2 1-2 16,4-3-1-16,0 0 0 0,0 0-5 0,19 3-2 16,0-3 1-16,9 0-6 0,7 0 2 0,-1-2-2 15,3 1-1-15,3-2-2 0,12-2-1 0,-12 1-2 16,0-3 8-16,-3-2-8 0,-3 3-1 0,0-5 3 15,-4-1-2-15,0 0 7 0,-1-2 18 16,-5-1 17-16,-10 2 15 0,2 0 12 0,-5 0 19 0,-2 3 12 16,-1-2 1-16,-4 5 4 0,-2-2-1 0,-1 4-3 15,1 1-62-15,-2 1-44 0,0 3 0 0,0 0 0 16,0 0 0-16,-17 11 0 0,9-1 0 0,2-1 0 16,1 4 0-16,1 3 0 0,0-4 0 0,3 5 0 15,0-1 0-15,1-4 0 0,2 1 0 0,5-2 0 16,0-1-13-16,1-2-244 0,3-1-61 0,1-4-65 15,2 0-80-15,4-3-81 0,-4-3-492 0,5-3-1122 16,0 1 496-16</inkml:trace>
  <inkml:trace contextRef="#ctx0" brushRef="#br0" timeOffset="104216.12">28334 7038 180 0,'0'-18'394'16,"0"0"11"-16,-2 2 13 0,0 5 15 0,2 1 1 15,-2 5-25-15,0-2-43 0,2 4-40 0,0 3-29 16,0 0-33-16,0 0-44 0,0 0-58 0,0 19-89 15,4-9-105-15,3 6-113 0,2 0-128 0,-1 2-383 16,5 6-710-16,-1 2 315 0</inkml:trace>
  <inkml:trace contextRef="#ctx0" brushRef="#br0" timeOffset="104867.58">28439 7424 443 0,'-5'0'542'0,"5"0"4"0,-8-5-10 0,4-1-26 16,4 0-22-16,-1-4-11 0,2 0-39 15,3-5-34-15,3 2-38 0,5-3-15 0,-1 2-47 16,1-1-23-16,5-6-29 0,2 3-21 0,-5 4-20 0,7-8-17 16,-3 4-21-16,-2 3-19 0,-2 2-13 0,0-1-13 15,-1 5-14-15,-4 0 3 0,0 3-16 0,-4 1-17 16,-1 2-10-16,0 3-9 0,-4 0 10 0,4 6-14 16,-4 1-3-16,-3 4-3 0,-1 7-1 0,-2 10 0 15,-2 0 1-15,-1 4-1 0,1 0-54 0,3 2 0 16,0 13 0-16,0 0 0 0,1 1 0 0,3 2 0 15,1-2 0-15,0 0 0 0,5-2 0 0,-4-11 0 16,3 2 0-16,0-1 0 0,-3-3 0 0,2-2 0 16,-2-2 0-16,-5-4 0 0,4-7 0 0,-5 0 0 15,1-7 0-15,-2-1 0 0,-6-5 0 0,2 1 0 16,-4-3 0-16,-4-2 0 0,-2-4 0 0,2-1 0 16,0-6 0-16,-1-1 0 0,3-2 0 0,1-1 0 15,5-3 0-15,1 2 0 0,4-5 0 0,4-8 0 16,7 2 0-16,4-3 0 0,8 1 0 0,12-17 0 15,8 4 0-15,3-3 0 0,7 2 0 0,21-21 0 16,-1 4 0-16,1 1 0 0,4 0 0 0,-24 18 0 16,-2 1 0-16,0 0 0 0,0 1-4 0,-6 6 0 15,-13 9-16-15,-3 2 21 0,-4 2 11 0,-3 2 3 0,-7 4-15 16,-4 3 0-16,-6 1 0 0,-2 1 0 16,-3 3 0-16,-4-2 0 0,-3 3 0 0,-2 3 0 0,-3 2 0 15,-3 4 0-15,2 1 0 0,-1-1 0 0,3 6 0 16,-2-3 0-16,6 3 0 0,3-1 0 0,-1 3 0 15,5-3 0-15,4 7 0 0,3 0 0 0,2 0 0 16,5-2 0-16,0 1 0 0,4 0 0 16,2-5 0-16,7 6 0 0,-3-1 0 0,-2-5 0 0,1-2 0 15,-3 2 0-15,1-1 0 0,0 0 0 0,-7-3 0 16,2 0 0-16,-6 0 0 0,3 0 0 0,-1 1 0 16,-6-3 0-16,-2 2 0 0,0-1 0 0,-2-1 0 15,-1 2 0-15,-7 2 0 0,2-4 0 0,-1 1 0 16,-2 0 0-16,-2-3 0 0,0 4 0 0,1-2 0 15,-1-3 0-15,-1 0-15 0,0-1-61 0,0-1-45 16,-3 1-43-16,2-1-63 0,3-2-77 0,1 0-63 16,-2 0-99-16,3-3-126 0,-2-2-385 0,3 3-1058 15,0-4 468-15</inkml:trace>
  <inkml:trace contextRef="#ctx0" brushRef="#br0" timeOffset="105115.97">28724 6760 272 0,'2'-4'541'0,"-2"4"-18"0,8-2-32 0,-8 2-38 16,8-1-39-16,-4 0-37 0,-4 1-37 0,0 0-38 15,14 1-28-15,-14-1-37 0,7 0-47 0,-7 0-54 16,0 0-85-16,4 1-92 0,-4-1-102 0,0 0-110 16,0 0-135-16,0 0-242 0,-7 9-682 0,7-9 302 15</inkml:trace>
  <inkml:trace contextRef="#ctx0" brushRef="#br0" timeOffset="105982.33">29652 6904 237 0,'0'-6'307'0,"0"-1"-7"0,-2 0 8 16,2 3-19-16,2-2-4 0,-2 2 0 0,2-1 8 0,-2 0 1 15,2-1 13-15,0 2 4 0,-2-2 0 0,4 2-4 16,-3 0-6-16,1 0-12 0,-2 4-6 16,2-4-16-16,-2 4-18 0,0-6-8 0,0 6-21 15,0-3-18-15,0 3-16 0,0 0-15 0,0 0-23 0,0-5-10 16,0 5-13-16,0 0-7 0,0 0-9 0,0-4-10 15,0 4-3-15,5-4-6 0,-5 4-8 0,4-4-6 16,-3 1 3-16,-1 3-11 0,0-7-11 0,0 1 0 16,1 1-3-16,-1 0-9 0,0-1-8 0,0-1-9 15,0 0 7-15,0 1-1 0,0 1-11 0,0-1 1 16,-1 1-5-16,1 1-1 0,-1-1 6 0,1 5-5 16,-4-5-4-16,4 5-3 0,0-4-1 0,0 4-6 15,0 0 2-15,0 0-11 0,0 0 2 0,0 0 0 16,0 0 0-16,0-5-8 0,0 5 8 0,0 0 9 15,0 0-2-15,0 0-2 0,0 0-6 0,0 13 8 16,0-7-4-16,0 0 7 0,0 4-2 0,0-2 5 16,0 5-7-16,0 5 5 0,0-1 3 0,4 10-8 15,-8-1 2-15,4 2 15 0,0 0-19 0,0 0-2 16,-4 2 3-16,3-1 1 0,-3 5-9 0,3-3 7 16,-2-1-4-16,2 1-10 0,-3-1-5 0,0-2-11 15,3 0-19-15,-3-1-20 0,4-7-22 0,0-2-33 16,-2 0-35-16,4-6-37 0,-2 0-43 0,0-1-36 15,0-1-36-15,0-5-22 0,0 1-25 0,0-2-36 0,2 0-23 16,1-2-51-16,-3-2-295 0,8-1-825 0,-8 1 366 16</inkml:trace>
  <inkml:trace contextRef="#ctx0" brushRef="#br0" timeOffset="108683.34">29158 6877 209 0,'0'-7'343'0,"0"2"6"0,2-3 5 16,2-1 12-16,-2-2-5 0,2 3 2 0,0-1 4 15,-2 0 3-15,3 1-2 0,-3 4-1 0,0-3 3 16,1 3-13-16,-1-1-22 0,-2 3-35 0,4-1-31 16,-4 3-25-16,0 0-14 0,-4 11-17 0,-1 1-5 15,-2 6-8-15,-4 9-8 0,1 4-7 0,-4 2-18 16,1 11-12-16,-4 2-6 0,2 2-21 0,0-2-3 16,2-1-18-16,4-9-14 0,3-1 1 0,-7 12-16 15,8-14-7-15,1-2-10 0,2 0-24 0,0-5-31 16,2 4-6-16,0-13 0 0,2-1-17 0,-2-5-31 15,6-2-4-15,-2-3-31 0,-2-2-18 0,5-3-19 0,-1-2-15 16,4-5-19-16,-2-3-20 0,1-4-21 0,1-1-11 16,4-9-14-16,2-2-2 0,-2-4-8 0,1-2 10 15,4-11 3-15,0 9 14 0,4-11 18 16,-1-1 13-16,6 5 20 0,-9 11 19 0,4 0 21 0,-3 5 23 16,0 6 21-16,-2 0 28 0,-4 7 35 0,0 2 18 15,-4 1 27-15,-3 4 13 0,0 1 20 0,-3 2 13 16,-4 1 17-16,7 6 14 0,-7-1 9 0,-2 5 8 15,0 2 7-15,-5 5 1 0,-2-2 1 0,-3 2-1 16,-4 6 0-16,-3-3-1 0,1 2-6 0,-4-3-10 16,1 0-2-16,-5-1-8 0,8 0-17 0,-5 0-10 15,7-6-9-15,-2-1-5 0,4 1-13 0,-2-3 2 16,6-1-8-16,0-1-7 0,1-1-7 0,4-3-7 16,1 1-2-16,0-1 0 0,3 0 1 0,1-3-3 15,4 3-1-15,-4-3-7 0,9 3-2 0,-2-2 1 16,4 0 0-16,-1 1-4 0,3 0-11 0,3 3 5 15,3 1 7-15,-2 0-8 0,0 2-4 0,-1 2 1 16,2 1 2-16,0 2-3 0,4 1-3 0,-1 2-11 16,-4-7-7-16,1 5-14 0,-1-3-4 0,-1 1-17 15,-2-4-9-15,2 0-4 0,-5-4-6 0,8 1 7 16,-7-4-2-16,2-4 9 0,-4 1 1 0,2-4 7 16,0-1 5-16,0-6 5 0,-1-1 6 0,-2-4 0 15,2-3 4-15,-1-3 8 0,-3-4 9 0,2 1 4 16,-2-5 6-16,3-2 1 0,-4-1 7 0,3-11 2 15,-5 13 5-15,1-3 7 0,2 2 13 0,-4 4 4 16,-3 4 13-16,2 7 10 0,-2 5 12 0,2 2 1 16,0 1 8-16,-2 4-9 0,0 0-7 0,0 1-11 15,0 6-2-15,-4-1-2 0,4 1-9 0,0 0 4 0,-7 14-1 16,2-3-3-16,0-1-6 0,1 2 4 16,0 4 5-16,2 1-11 0,-1 0 3 0,1 2-3 15,0-1 0-15,2 0 4 0,0 0-7 0,4-2-32 16,-4 0 0-16,3-1 0 0,1-1 0 0,-2-2 0 0,2-1 0 15,-1 0 0-15,2 1 0 0,1-3 0 0,1 1 0 16,0 2 0-16,2 1 0 0,1-1 0 0,-1 2 0 16,3-1 0-16,-1 0 0 0,2 2 0 15,0-1 0-15,0 0 0 0,-2 2 0 0,2-2 0 0,-1 4 0 16,-2-4 0-16,-4-3 0 0,-1 1 0 0,0-1 0 16,-5 0 0-16,2 0 0 0,-4-2 0 0,-2 0 0 15,1 0 0-15,-6-1 0 0,-1-1 0 0,-5 1 0 16,1-3 0-16,2 1 0 0,0-4 0 0,-1 1 0 15,2-3 0-15,-2 1 0 0,4-2 0 0,1 0 0 16,8 1 0-16,-10-3 0 0,5 0-40 0,5-2-73 16,4-1-22-16,1 0-19 0,1-3-18 0,7-2-20 15,4-4-19-15,2-2-18 0,5-2-14 0,2-3-10 16,2-1-10-16,1-3 1 0,7-8 0 0,1-3 16 16,0-4 16-16,0-4 19 0,-4 3 19 0,1-4 18 15,0-7 19-15,-2 0 24 0,-1 1 27 0,-6-2 23 16,-4 5 39-16,-2 3 38 0,-1 0 29 0,-7 14 26 15,-3 3 27-15,-3-1 34 0,-1 6 24 0,-3 7 48 16,1 2 7-16,-4 3 1 0,1 2-8 0,-3 4-13 16,0 1-18-16,-1 3-5 0,-1 3-6 0,-3 4-1 15,-5 6-6-15,1 6 4 0,-2 6-13 0,1 6-9 16,-7 13-15-16,11-7-7 0,-3 17-3 0,4 0-10 16,0-2-7-16,4 1-20 0,3 0 5 0,-2-2-3 15,4 0-7-15,2-2-2 0,0-11-8 0,4 2-4 16,0-4-5-16,5-3-1 0,0 0-8 0,2-5 1 15,0-2-8-15,-2-8 2 0,2-1-3 0,-2-3 4 16,0-4-2-16,0-1-7 0,2-4 0 0,-1-2 1 16,0-3 1-16,1-1 4 0,-1-3-3 0,4-1 0 15,-2-7-7-15,3-1 11 0,-2-4-2 0,-1-4-3 16,2-3-7-16,-4-2 6 0,-1 1-1 0,-4-2-4 16,0 3-3-16,-5 1 7 0,-1 7 8 0,-1 4 8 15,0 2-5-15,-1 2 3 0,1 1-3 0,-2 4-6 16,0 0-5-16,-1 2 0 0,3 3-5 0,0 0-2 15,0 0-10-15,-8 8 9 0,9-1 5 0,4 2-7 0,3 1 1 16,3 4-4-16,4-1 0 0,-1 0-14 16,2 2 0-16,7-1 1 0,-8-3-1 0,4 0-1 0,-2 1 4 15,-3-1-2-15,0-2 4 0,-6-1 2 16,1 1-2-16,-4-1 4 0,-1 1-1 0,-3 0 11 0,-2 0 4 16,-4 1 7-16,1 1-2 0,-2-1 2 0,-1 0-6 15,-2-1-10-15,0 2 14 0,4-2-7 0,0 2 2 16,0 0 4-16,-3-3 1 0,3 1-9 15,2-3 1-15,1 1 0 0,6-2 4 0,-3 1 1 16,4-2-5-16,4 0 1 0,0 0-10 0,4-3-3 0,4 0-8 16,3-1 5-16,-1-4-13 0,10 1 4 0,-10 0 2 15,9-3 1-15,-7-1 6 0,3-2-2 0,1-3-1 16,-1 0 6-16,-1-2-1 0,-2-4 6 16,-1 0-2-16,1-4 4 0,-5-1 12 0,3-1 1 0,-8 0 8 15,1-3-3-15,-7 1 7 0,1 1-2 0,-4 7 0 16,-2 0 16-16,-4 3-1 0,-1 2-3 0,-4 4-6 15,0 3-9-15,-4 2 11 0,-2 4 0 0,-3 2 5 16,-1 7-10-16,-4 3-3 0,3 5 3 0,-1 0-7 16,2 4 6-16,5-1 3 0,0 5-14 0,6-7-3 15,3 0-3-15,1 0 6 0,6-2-1 0,0 1 3 16,2-5-2-16,1-1-4 0,4-1 6 0,0-3-5 16,0 0-4-16,1-3 9 0,4-2-2 15,-2-2-4-15,3-2 0 0,-2-1-1 0,3-1 12 0,-4-3-6 16,2-2 2-16,-1-1 5 0,-2-2-14 0,-1 2-5 15,0-1 0-15,-1 3 0 0,-4 4 0 0,2 0 0 16,-2-1 0-16,-1 4 0 0,-4 1 0 0,0 0 0 16,9 8 0-16,-5-1 0 0,-3 0 0 0,4 2 0 15,-1 2 0-15,-3 0 0 0,3 1-65 0,1-2-74 16,3 1-35-16,-3-1-32 0,3-2-35 0,-2-1-50 16,2 0-40-16,-3-5-42 0,3-1-40 0,-1-1-44 15,-7 0-47-15,12-4-330 0,-6-3-902 0,2 0 400 16</inkml:trace>
  <inkml:trace contextRef="#ctx0" brushRef="#br0" timeOffset="108849.64">31285 6848 70 0,'18'-45'410'0,"-4"13"25"16,-4 4 18-16,3 5 6 0,-7 6 8 0,1 2-4 16,-3 5-10-16,1 0-26 0,-1 4-36 0,-1 1-46 15,-1 0-39-15,0 4-27 0,3 0-22 0,-5 1-29 16,0 0-18-16,4 13-19 0,-4-4-34 0,3 4-48 15,1 1-68-15,-4 2-94 0,2 1-111 0,-2 1-141 16,5 8-177-16,-5-6-377 0,0-1-928 0,0 9 411 16</inkml:trace>
  <inkml:trace contextRef="#ctx0" brushRef="#br0" timeOffset="109215.95">31438 7321 315 0,'0'1'561'0,"0"-1"7"0,0 0-5 15,0 0-16-15,0 0-20 0,7-12-37 0,-2 4-31 16,6-2-41-16,5-1-46 0,0-2-38 0,6-4-30 16,0 1-30-16,-1-1-20 0,1-1-27 0,-4-1-22 15,2 1-22-15,0 0-18 0,-9 2-24 0,3-6-9 16,4 2-9-16,-9 4-22 0,-1-3-19 0,-4 2-6 16,2-2-3-16,-3 2-12 0,-2 0-11 0,-4 4-8 15,2 3-5-15,-5 1-1 0,-1 1-13 0,2 1-1 0,1 3-4 16,-2 2-4-16,-3 4-2 0,1 0-2 0,3 3-6 15,-3 2 14-15,3 1-12 0,-1 3 1 16,5 4-3-16,1 2-1 0,1 0 3 0,8 3-2 0,1 3 3 16,6 3-18-16,0-2-5 0,5 0-7 0,-2-1-4 15,0-1 3-15,3 2-3 0,-6-4-4 0,-2-4 0 16,-5-1 2-16,0-1-27 0,0 0-2 0,-3-2 5 16,-2-3 8-16,-4 2 2 0,0-1 5 0,-5 1 1 15,-4-3 3-15,0-1-4 0,-5 0-8 0,-5-2-18 16,-2 0-28-16,0 1-34 0,-8-6-37 0,0-2-54 15,-4-2-71-15,-5 0-72 0,-2-3-99 0,-15-6-448 16,8-1-984-16,-3-1 436 0</inkml:trace>
  <inkml:trace contextRef="#ctx0" brushRef="#br0" timeOffset="109383.53">30270 6861 4524 0,'-14'-9'332'0,"5"0"-143"0,3 2 2 0,6 1 2 16,4 1-5-16,5-1-12 0,10-1-28 0,12-1-32 16,7 1-19-16,13 3-29 0,0 1-45 0,-13 3-81 15,16-7-115-15,-18 5-160 0,1-8-227 0,0 6-294 16,-4-2-925-16,-3-1 410 0</inkml:trace>
  <inkml:trace contextRef="#ctx0" brushRef="#br0" timeOffset="110766.99">3188 8076 296 0,'5'-28'410'0,"0"2"22"0,0 6 12 16,-1 1 4-16,0 7-3 0,0 2-8 0,1 0-19 16,-5 3-29-16,0 1-40 0,1 1-38 0,-1 5-28 15,0 0-30-15,0 0-17 0,-7 18-12 0,-6 2-13 16,-5 8-14-16,0 2-21 0,-6 12-15 0,1-1-11 16,-3 2-17-16,4-2-14 0,-3 0-13 0,6-9-8 15,6-1-11-15,-1 1-13 0,2-4-5 0,3-3-17 16,2-10-17-16,3 0-3 0,4-4-10 0,0-4 3 15,0-3-4-15,1 0 1 0,-1-4 1 0,13-11-3 16,-4-2-3-16,-1-4 6 0,6-8-3 0,0-3-4 16,1 1-5-16,-2-3 3 0,2 0-5 0,3-14-2 15,-4 10 4-15,3-15 2 0,-2 1-5 0,-6 15 2 16,1-1 14-16,0-1-8 0,-3 6 20 0,1 4-3 16,-2 7-3-16,-1 7 6 0,-4 1-10 0,3 1-9 15,-3 5-7-15,2 1 1 0,-3 3-8 0,9 8 13 16,-5 3 0-16,1 9-8 0,1 6 1 0,2 2-1 15,-3 3 7-15,4 2-7 0,0 1-4 0,-1 12 7 16,-2-11 0-16,4 11-14 0,-1-11-17 0,1-4-11 16,0 4-21-16,-2-2-23 0,0 0-27 0,-2-4-38 15,2-5-54-15,-4-6-65 0,1-5-66 0,-1 4-65 16,-4-6-84-16,1-1-468 0,-1-5-1020 0,-1-1 451 16</inkml:trace>
  <inkml:trace contextRef="#ctx0" brushRef="#br0" timeOffset="110933.35">3122 8345 194 0,'-9'-6'456'0,"-2"-2"-6"16,1 3 22-16,4 2 5 0,2 0-6 0,-1 0-12 15,0 1-26-15,2-2-34 0,3 4-40 0,-6-3-42 16,6 3-37-16,5-5-17 0,-5 5-31 0,15-4-43 0,3 2-47 16,-5 0-85-16,6-4-102 0,0 4-121 15,3 1-112-15,5-4-129 0,1 0-386 0,-5 4-858 0,-2-1 380 16</inkml:trace>
  <inkml:trace contextRef="#ctx0" brushRef="#br0" timeOffset="111916.39">3489 8299 386 0,'0'0'440'0,"0"0"17"0,0 0 17 0,0 0-3 16,0 0-13-16,-9-13-22 0,9 8-33 0,2 0-31 16,-2-2-32-16,4-1-33 0,2-3-33 0,8 0-27 15,-2-3-22-15,11-4-19 0,-2 1-27 0,3-2-17 16,0-2-12-16,0 2-14 0,-1-2-17 0,-1-3-7 15,1-1-4-15,-4 2-15 0,-1-4-6 0,0-1 0 16,-4 1-4-16,-3-1-8 0,-2 0 3 0,-2-2-7 16,-1 0 0-16,-6 5-1 0,0 7 7 0,-4 3-6 15,3 3-9-15,0 3-14 0,-2 2 1 0,-2 5-8 16,-1 3-9-16,-2 4 8 0,-6 5-11 0,2 7-9 16,-5 10 9-16,2 1-11 0,2 6 1 0,-4 12 4 15,0 1-10-15,7 1 2 0,2-2-4 0,2 0-4 16,2-11-1-16,3 13 5 0,2-13-4 0,8-2 6 15,-3 2-24-15,6-2-8 0,3-1-6 0,2-2-15 16,5-6-3-16,2-3-3 0,0-4-13 0,3-6-10 16,5-2-5-16,-3-4-4 0,5-5 2 0,-2-1 7 15,2-5 3-15,-3-3 7 0,-1-4 7 0,1-1 14 16,-3 1 7-16,-1-5 12 0,0 0 13 0,-8-2 11 16,-1-1 9-16,-4-3 9 0,-1 1 11 0,-3-2 8 15,-6 7 3-15,-2-2 4 0,-2 2 1 0,-2 1 6 16,-2 3-4-16,-5 5-9 0,1-1 2 0,-2 4-14 15,-3 4-11-15,-2 2 10 0,-4 2-7 0,2 5-5 16,-2 4 7-16,-4 5-13 0,3 2 4 0,0 4-10 16,5-2 5-16,-3 1-6 0,9-4 3 0,3 1-7 15,2 0 4-15,0-2-4 0,3-7 7 0,5 4-11 16,0-5 7-16,2-2-6 0,0-2-3 0,5 0 5 16,-2-4 1-16,3-3-2 0,1-1-1 0,1 0 6 15,0-2-5-15,3-5 4 0,-3-1 1 0,0 0 5 16,-4 6 3-16,0-8 4 0,-2 4 7 0,0 1 11 15,-1 0 8-15,-1 2-4 0,-3 1 0 0,1 3-6 0,0 1-9 16,0-1-12-16,-4 3 4 0,0 0-4 16,5 13 1-16,-4-3-5 0,1 6 6 0,-1 5 0 15,1 8-6-15,-2 3 4 0,3 1 6 0,-2 2-5 16,2 13 0-16,-6 1-19 0,2-1 4 0,0 0-5 0,-1-13-10 16,-1 12-4-16,1-15-2 0,0 1 3 15,-2-1-7-15,-4-2 3 0,2-1-1 0,-2-3 4 0,-2-2 5 16,0-6-3-16,1-1 6 0,-3-2 7 15,-3-1-1-15,2-3 4 0,0-4 2 0,3-1 0 0,-3-3 4 16,-1-1-8-16,1-4 2 0,1-1 1 0,0-3-3 16,3-4-9-16,-2-3-12 0,4-5-6 0,1-7-10 15,6-4-13-15,3-3-14 0,6-15-8 0,6-2-8 16,4-5-7-16,5 1-8 0,1 1-7 0,4 4 4 16,7-1 3-16,-3 6 6 0,3 2 14 0,0 5 8 15,-10 11 0-15,5 2 6 0,0 2 5 0,-3 3 12 16,0 2 14-16,-2 4 7 0,-9 6 14 0,1 1 13 15,-4 2 5-15,-1 4 11 0,-3-1 12 0,3 5 7 16,-6 1 10-16,3 3 3 0,-5 1-3 0,4 5-1 16,-7 4-3-16,5-1-2 0,-5 0-8 0,1 0-4 15,2 2-4-15,0-2 3 0,0-1-6 0,3-2 0 16,-3-3 0-16,1-5-1 0,2 3 6 0,5-4-1 16,-3-2 9-16,5-3 8 0,-2-1 12 0,6-3 1 15,-2-4 11-15,0-4 2 0,-2 2 11 0,1-1 9 16,1-4 8-16,-7-2 15 0,2 0-3 0,-1-6 8 15,-3 5-5-15,-3-1 1 0,-1-1-1 0,-4-2-7 16,0-4-6-16,-5 7-80 0,0 1-15 0,-3 2 0 16,-2 0 0-16,1 7 0 0,-3 0 0 0,-2 4 0 15,4 1 0-15,-4 1 0 0,-6 4 0 0,2 3 0 16,2 1 0-16,-4 4-41 0,1-1-303 0,5 4-122 16,-2 2-150-16,1 0-505 0,1-2-1215 0,5 1 538 15</inkml:trace>
  <inkml:trace contextRef="#ctx0" brushRef="#br0" timeOffset="112066.25">5099 8308 6262 0,'5'0'259'16,"-1"-3"-106"-16,2 2-63 0,-2 0-42 0,1-3-58 15,-1 2-71-15,3 0-78 0,1-1-85 16,-3 1-85-16,3 1-150 0,1 0-440 0,-3 1-995 0,2 1 441 15</inkml:trace>
  <inkml:trace contextRef="#ctx0" brushRef="#br0" timeOffset="112549.3">3330 8828 401 0,'-18'-4'501'16,"4"-2"8"-16,1 3 6 0,-2 1-3 0,5-1-7 15,-3-1-15-15,5 1-11 0,3 2-27 0,-1 1-35 16,6 0-47-16,-7-2-39 0,7 2-33 0,0 0-32 15,0 0-21-15,0 0-22 0,26-4-22 0,5 5-7 16,9-1-26-16,19 0-20 0,1 2-17 0,8-1-20 16,25-1-18-16,-30 1-28 0,3-1-26 0,0 0-19 15,31 0-24-15,-36 1-35 0,-1 1-47 0,-7 0-50 16,-16 1-53-16,-5-2-43 0,-6-1-50 0,-7 2-37 16,-7-2-21-16,-7 1-24 0,-2 1-44 0,-3-2-40 15,-17 6-359-15,-11 0-873 0,-5-1 387 0</inkml:trace>
  <inkml:trace contextRef="#ctx0" brushRef="#br0" timeOffset="112783.15">3350 8950 272 0,'-37'4'316'0,"3"0"4"15,2-4 6-15,14 4 16 0,-1-3 27 0,2 0 6 16,3 0 8-16,3-1 2 0,2 0-6 0,1 0-20 16,3 2-28-16,-1-2-30 0,6 0-33 0,-7 1-30 15,7-1-21-15,0 0-20 0,0 0-10 0,14 7-14 16,4-3-15-16,8 2-16 0,4-4-20 0,6 4-3 15,19-5-18-15,0 5-4 0,5-1-16 0,4-4-3 16,-3 4-16-16,3-2-9 0,3-1-8 0,-7-2-17 0,-3 1-5 16,2-1-10-16,-4-3-12 0,-3 3-17 0,-2 0-29 15,-15-1-34-15,-7 2-45 0,-5-2-48 16,-4-1-57-16,-1-1-61 0,-4 1-69 0,0-1-86 0,-3 1-406 16,1 0-921-16,1 0 407 0</inkml:trace>
  <inkml:trace contextRef="#ctx0" brushRef="#br0" timeOffset="112932.93">4683 9022 3439 0,'9'1'455'0,"1"2"-111"0,-3-3-4 15,-2 0 1-15,-1 2-18 0,-4-2-16 0,0 0-27 0,0 0-30 16,0 0-21-16,0 0-27 0,0 0-16 0,0 0-23 16,0 0-48-16,0 0-73 0,1-6-104 0,3 3-135 15,-4 3-156-15,6-2-195 0,-6 2-428 0,12-6-1058 16,-7 2 468-16</inkml:trace>
  <inkml:trace contextRef="#ctx0" brushRef="#br0" timeOffset="115799.74">28875 7949 21 0,'53'-4'159'0,"2"1"-15"15,-4-1-12-15,6-1-14 0,-4-1-5 0,-2 0-12 16,4-1-11-16,-14 3-8 0,9-2-11 0,-11 4-2 16,-4 0-7-16,1 2-12 0,0 2-1 0,0 2-2 15,-6 1-14-15,1 2 2 0,-2 2-6 0,3 2-7 16,-1 2-18-16,-2 3-4 0,5-1-19 0,-3 2 0 16,1 0-7-16,-1-2-1 0,2 3 11 0,-1-2-7 15,4-3 3-15,0 2 14 0,0-2-7 0,0 0-1 16,0-3 0-16,16 3-21 0,-15-4 12 0,0-3-7 15,0-2-1-15,1-2 10 0,4-1 2 0,-5 0-1 16,4-3-2-16,10-4 8 0,-13 2 1 0,13-3 8 16,-3-3-9-16,3-2 15 0,-1 1 11 0,-13 2 10 15,0 0 7-15,-2 2 10 0,-2 0 14 0,-4 0 14 16,0 0 12-16,-10 4-2 0,-1-2 9 0,-4 3 4 16,-2-1 0-16,1 1 1 0,-3-1 0 0,-2 2-2 15,-3 0-12-15,3 0-7 0,-2 0-6 0,-6 1-13 16,8 1 1-16,-8-1 2 0,9 0-1 0,-5 2 2 0,1-1-5 15,-5-1-5-15,6 4-2 0,-2-3-5 0,-4-1-6 16,5 4 3-16,0-3-4 0,-2 1-6 16,-3-2 1-16,4 4-10 0,-3 0 1 0,-1-4 0 15,5 2-6-15,-5-2-14 0,3 4-9 0,-3-4-11 16,0 0-8-16,3 1-12 0,-3-1-6 0,0 0-17 0,0 0-10 16,0 5-49-16,0-5-22 0,0 0-56 15,0 0-129-15,0 0-359 0,-20-5 160 0</inkml:trace>
  <inkml:trace contextRef="#ctx0" brushRef="#br0" timeOffset="117966.28">19435 7613 205 0,'-1'-5'250'0,"0"1"-7"0,0-1-7 0,1 1-1 15,-2 0-9-15,2 4-10 0,0-5-11 0,0 5-22 16,0 0-23-16,2-5-11 0,-2 5-19 0,0 0-9 15,0 0-9-15,7 12-7 0,-5-5-14 0,1 3-3 16,2 2-11-16,0 4-7 0,4 0-7 0,3 7-7 16,-2-5-3-16,4 5-12 0,0-6-12 0,2 4-5 15,4-1-20-15,-1 0-8 0,3-3-8 0,2-1 1 16,-1-5-10-16,2 2-3 0,2-5-2 0,2-1 1 16,0-4 2-16,1-3-2 0,0 0 4 0,2-3-3 15,0-2 7-15,-2 0-1 0,3 0-1 0,-1-4 0 16,-3 0 4-16,2-2 0 0,1 0 4 0,-3 0 2 15,1-2-1-15,3 0 0 0,-4 0 3 0,1-3 0 16,-1 0 1-16,-5 6 2 0,8-3-1 0,-4 5-4 16,-6 3 6-16,7 4-1 0,-7 0-2 0,0 2 1 15,-2 7 4-15,6-3-5 0,-7 3 5 0,-1 4-1 16,-1-1-3-16,0 1-8 0,0 1-11 0,-3 1-9 16,3-1-11-16,-2 1-10 0,-1 0-6 0,4-1-2 0,-1 0-1 15,2-1-1-15,5 2 4 0,0-5 1 16,-4 0 9-16,9-2 3 0,-1-4 6 0,0 1 5 15,4-4 5-15,-1-3-3 0,3 0 9 0,0-1 5 16,0-6 6-16,3 1 2 0,-1-4 7 0,0 2 2 0,-1 0 4 16,15-8 7-16,-17 6 2 0,2-1-4 0,-3-1 6 15,-3 3 0-15,3 3 13 0,-2 2 4 0,-10 4-3 16,3 3 0-16,-1-1 1 0,-2 4 1 16,-2 2 2-16,4 1-3 0,2 5-3 0,1 2-2 0,-4 3-2 15,-3-5-3-15,3 5 2 0,2 3-4 0,-2-1-3 16,5 0 1-16,-4-1 1 0,2 0 3 0,-1-1 2 15,2-2 0-15,1-2 2 0,0-1 3 0,9-2 0 16,-4-3 3-16,0-1 5 0,1-3-3 16,2-2 4-16,1 0 2 0,0-1 0 0,1-5-1 0,0 0-1 15,2-4 1-15,1 0-3 0,-4-2 4 0,13-7 0 16,-1 0-4-16,-12 5-4 0,-2-2-5 0,3-1 1 16,-1 2-1-16,-3 3 0 0,0 3-6 0,-4 3-2 15,-2-1-1-15,-4 3-1 0,-2 4-1 0,-2 3 0 16,1 0-1-16,0 3-3 0,-6 4-2 0,4 1-3 15,-2 3 0-15,3 4-3 0,-4-2-6 0,5 3-6 16,-1 0-1-16,-1-5-1 0,7 6 0 0,-2-1-2 16,3-4 4-16,2-1 3 0,5 0 4 0,0-6-8 15,0 1-3-15,4-3 6 0,2 1-1 0,0-3 3 16,2-2 0-16,11-2 2 0,0-4-1 0,0-2-2 16,-11 1 3-16,10-4 4 0,-13 1-3 0,-1 0 0 15,2-2 1-15,13-5 4 0,-19 3 2 0,5 1 2 16,0 1 11-16,-4 1 1 0,2 1 4 0,-4 1-1 15,-1 0 2-15,-8 5-3 0,-3 0 0 0,0 1-5 16,-2 1 1-16,1 1-1 0,-5 2-3 0,1 0 4 16,1 1-1-16,2 3-6 0,-2-2 1 0,4 4 0 15,0-3 2-15,-1 1-4 0,0 2-2 0,10-1-1 16,-1-1 2-16,-6-1-5 0,8-3-2 0,0 2-3 16,-2-2-2-16,5-2 3 0,-4 0-8 0,0-2 0 15,2-2 1-15,-4 1 2 0,3-4 0 0,-2 0 4 16,-1 1 0-16,3-3-3 0,1-2 12 0,-2 1-5 15,-1 0 7-15,-7 1 12 0,-1-1 6 0,1 1 5 16,-1 0-1-16,-5-1 14 0,0 4 15 0,-5-1 17 16,0 2-6-16,0 0-4 0,-3 1-10 0,-1 0 1 15,-1 1-8-15,0-1-8 0,0 1-4 0,-4 2-5 16,0 0-1-16,0 0-5 0,0 0-11 0,0 0-9 16,9 3-10-16,-9-3-6 0,0 0-8 0,0 7-7 15,0-5-15-15,0-2-2 0,5 6-3 0,-5-6-11 16,1 3-13-16,2 0-14 0,-3-3-21 0,1 5-23 15,-1-5-21-15,0 0-48 0,9 0-18 0,-9 0-229 0,0 0-483 16,0 0 214-16</inkml:trace>
  <inkml:trace contextRef="#ctx0" brushRef="#br0" timeOffset="123998.99">21616 6381 162 0,'0'0'277'16,"2"-5"-24"-16,-2 5-15 0,0-4-14 0,0 4-15 15,0 0-4-15,0 0 0 0,0 0-10 0,0 0-18 16,0 0-8-16,-6 16-11 0,6-9-1 0,2 3-1 16,-4-1-11-16,4 4 2 0,-2-5-12 0,0 3-3 15,0-1-1-15,2-1-11 0,0 1 3 0,-2-1-3 16,1-2 3-16,2 2-12 0,-2-3 0 0,3-1-3 15,-2 1 13-15,0-3 6 0,-1 1 8 0,4-1 11 16,-1-2 4-16,1 1 1 0,-5-2 3 0,22-5-9 16,-5-2-4-16,10-5-11 0,2-3-9 0,4-1-5 15,14-9-7-15,-2-1-11 0,5-2-5 0,1 1-11 0,-1-2-8 16,4-1-7-16,-6 1-11 0,6 1-5 0,-3-3 0 16,-4 4-11-16,-1 2 1 0,-14 5-5 15,-2 2-5-15,-2 2-4 0,-5 1 0 0,-7 6-3 16,-5 0-3-16,-2 3-1 0,1 4-3 0,-4-4-1 0,-1 2-5 15,0-1-15-15,-1 4-20 0,1-1-26 0,-5 2-21 16,0 0-39-16,0 0-57 0,0 0-60 0,0 0-69 16,4 6-50-16,-4-6-77 0,0 12-444 0,1-9-940 15,2 1 416-15</inkml:trace>
  <inkml:trace contextRef="#ctx0" brushRef="#br0" timeOffset="148333.84">27994 7825 76 0,'4'-3'354'0,"-1"2"-7"16,-1-2-15-16,-2 3-3 0,5-5-8 0,-1 4-21 15,-4 1-10-15,3-2-26 0,-3 2-19 0,0 0-11 16,0 0-6-16,11 7-7 0,-8-2-17 0,2 4-14 16,-3 0-12-16,5 4-15 0,-2 1-21 0,1 1-12 15,2 2-10-15,0 0-10 0,0 0-20 0,3 0 1 0,0 0-34 16,5 4 0-16,-1-9-7 0,2 2 0 16,5 0-5-16,5-3-7 0,-1-2 0 0,1-1 1 15,2-5-3-15,2-1 4 0,2 0 2 0,-1-5 0 16,6 1-1-16,-3-3-1 0,2-2-1 0,1-3-4 0,-2-1-1 15,1 0-3-15,-1-4-3 0,1 4-7 0,-1-5 2 16,-2 2-5-16,-2 1-2 0,-1 4-6 16,-2 0 8-16,-2 2-7 0,1 2-2 0,-9 3 1 15,-2 2-3-15,1 1 1 0,-5 2-3 0,4 1-2 0,-6 1 0 16,2 4-2-16,-1 1 2 0,-3 1-3 0,5 2 2 16,-1 1 4-16,-1 0-5 0,-1 0-1 0,-1 1 4 15,4 0 0-15,-2 0-3 0,2-2 3 0,1-1-1 16,-1 0-2-16,4-2 1 0,-2-1 0 0,1-1-1 15,3 0 1-15,-2-5 3 0,3 1-1 0,1-2-3 16,6-3-2-16,-7-2 2 0,8-1-3 0,-2-3 11 16,2-1-5-16,3-3-3 0,0 0-1 0,1-3 1 15,1 1-1-15,-1-1-3 0,-2 1 3 0,-3-1 0 16,-2 5 4-16,-3 2 5 0,-5 3 2 0,3-1 1 16,-6 4-3-16,-3 0-3 0,-1 1 4 0,0 0-4 15,-4 3 1-15,3 2 1 0,-2 2-1 0,-2 3 2 16,1-1-4-16,-2 3 1 0,0-2 0 0,1 6-2 15,-2-4 3-15,0 0 0 0,0-2-1 0,1 1 2 16,1-1 6-16,3-1 4 0,1-2 11 0,-1 1 2 16,3-3 6-16,2 0-3 0,1-3-1 0,6 1-1 15,0-2 1-15,7-4-2 0,1 5-2 0,-2-5-3 16,1 0 3-16,1-4 26 0,2-3-5 0,-2 1-2 16,3-1-2-16,0 0-3 0,-3 0-2 0,0-1 0 15,-3 3-1-15,-8 2-3 0,0 1-4 0,-5 1 2 0,0 3-12 16,1-1-3-16,-8 2 1 0,4 0-3 0,-3 2-4 15,2 1 0-15,-3 0 3 0,0 1-4 16,0 1-1-16,3 2-4 0,-1 0-1 0,0 0 6 16,1 2-13-16,0-2 5 0,1 0-2 0,-1 1 7 0,5-1 2 15,-3 1-6-15,5 0-3 0,-1-1 0 0,3-2 5 16,0 1-3-16,5-2-1 0,-2-3 2 16,1 2-14-16,4-2 14 0,2-2 1 0,3-2 10 15,-2 0 0-15,5-2 2 0,-5-5 5 0,4 2-4 0,3-3 5 16,2 0 4-16,2 1-5 0,-7 0 3 0,2 0 7 15,-6-1-2-15,-8 5 9 0,-2 3-5 0,-5-1-12 16,-3 1 6-16,-2 0-1 0,-2 1-1 0,0 2-6 16,-2-2-13-16,-5 2 8 0,12 0-21 15,-12 0 17-15,10 3-4 0,-6-2 1 0,1 2-2 0,0-1 10 16,0 0-4-16,4 1-8 0,-1-1 1 0,1 1 5 16,2 1-5-16,0-1-3 0,2-2 2 0,0 0 4 15,5 1-5-15,-5-2-1 0,-1 0 5 0,2 0-22 16,-4 0-30-16,2-1-50 0,-1-1-67 0,-5 0-69 15,3-5-98-15,-5 4-114 0,6-3-142 0,-8-1-410 16,-4 1-1075-16,2 6 475 0</inkml:trace>
  <inkml:trace contextRef="#ctx0" brushRef="#br0" timeOffset="175249.31">9146 10708 206 0,'-1'-11'384'0,"1"1"-7"0,-4 0-13 0,4 1 5 16,-3-1-4-16,3 2-8 0,0-2-10 0,0 5-15 15,0-1-16-15,2 0-9 0,-1 0-13 0,3 1-11 16,-3 1-10-16,-1 1-7 0,0 3-21 0,0-7-12 15,1 6-20-15,-1 1-14 0,0 0-4 0,0 0 1 16,0 0-7-16,0 0-6 0,7 9-3 0,-7-3-7 16,0 3-4-16,-1 2-13 0,1 0-13 0,-3 7-13 0,2 8-8 15,-1-6-13-15,-4 6-11 0,6 2-13 16,-3 1-6-16,3-2-9 0,-1-1-7 0,1 0-6 0,-2 1-7 16,7-2-36-16,-7-5-14 0,2-1 0 0,0 0 0 15,0 1 0-15,-1-1 0 0,0-1 0 0,0-1 0 16,-2 1 0-16,3-7 0 0,0 1 0 0,-5-2 0 15,4 0 0-15,1-1 0 0,-1-2 0 0,-2 0 0 16,3-1 0-16,-4 0 0 0,4-2 0 0,0-1 0 16,-1 2 0-16,1-5 0 0,0 4 0 0,0-4 0 15,0 0 0-15,0 0 0 0,0 0 0 0,0 0 0 16,0 0 0-16,8-10 0 0,-6 2 0 0,3 0 0 16,1-3 0-16,0 0 0 0,1-3 0 0,1 0 0 15,0-2 0-15,1 2 0 0,-2-1 0 0,5 1 0 0,-7 3 0 16,6-2 0-16,1 0 0 0,-2 5 0 15,2 0 0-15,0 1 0 0,1 1 0 0,-3 0 0 16,7 1 0-16,-3 2 0 0,-1 2 0 0,0 1 0 0,-2 1 0 16,3 1 0-16,0 5 0 0,-1 1 0 0,0 1-5 15,-2 3-23-15,-2 1 35 0,0 1-4 0,-2 3-3 16,0-1 3-16,-3 2-5 0,-3-1-2 0,1 1 1 16,-5 0 1-16,-1 0-1 0,-1-1 3 0,-2-2 3 15,-3-1 2-15,0 2-4 0,-4 0-2 0,1-4 1 16,-3-2 5-16,-2 1-2 0,-4-1 9 0,-2-1-6 15,-4-3-10-15,-1-3 2 0,-1 0 5 0,1-5 0 16,3 2-9-16,3-4-48 0,4 0-40 0,0-1-59 16,1-2-71-16,5-3-85 0,0 5-90 0,6-4-92 15,5 2-106-15,4-3-381 0,4-1-1059 0,0 2 469 16</inkml:trace>
  <inkml:trace contextRef="#ctx0" brushRef="#br0" timeOffset="176082.47">9348 10479 125 0,'-7'-10'353'0,"0"1"-21"16,1-2-5-16,-1 1-13 0,0 0-16 0,-1 0-15 16,3 1-3-16,-3-4-22 0,-2 6-3 0,1-4-9 15,-4 2-4-15,3 0-6 0,1 2-4 0,-4-1-5 16,2 2-10-16,-2 1-13 0,-4 0-2 0,1 1-8 15,-2 2-18-15,0 2-3 0,0 1-9 0,-1 2-7 16,-2 2-10-16,1 2-1 0,-2-1-7 0,-3 3-6 16,-1 2-7-16,2 1-8 0,0 3-3 0,-2 2-7 15,4-1-4-15,-1 2-3 0,4 0-8 0,-3 3 4 0,1-1 2 16,0 3-9-16,5 0-4 0,-4-1-2 0,3 1 1 16,1 1-12-16,1 0 5 0,2 3-5 0,0-1-18 15,-1 7 10-15,0-6-21 0,4 1 14 0,2-1-8 16,2 2 5-16,-2-1-8 0,4 2 0 0,-1 1 2 15,2-2-11-15,1 0-2 0,0 2-3 0,0-2-9 16,4-2-24-16,-2 0 0 0,2-1 0 0,2 1 0 16,2-1 0-16,-1-1 0 0,2-6 0 0,3 5 0 15,-1-6 0-15,4 4 0 0,-3 1 0 0,7-4 0 16,-1 1 0-16,2-2 0 0,4 0 0 0,1-1 0 16,1 0 0-16,3 0 0 0,1-2 0 0,-1 0 0 15,1-2 0-15,1-2 0 0,1 1 0 0,-2-2 0 16,1-1 0-16,2-1 0 0,-3-1 0 0,3 1 0 0,0-5 0 15,-2 0 0-15,0-2 0 0,-7-2 0 16,7-2 0-16,0 0 0 0,-8 2 0 0,7-7 0 16,-7 5-18-16,8-1-7 0,-2-7 10 0,-1 3-18 15,-1-3 15-15,1-1-11 0,-2 0 0 0,3 0 3 0,-3 0 7 16,0-2-8-16,-2 0 11 0,-4 3 1 0,5-5 5 16,-9 4-2-16,3-4 2 0,2-2-1 15,0-2 1-15,-6-2 14 0,5 1-11 0,-5-2 3 0,-2 0 4 16,2-2-2-16,-3-1 4 0,2-1 3 0,-2 0 1 15,-1-5 8-15,-2 1-2 0,0 2 4 0,-1-2 7 16,-1-1 4-16,-3 1-2 0,1 1-1 0,-3-6 1 16,-2 6 11-16,-1-3-4 0,0 2-1 0,-3-2 4 15,-1 2-16-15,-2 3-19 0,-4-2 0 0,0-1 0 16,-1 1 0-16,-4 2 0 0,-2-4 0 0,-2 4 0 16,-5-1 0-16,2 4 0 0,-14-6 0 0,7 10 0 15,-2 2 0-15,-2 2 0 0,-1 5 0 0,1 2-105 16,-5 3-169-16,2 6-99 0,-15 2-106 0,17 4-112 15,-14 4-471-15,16 4-1150 0,0 2 509 0</inkml:trace>
  <inkml:trace contextRef="#ctx0" brushRef="#br0" timeOffset="178366.03">6493 12155 31 0,'0'0'249'0,"-9"-1"-18"0,9 1-13 16,-10 1-12-16,2-1-3 0,3 1-9 0,-5 1-5 15,1 1-5-15,-4 1-3 0,0 0-5 0,-2 2 0 16,-4 2-14-16,0 1 0 0,-8-2-13 0,0 4-2 16,0-4 1-16,-1 3-2 0,-4-3 2 0,0 3 4 15,1-1 8-15,0-2-2 0,-4 1 9 0,6-1 0 16,-5 1 7-16,5-1-11 0,-2-1-4 0,1 1-9 16,2-5-1-16,1 4-5 0,0-4-1 0,6 0-9 15,1 1-3-15,2 0-3 0,0-3 6 0,3 2-11 16,-1-1-3-16,5 1-2 0,-2 0-8 0,5-2-9 15,-3 1-6-15,3-1-6 0,2 2-6 0,0-2-8 16,-1 1-6-16,7-1-6 0,-6 1-5 0,6-1 2 16,0 0-11-16,-5 3 5 0,5-3 2 0,0 0-5 15,0 0 2-15,0 0 4 0,15-8-1 0,-6 3 2 0,4 3-5 16,6-2-18-16,-1-2 17 0,8-2 16 16,3-5-21-16,3 4 3 0,6-4-6 0,9-4 2 0,3 1-10 15,4 3 10-15,0-6-10 0,3 2-2 0,3-1 2 16,-1 0 4-16,1-2-9 0,-1 1-2 0,2-1 1 15,-1-2-6-15,0 1-1 0,0 1-1 0,-2-1-1 16,-2 1-3-16,2-3-2 0,-3 2 5 16,-1 0-6-16,-2-2-8 0,0 2-7 0,-1-2 0 0,-3 3 0 15,0-5 0-15,-1 2 0 0,2 3 0 0,-13 3 0 16,12-2 0-16,-3-2 0 0,1-2 0 0,-9 8 0 16,8-6 0-16,2 0 0 0,-11 7 0 0,0-1 0 15,11-5 0-15,-13 6 0 0,12-6 0 0,-11 7 0 16,2-1 0-16,-3-2 0 0,0 3 0 0,-1 1 0 15,0 0 0-15,-1 1 0 0,-1-1 0 0,-2 1 0 16,1 3 0-16,-2-3 0 0,-4 0 0 0,3 4 0 16,-7 1 0-16,-2 0 0 0,1-1 0 0,-1 1 0 15,0 2 0-15,-5 2 0 0,1-3 0 0,3 0 0 16,-7 3 0-16,1-1 0 0,-1 1 0 0,-2 2 0 16,1-4 0-16,-1 2 0 0,-1 1 0 0,-1-1 0 15,-1 0 0-15,-5 2 0 0,10-2 0 0,-8 1 0 16,4-1 0-16,-6 2 0 0,7-1 0 0,-7 1 0 0,8-1 0 15,-4-3 0-15,-1 3 0 0,-3 1 0 0,8-2 0 16,-4 0 0-16,0-1 0 0,-4 3 0 16,6-4 0-16,-1 3 0 0,-1 0 0 0,0-3 0 0,-4 4 0 15,1-4 0-15,2 1-2 0,-3 3 1 0,0-7-5 16,-4 3-5-16,4 4 8 0,-5-5-7 0,1 0 1 16,-1 1-3-16,0 1 0 0,-4-1-1 0,-1-1 2 15,-3 1-1-15,3-2-1 0,-7 2-2 0,-3 0 9 16,0 1 2-16,1 0-3 0,0 2-5 0,-4 1 2 15,-5 0 2-15,6 0 1 0,3 0-18 0,-3 3 29 16,-1-1 1-16,4 0 3 0,-3 2 2 0,3-1 7 16,3 1 12-16,2-3 0 0,2 1 5 0,2-1 5 15,1 0-6-15,0 0-32 0,5 0-1 0,-1 2 0 16,1-1 0-16,4-2 0 0,0 4 0 0,0-4 0 16,9 6 0-16,0-3 0 0,5-2 0 0,5 1 0 15,2-2 0-15,9 1 0 0,0-2 0 0,1-2 0 16,1 2 0-16,2 0 0 0,1-2 0 0,-2-1 0 15,-2 1 0-15,-3 1 0 0,-5-1 0 0,-2 1 0 0,-4 0 0 16,2 1 0-16,-10-1 0 0,4 1 0 16,-4-1 0-16,-3 2 0 0,-2 2 0 0,-4-2 0 0,4 3 0 15,-4-3 0-15,-5 8 0 0,-3-1 0 0,0 0 0 16,-2 1 0-16,0 5 0 0,-3 1 0 0,-1-2 0 16,-1 8 0-16,2-3 0 0,0 0 0 15,2 0 0-15,-1 6 0 0,2-4 0 0,1-3 0 16,3 1 0-16,-1 1 0 0,3-2 0 0,0 1 0 0,3-7 0 15,0 4 0-15,0-4 0 0,-1-1-4 0,2 1-193 16,0-3-71-16,2-4-90 0,-4 4-90 0,-1-2-113 16,-1 1-499-16,0-1-1147 0,-2 1 508 0</inkml:trace>
  <inkml:trace contextRef="#ctx0" brushRef="#br0" timeOffset="179199.06">5025 12707 13 0,'0'0'371'0,"0"0"-4"16,0 0-9-16,0 0-4 0,0 0-9 0,0 0-14 15,-3-13-6-15,2 5-8 0,1 2-1 0,-4-4-14 16,3 0-10-16,-2-1-8 0,-2-2-4 16,0-1-13-16,-1-2-11 0,-1 6-15 0,2-1-6 0,-4 1-10 15,0 0-21-15,3 3 0 0,-5 2-19 0,0 2-22 16,-3 1 3-16,-3 5-24 0,2 1-6 0,-3 7-7 15,-2 6-19-15,0 1-5 0,4 4-6 0,-2 2-9 16,4 2-15-16,5-1-2 0,0 3-6 0,4 0-9 16,1-2-9-16,3-6-8 0,1 7-3 0,2-9 2 15,2 1-5-15,3-7 3 0,-1 2-14 0,3-4-3 16,0-2 4-16,1-1 1 0,0-3-7 0,4-5 0 16,-1 0-3-16,-3-2 4 0,2-4 0 0,2-2-9 15,-3 0 7-15,2-2-2 0,1-5 1 0,-4 1-9 16,-2-3-1-16,5-7 5 0,-8 8 2 0,0-1 3 15,-1 0 13-15,0 4 7 0,-3 2 5 0,2 1 4 16,-2 2-46-16,-1 4 0 0,0-1 0 0,4 2 0 16,-4 4 0-16,0 0 0 0,0 0 0 0,6 10 0 15,-2 1 0-15,-4 0 0 0,5 5 0 0,-1-1 0 16,5 1 0-16,-2 2 0 0,0-3 0 0,2 1 0 16,1 0 0-16,-1-3 0 0,3-1 0 0,-5-3 0 15,3-1-73-15,-2-3-141 0,-1 0-60 0,0-4-55 16,1-1-49-16,-4 0-45 0,-4 0-56 0,6-7-66 15,-6 1-368-15,0 1-989 0,0-6 438 0</inkml:trace>
  <inkml:trace contextRef="#ctx0" brushRef="#br0" timeOffset="179799.19">5022 12275 231 0,'-5'-9'374'0,"1"3"-14"0,1-3-7 0,0 1-8 16,-6-1-13-16,4 0-13 0,-3 0-5 0,0 0-7 15,1-1-16-15,-5 3-8 0,3-2-9 0,-5-1-11 16,0 0-15-16,-2 3-12 0,0 1-8 0,-6-1-16 16,2 6-9-16,-1 2-10 0,-5 2-10 0,-5 4-4 15,3 3-9-15,-4 1-9 0,3 3-5 0,-1-1-11 16,-1 6-3-16,-4 13 3 0,7-7-9 0,-2 1 2 15,-3 8-4-15,1 6 1 0,9-12-6 0,-5 9 2 16,9-5-13-16,1-1-6 0,-5 13-7 0,10-10-4 16,-2 11-13-16,6-9-3 0,0 0-4 0,-3 9-30 15,6-10-51-15,3-1 0 0,2 1 0 0,1-1 0 16,0 1 0-16,5 1 0 0,3 9 0 0,2-11 0 16,-1-1 0-16,3-4 0 0,4 3 0 0,5-3 0 15,-3-4 0-15,3 1 0 0,3-4 0 0,3-2 0 16,0-2 0-16,4 0 0 0,-3-4 0 0,4-5 0 15,0-1 0-15,-3 0 0 0,6-6 0 0,-1 0 0 16,2-5 0-16,-1 1 0 0,0-5 0 0,0 1 0 16,1-4 0-16,3-4 0 0,-6 3 0 0,14-10 0 15,-13 4 0-15,-2-1 0 0,4 0 0 0,-2-2 0 16,-3-1 0-16,1 0 0 0,-3-4 0 0,6-8 0 16,-11 5 0-16,-3 1 0 0,-2-1 0 0,-3-3 0 15,2-1 0-15,-5 2 0 0,-2-3 0 0,1 1 0 16,-7-1 0-16,0 0 0 0,0-3 0 0,-6 1 0 0,-4 1 0 15,-3 2 0-15,3-4 0 0,-5 3 0 0,-4 0 0 16,-3 5 0-16,-2-4 0 0,-3 2 0 16,-2 3 0-16,-2 2 0 0,-3 1 0 0,1 0 0 15,-13-4 0-15,8 10 0 0,1 7 0 0,0 0 0 0,0 1 0 16,-2 3 0-16,-1 3 0 0,3 1 0 0,1 3 0 16,-1 3 0-16,4 0-126 0,2 0-425 0,5 6-127 15,1-6-462-15,-2 6-1234 0,5-2 546 0</inkml:trace>
  <inkml:trace contextRef="#ctx0" brushRef="#br0" timeOffset="182915.92">13992 12587 205 0,'-3'-4'411'0,"0"2"-26"16,3 2-24-16,-5-3-25 0,5 3-18 0,0 0-15 0,0 0-29 15,-10 4-17-15,8 0-16 0,1 0-16 0,-1 3-13 16,0-1-15-16,1-2-16 0,2 3-10 16,-1 0-11-16,2-3-5 0,0 1-5 0,-1 1-5 15,1-1-5-15,-2-4-4 0,1 3 0 0,-1-4 10 0,2 5 9 16,-2-5-6-16,0 0-8 0,0 0-12 0,0 0-2 15,4-11-16-15,-4 2-5 0,2 3-11 0,-2-3-10 16,-2 1-5-16,0 0-5 0,-2-2-2 0,-2 1-4 16,1 0-7-16,-3 1 2 0,-1 1 0 0,-3 2-2 15,0 1 6-15,-5 1-12 0,-2 3 10 0,-3 1-7 16,-1 4 5-16,-1 2 3 0,-3 6 8 0,1 3 0 16,3 3-4-16,0 1 1 0,3 1 2 0,-2 2 1 15,3 1-12-15,6-2 4 0,0 0 9 0,3 1-16 16,6-4-4-16,1 9-6 0,3-10-3 0,2 0 1 15,2 1-38-15,2-1-10 0,7 0 0 0,1-5 0 16,4 0 0-16,5 3 0 0,0-5 0 0,5-1 0 16,0-2 0-16,0-2 0 0,0-3 0 0,2-2 0 15,-10-2 0-15,-3 1-54 0,2-3-90 0,-6-1-41 16,0-2-57-16,-3 2-62 0,0-1-44 0,-5 0-42 16,0 0-45-16,-2 0-42 0,-1-2-68 0,0 1-300 15,-2 0-915-15,-2 0 405 0</inkml:trace>
  <inkml:trace contextRef="#ctx0" brushRef="#br0" timeOffset="183649">14233 12294 151 0,'-13'-13'334'0,"-2"-2"-16"0,-1 2-6 0,-3 1-8 15,2 1-7-15,-7-1-2 0,5 3-12 0,-5-2-6 16,-2 2-4-16,-3 1-2 0,-1 1-10 16,3 2-5-16,-1 4-9 0,-1-2-6 0,0 2-12 15,2 2-7-15,3 0-5 0,-2 6-12 0,0-4-12 0,2 3-6 16,-2 3-12-16,1 3-6 0,1-3-2 0,-1 6-9 15,1 1 3-15,1 1-7 0,1 5-7 0,-1-1-12 16,-4 2-3-16,4 5 2 0,1 1-9 16,0-2-7-16,0 1-10 0,-6 10 14 0,9-6-9 0,2-1-3 15,-1 0-9-15,4 2-10 0,0-3-1 0,-1-1-8 16,1 3-6-16,2-3-8 0,2 1-6 0,1 0-42 16,0-2-20-16,4 1 0 0,0 0 0 0,2 0 0 15,3-2 0-15,3 5 0 0,2-2 0 0,3-2 0 16,-1 0 0-16,5-2 0 0,1 1 0 0,3 0 0 15,-2-3 0-15,8 2 0 0,-3-5 0 0,4 1 0 16,3-3 0-16,-2-1 0 0,4-2 0 0,-1 1 0 16,1-3 0-16,0-1 0 0,3-2 0 0,-3-2 0 15,3-1 0-15,1-1 0 0,-2-2 0 0,1 0 0 16,0-3 0-16,-1 0 0 0,1 0 0 0,1-4 0 16,-1 0 0-16,-2 0 0 0,1-5 0 0,-2 2 0 15,-2-1 0-15,-4-1 0 0,6-2 0 0,-1 0 0 16,-4-2 0-16,1-2 0 0,-6 1 0 0,5-3 0 15,-1-2 0-15,-2-1 0 0,0 0 0 0,0-4 0 16,-1 1 0-16,-1-1 0 0,0 1 0 0,-1-2 0 16,-1 1 0-16,-5 6 0 0,5-7 0 0,-7 6 0 15,4-5 0-15,-4 6 0 0,0 0 0 0,-3-3 0 16,0 1 0-16,1-7 0 0,-3 6 0 0,-2 1 0 0,-1-1 0 16,1-6 0-16,-1 1 0 0,-1-3 0 0,-1 4 0 15,1-2 0-15,-5-2 0 0,2 1 0 0,-3-2 0 16,-3 3 0-16,1-4 0 0,0 1 0 15,-3-1 0-15,-2 3 0 0,-3-2 0 0,1 2 0 0,-2 1 0 16,-1 4 0-16,-3-3 0 0,2 4 0 0,-3 2 0 16,-1-2 0-16,2 2 0 0,-2 2 0 0,-2 2 0 15,-4 2-262-15,5 2-160 0,-7 3-71 0,0 0-75 16,-2 0-507-16,1 5-1164 0,0 2 516 0</inkml:trace>
  <inkml:trace contextRef="#ctx0" brushRef="#br0" timeOffset="185432.33">5267 13097 113 0,'-5'-10'407'0,"0"1"-8"0,3 3-19 16,-3 0-19-16,2 1-17 0,1 0-20 0,-1-1-16 15,2 3-31-15,-1-1-29 0,2 4-14 0,0 0-11 16,0 0-4-16,0 0-5 0,0 0-4 0,0 0-3 16,18 14-10-16,-11-5-6 0,-1 1-7 0,4 6-4 15,2 1-10-15,1 4-8 0,3 4-7 0,-2 1-1 16,0 2-7-16,-4-1-10 0,3 7 2 0,1 0-6 16,9 8-14-16,-11-9-2 0,7 9-3 0,-1 2 4 15,2 1 5-15,-3 0-16 0,3-1-8 0,3 4-1 16,-1-1-4-16,-3 2-10 0,8-1-9 0,-1 1 11 15,-1 1 3-15,5 4 14 0,-1-2 1 0,-3 1-10 16,3-1-17-16,0-2-4 0,1 3-73 0,-2-2 0 16,3 1 0-16,-1 0 0 0,0-2 0 0,-1 4 0 15,0 1 0-15,2-4 0 0,-3-1 0 0,-1-1 0 16,-2 2 0-16,-1-6 0 0,-1-1 0 0,2 0 0 0,-7-13 0 16,6 10 0-16,-3-8 0 0,-6-2 0 0,3 1 0 15,-4-1 0-15,1 1 0 0,1-4 0 0,-3-1 0 16,-2-2 0-16,-1-1 0 0,-3-6 0 15,-1 0 0-15,-2-6 0 0,-2 0 0 0,1 1 0 0,-2-1 0 16,2-2 0-16,-3 1 0 0,1-4 0 0,0-1 0 16,-1 0 0-16,0-2 0 0,0 0 0 0,0-4 0 15,2 6 0-15,-1-3 0 0,-1-3 0 0,0 4 0 16,0-4 0-16,0 0 0 0,0 0 0 16,0 0 0-16,0 0-320 0,0 0-62 0,10-8-60 0,-10 8-48 15,0-6-57-15,0 6-455 0,-4-8-1085 0,2 5 480 16</inkml:trace>
  <inkml:trace contextRef="#ctx0" brushRef="#br0" timeOffset="185750">6053 15393 326 0,'0'0'382'0,"-6"-2"-22"0,6 2-15 16,0 0-26-16,0 0-7 0,0 0-14 0,0 0-10 16,0 0-10-16,14-5-13 0,-14 5-12 0,12 0-19 15,-6 2-11-15,3-2-16 0,1 4-13 0,-1-2-20 16,4 1-12-16,-2 3-17 0,6 0-15 16,-6 0-13-16,7 2-8 0,-2 2-13 0,-1-2-6 0,3 1-14 15,-3-1-5-15,2 0-9 0,1 2-6 0,-3-3-6 16,2 2-16-16,-4-7-10 0,-1 3-9 0,6 1-11 15,-5-3-13-15,0-1-15 0,-3-1-11 16,3-1-16-16,-3 1-19 0,0-3-24 0,-1 0-57 0,0 0-30 16,-5-3-43-16,1 1-50 0,-4 0-64 0,2 1-57 15,-3 3-248-15,0-13-695 0,-4 2 308 0</inkml:trace>
  <inkml:trace contextRef="#ctx0" brushRef="#br0" timeOffset="186016.05">6562 15086 410 0,'1'-12'435'0,"2"3"-2"16,-2-2-5-16,-1 4-12 0,0 0-13 0,0-1-11 15,0 2-11-15,0 3-22 0,0-1-22 0,2-1-27 16,-2 5-20-16,0-5-22 0,0 5-23 16,0 0-14-16,0 0-22 0,0 0-9 0,-3 13-13 0,3-4-11 15,0 3-21-15,0 0-19 0,0 3-8 0,0 2-10 16,4 8-6-16,-3-7-10 0,-2 2-14 0,-2-1-4 15,3 5-6-15,-2-4-5 0,0-1-10 0,2-1-13 16,-2 1-1-16,-2-2-11 0,4 1-13 0,0-7-16 16,0 6-22-16,0-4-29 0,-1-1-38 0,-1-1-56 15,0-1-57-15,2-3-79 0,1 2-90 0,-5 1-90 16,2-2-132-16,-2-1-297 0,1-1-955 0,1-2 423 16</inkml:trace>
  <inkml:trace contextRef="#ctx0" brushRef="#br0" timeOffset="187649.08">7132 16027 109 0,'-6'2'346'0,"6"-2"-7"0,0 0-22 15,-4 1-23-15,4-1-14 0,0 0-22 0,-4 2-4 16,4-2-10-16,0 0-3 0,0 0-17 0,0 0-5 16,0 5-15-16,0-5-11 0,0 0 1 0,5 6-3 0,-5-6-6 15,0 0-8-15,9-2-9 0,-9 2-14 0,0 0-7 16,14-4-5-16,-5 0-13 0,0 0-10 16,2-6-4-16,-1 4-4 0,1-1-1 0,0-4 1 15,0 6 1-15,-1-4 4 0,-2-1-2 0,-2 1-5 16,2-2-1-16,-2 1 3 0,-1-1-6 0,0-3-11 0,-2-2 5 15,-2 3-6-15,-2 1-3 0,0 1-2 0,-2 0-6 16,-1 2-4-16,-5-2-2 0,3 4-11 16,-2-1-5-16,-1 2-2 0,-2 5-3 0,0 0-1 15,0 1-4-15,-3 2-11 0,1 2 5 0,-6 5 3 16,6 0-5-16,-1 3 7 0,0 4-10 0,0-1 17 0,2 1-10 16,3 2 11-16,1 0-10 0,1 8 0 0,3-5 1 15,2 3-10-15,1-5-2 0,3 0 1 0,1 0 0 16,3 0-7-16,0 0-4 0,3-1-7 15,0-1-4-15,4-1-15 0,-3-3 0 0,6-2 0 16,-1 0 0-16,2-5 0 0,0 0 0 0,3-4 0 0,-4 0-9 16,2-2-56-16,-5-3-29 0,6-2-35 0,-6 2-39 15,0-2-45-15,-2-4-50 0,-1-2-67 0,3-2-71 16,-8 1-89-16,3-1-88 0,-3-4-331 16,-2 5-984-16,-1 1 435 0</inkml:trace>
  <inkml:trace contextRef="#ctx0" brushRef="#br0" timeOffset="188365.99">7366 15530 29 0,'-14'-10'340'0,"-3"2"-2"0,3 2-20 0,-2-2-17 15,4 3-13-15,-6-4-13 0,5 5-10 0,-1-1-8 16,-1-1 1-16,-3 0-11 0,0 2-2 0,-1 0-8 16,4 1 0-16,-7 3-12 0,3 0 2 0,-10 4-8 15,2-1-5-15,0 2-4 0,0 3-11 0,0 1-9 16,-1 2-6-16,5-1-7 0,-4 7-10 0,0-1-10 15,4 2-12-15,-4 1-6 0,4 0-10 0,1 5-8 16,2-1 0-16,1 4-6 0,0-1-8 0,2 2-5 16,2 0 5-16,1 1-19 0,0 0 3 0,-4 2-6 15,10 2 5-15,-2-2-7 0,1 1 5 0,1 1-13 16,5-1-2-16,-4 2 0 0,5 1-2 0,2-1-15 16,2 1-5-16,3-1-15 0,0 1 5 0,3-2-3 15,1-3-5-15,1 0-16 0,3 0 13 0,2-2-12 16,2 0-4-16,2-3 9 0,-1-2-9 0,4 1-5 15,-1-3 5-15,1-4 1 0,3 0-17 0,-1-3 8 16,3-2-5-16,-1 1-7 0,1-3-1 0,3-3-6 16,-5-1-1-16,-3-2 4 0,7-2-2 0,-7-1-1 15,10-2 5-15,-4-1-4 0,3-2 3 0,-3 1-3 16,0-4 2-16,-1-1-5 0,0-2-9 0,0 0 10 16,-1 1 1-16,4-1-4 0,-5-5 8 0,5 2-1 15,-2-1-4-15,-4 0 5 0,2 1 2 0,-8-2-8 16,7 2 6-16,-3-4 3 0,1 0 8 0,-4 0-4 15,-2 2-1-15,1-4 4 0,-6 5-8 0,1-3 3 16,-3 0 6-16,1 1-2 0,1-6 1 0,-4-2 3 16,0 6-4-16,1-6 9 0,-3-2-4 0,-2 1 2 15,-2 0 6-15,0 0 4 0,-4-1-2 0,5 2-2 16,-4-4 2-16,-2 4 9 0,1-3 3 0,-4 1-8 16,1 1 9-16,-3-3-3 0,-3 3 3 0,-3-4-4 15,0 4-4-15,-4-3 10 0,-2 4-10 0,-3-2 0 16,-4-1-15-16,0 1-5 0,-2 2 0 0,-1 0 0 0,1 0 0 15,-3 4 0-15,0 1 0 0,0-2-43 16,4 7-42-16,-3 3-45 0,2-1-49 0,-2 1-83 16,6 4-93-16,2 6-102 0,2 2-120 0,-8 3-441 15,2 3-1101-15,3 2 487 0</inkml:trace>
  <inkml:trace contextRef="#ctx0" brushRef="#br0" timeOffset="190232.33">7832 16219 273 0,'-6'-1'334'0,"3"-1"-5"0,3 2-6 16,-6-3-8-16,2 2 2 0,4 1-12 0,0 0-18 16,-5-4-6-16,5 4-23 0,0 0-16 0,0 0-15 15,0 0-7-15,0 0-4 0,0 0-2 0,0 0-2 16,0 0-3-16,14-2-5 0,-6 3-6 0,2-3-11 16,2 2-7-16,0 0-12 0,6 0-12 0,3 0-8 15,-1 0-15-15,10-1-10 0,-1 2-10 0,4 0-16 16,2-1-5-16,3 1-7 0,0 1-6 0,12 1-8 15,5-3-13-15,0 3-10 0,1-2 4 0,0 1-6 16,6-2-10-16,3 0-2 0,0 2-4 0,29 4-10 16,-29-3-2-16,28 5-4 0,3-2 0 0,6-2-3 15,-5 0 1-15,8-1 1 0,-4 1-6 0,10-3 0 16,-1 5 5-16,-1-6-7 0,-7 1-1 0,-1 0 3 16,-1 1 1-16,-7-5-3 0,-28 0-2 0,2 3-2 15,-5-1 2-15,-2 0-3 0,-2-2-3 0,-20 0-8 16,-6 0-2-16,-9 2 1 0,-5 0 5 0,-5-2 3 15,-2-1-10-15,-2 2 5 0,-4-1-4 0,-2-2-1 16,-3 1-5-16,-1 0 3 0,-3-2-2 0,-3 3-2 16,0-1 5-16,0 1 1 0,-2 0 2 0,3 1-10 15,-3-1-6-15,5 2-6 0,-1-1-14 0,0 1-11 16,5 1-11-16,-5-3-7 0,2-1-4 0,3 4-2 16,0 0-3-16,-1-3 5 0,1 3 8 0,0 0 5 15,0 0 4-15,1-11 11 0,-1 8 3 0,0-1 5 16,-2-1 6-16,-2-1 18 0,1 1 8 0,0 0 15 15,-3 0 13-15,-1-3 9 0,-2 2 8 16,1 0 12-16,-1 4 10 0,0-2 17 0,-1 0 10 0,0 1 6 16,-2-1 7-16,2 0-1 0,1 1 7 0,1-1 5 15,1 3-13-15,-1-1-6 0,3 1-3 0,1-2-11 16,4 3-7-16,-8-2-6 0,8 2-9 0,0 0-5 16,0 0-3-16,0 0 0 0,0 0-10 0,0 0-2 15,0 0-3-15,0 0 4 0,23 4-8 0,-14-3 1 16,3-1-4-16,-2 2-6 0,3-1-4 0,-3 0 2 15,4 1 2-15,-1-1-4 0,-4 1-9 0,6 0-3 16,-3 0 0-16,-1-2 3 0,-2 4-2 0,-1-2-2 16,-2 1 1-16,2 0-5 0,-3 1 6 0,1 5-2 15,-2-2-3-15,-1 3 7 0,-2-2-1 0,-1 4 2 16,-2-1-4-16,-2 1 4 0,-1 0-7 0,-3 4 3 16,-1 0 2-16,-3-1 1 0,1 0 2 0,0 1-6 15,-1-2 1-15,-2-1 3 0,1 1-1 0,4 2-3 16,-2-4 1-16,2-2 0 0,1 0 7 0,0-2-5 15,2 1-29-15,1-2-26 0,1-1-40 0,0-2-60 16,-1 2-83-16,5-2-97 0,-3 2-120 0,2-3-554 16,1 1-1091-16,0-4 483 0</inkml:trace>
  <inkml:trace contextRef="#ctx0" brushRef="#br0" timeOffset="190982.4">11270 16307 87 0,'3'-5'400'0,"-3"-1"-16"15,-3-2-9-15,3-1-3 0,0-1-11 0,0 1-18 16,-1-1-13-16,-3-2-10 0,0 3-10 0,-2-1-8 15,2-4-14-15,-1 3-18 0,-3 1-18 0,-1 2-21 16,0 0-14-16,-1 2-12 0,1-2-21 0,-1 5-16 16,-3 0-9-16,-2 3-10 0,-2 2-5 0,1 6-12 15,-1-1-8-15,-1 3-1 0,3 2-12 0,-2 1-3 16,-1 4-12-16,3 0-7 0,2 3-5 0,-1 3-8 16,5-3-5-16,1 3-6 0,2-3-7 0,1 5-12 15,3-6 1-15,0-1-2 0,6 0-8 0,-1-1-3 16,4-2-3-16,-3 1-3 0,5-5-6 0,0-3-2 15,1-1 5-15,3 0-8 0,2-1-1 0,-2-3-2 16,0-3-2-16,3-3 1 0,-4 0 5 0,6-6-2 16,-3 0-5-16,3-4 4 0,1-5-6 0,-1-3 13 15,-4-1-7-15,0-2 15 0,0-1 6 0,-2-2 8 16,-2-4 1-16,0-1-5 0,-1-14 10 0,-1 12-9 16,-3 2-4-16,3-2 0 0,-3 0-4 0,0 3-4 15,-1 2 6-15,-3 4-2 0,2 7 1 0,-1 0 2 16,-2 1-4-16,0 6 9 0,1 2-3 0,1 3-19 15,-2 0-19-15,-2 0 0 0,2 1 0 0,0 5 0 16,0 0 0-16,0 0 0 0,0 0 0 0,-10 15 0 16,8-6 0-16,-2 3 0 0,0 5 0 0,0 1 0 15,-1 8 0-15,1 1 0 0,3 3 0 0,-3-1 0 16,4 1 0-16,-4-1 0 0,3 1 0 0,1 1 0 16,0-2 0-16,0 0 0 0,1-1 0 0,-1 0 0 15,7-1 0-15,-5-2 0 0,7 0 0 0,-5-6 0 16,1-3-15-16,3 1-92 0,1-2-11 0,-3-5-37 15,3-1-41-15,1-2-41 0,2-4-56 0,-1 0-56 16,1-2-57-16,-2-5-74 0,0 1-493 0,-1-4-1054 16,1-2 467-16</inkml:trace>
  <inkml:trace contextRef="#ctx0" brushRef="#br0" timeOffset="191682.28">11537 15806 70 0,'-9'-12'366'0,"-2"0"-14"0,-2-1-16 15,-1 0-12-15,4 1-12 0,-7 0-25 0,4 2-12 16,-2 1-18-16,-2-1-11 0,2 3-8 16,-3-2-12-16,0 3-9 0,-2 4-12 0,2-1 0 15,-2 2-12-15,-1-1-11 0,-1 2-3 0,-6 3-6 16,9 1-8-16,-3 0-6 0,-3 7-7 0,-2-3-5 16,0 3-7-16,-1 3-8 0,0 2-5 0,4-1-6 0,-1 5-6 15,4 0-5-15,0 0-8 0,-6 2-3 0,7 2-6 16,-3-1-2-16,3 2-6 0,0-1-6 15,4 1-8-15,0 4 0 0,1-4-7 0,0 4-5 16,4 1 0-16,1-1-6 0,2 0-1 0,3 1-11 16,-1 1 5-16,1-2-1 0,2 0-8 0,5-1-2 15,-4-1-3-15,5 2-3 0,2-3-2 0,-1 2-4 16,3-3-3-16,-1-6 3 0,1 5-2 0,6 0-5 0,0-2-6 16,-3-4 4-16,7 2-8 0,-7-4 3 15,5-2-2-15,6 3 5 0,-3-5 0 0,5 3-5 16,0 0 1-16,-4-6-7 0,1 0 4 0,7-2-2 15,0 3 1-15,1-6 0 0,0 3-5 0,2-4 3 16,-2 0 6-16,2-3-11 0,-2-2 4 0,3 1-1 16,-3 0 6-16,2-4-8 0,-4 0 3 0,4 2 4 15,-3-2-4-15,-2-2 1 0,2-2 3 0,0 1 0 16,-8 1-15-16,9-4 10 0,-6-2 3 0,6 1-3 16,-4-3 4-16,-2-1-3 0,0 0 4 0,-2-3 0 15,2-2-6-15,-3-3-2 0,3 0 15 0,-3 1-3 16,-1-3 7-16,1 0 6 0,-4-1 8 0,-1 0 11 15,-2-2 1-15,-2 3 12 0,0-2 7 0,-4-1 4 16,-1 4 2-16,-4 0-14 0,0-3 17 0,-1 1-4 16,-1 8-3-16,-5-7-63 0,2-1 0 0,-4 2 0 15,0-1 0-15,-4-2 0 0,-3 2 0 0,-2 1 0 16,0-2 0-16,-3 4 0 0,-6-3 0 0,3 3 0 16,-4-2 0-16,0 5 0 0,-2 0-155 0,-1 4-129 15,1-1-94-15,-3 5-138 0,-6-3-627 0,6 4-1239 16,0-3 548-16</inkml:trace>
  <inkml:trace contextRef="#ctx0" brushRef="#br0" timeOffset="194032.57">11868 15887 287 0,'0'0'324'0,"0"0"-12"0,0 0-8 0,0 0-17 16,0 0-9-16,0 0-10 0,0 0 0 0,0 0-11 16,0 0-10-16,0 0-13 0,0 0-12 0,0 0-11 15,0 0-11-15,0 0-8 0,7-11-6 0,-4 7-15 16,1 0-7-16,0-1-7 0,-4-2-12 0,4 1-6 16,4-1-8-16,-1-5-5 0,2 6-5 0,3-8-9 15,-2 0-1-15,3-2-2 0,-2 3-7 0,7-8 4 16,-4 0-9-16,4 0 2 0,-1-3-2 0,-2 4-1 15,4-4 0-15,-3 2-8 0,4-2 1 0,-2 2-2 16,1-2-3-16,-1-2-8 0,0 1-4 0,2-3-2 16,-2 1-9-16,1-2-4 0,3 2 0 0,-3-6-6 15,6 6-5-15,4-16-5 0,-2 4-8 0,-7 9 2 16,6-12-2-16,-6 11-7 0,7-12 0 0,4 0-5 16,-7 2 0-16,0-2-2 0,2 1-5 0,2 0-2 15,-5 1 1-15,6-3-3 0,-2 4 0 0,-1-3 0 16,1 2-1-16,-7 10-3 0,8-7-2 0,2 1 2 15,-10 7 0-15,1 1-9 0,2 0-3 0,5-9-6 16,-3 10 3-16,8-10 1 0,-7 11-5 0,7-10 7 16,-6 8-11-16,5-7 2 0,-7 6 1 0,0 1 3 15,9-5-16-15,-11 7 12 0,3 0-4 0,1 0-1 16,0 2-3-16,-3-2 0 0,-1 1-11 0,1 2 13 16,-5-1-2-16,6-1 4 0,-4 3-1 0,2-3 4 15,0 5-1-15,-1 0-2 0,-4 0 2 0,4 3 3 16,-2-4 0-16,-1 2 0 0,0 1-4 0,-1 1-4 15,4 0-4-15,-9 3 3 0,6-4-6 0,0 1 4 16,-1 0-1-16,-1 3-2 0,-3 1 2 0,1-1 3 16,-2-1 2-16,2 0 2 0,-3 2 1 0,3-1 3 15,-2 1 1-15,0-1-1 0,1 0 5 0,-4 2 1 16,3 0-2-16,-3 0 3 0,-1 4 2 0,-3-2-2 16,3 5 3-16,-4-2-1 0,-1 2 3 0,1 1-5 15,-1 0 5-15,0 1 0 0,0 0 2 0,-2 1 0 16,-2-1-1-16,0 4 0 0,4-5-1 0,-4 3-1 15,0 2 0-15,4-4 1 0,-4 4-4 0,0 0 0 16,0-3-1-16,0 3 0 0,0 0-1 0,0 0-3 16,-5-4 4-16,5 4 3 0,-13 1-2 0,13-1 0 0,-14 4 1 15,5-3-4-15,-1 4 3 0,-3-1 4 16,-3 3 0-16,-1-3-3 0,-2 2 2 0,-2 0-2 16,2 0 3-16,-8 1 2 0,-6 2-5 0,9-1 7 15,-3 1 1-15,0-2 6 0,-2 2 4 0,1-4-1 0,2 2-2 16,4-3-6-16,1 1 12 0,-5 0 1 15,4-3-3-15,4 0-3 0,5-1 1 0,0 2 2 16,0-1-2-16,1 0 0 0,2 0 0 0,2-1-1 16,2 1-8-16,-3-2 14 0,4 1-3 0,5-1 2 0,-8 1 0 15,8-1-3-15,-6 1 3 0,6-1 1 0,0 0-6 16,0 0 1-16,0 0 3 0,0 0-1 16,0 0 1-16,0 0 1 0,20-5-9 0,-7 4 2 15,1-3 1-15,5 3-5 0,-1-1 3 0,4-3-2 16,6 0 0-16,4 1-2 0,-10 0 1 0,7-1 4 0,0 0-7 15,-2 1 4-15,-1 0-2 0,-6 0 1 16,2 1-2-16,-4 0-1 0,-1 0 4 0,-3 1-1 0,2-1-1 16,-5-1 8-16,-3 2 5 0,3-1 2 0,-4 2 1 15,1-1 0-15,-2 1 5 0,-1-1-2 16,-5 2 2-16,9-1 0 0,-9 1-2 0,8-2-2 0,-8 2-5 16,5 0-1-16,-5 0-5 0,0 0 3 0,8 5-3 15,-6-3 1-15,0 4 0 0,0 0 8 0,-2-2-4 16,2 3-3-16,0 0-2 0,-2 1 3 15,0 3 1-15,0-1-2 0,0 0-2 0,0 3 0 0,0 0-1 16,0 1-1-16,0-1-2 0,1 5 3 0,-1-6-4 16,2 4 0-16,-1 1-1 0,-2-4 1 0,3 2 0 15,0 2-3-15,-2-1 0 0,2 0 4 0,-2-5-3 16,4 0 5-16,-4 9-8 0,1-8 2 16,2 1 0-16,-1-2-2 0,-1 2 1 0,2-3 4 0,1 3 2 15,-3-4 0-15,3 1-4 0,-4-4 3 0,4 2-3 16,-3-1-1-16,1 1 4 0,0-3 1 0,-1-1-3 15,3 0 12-15,-4-4 0 0,1 7 0 0,-1-7-2 16,3 6 2-16,-3-6 1 0,0 0-2 16,0 0-3-16,1 5 3 0,-1-5 1 0,0 4-7 0,0-4 3 15,0 0-26-15,0 0-33 0,0 0-39 0,0 0-71 16,0 0-111-16,-5 7-147 0,-4-4-193 0,0 2-375 16,-2-2-1065-16,-2 3 471 0</inkml:trace>
  <inkml:trace contextRef="#ctx0" brushRef="#br0" timeOffset="197149.83">5601 12743 231 0,'-3'-3'226'0,"3"3"-8"16,0 0-8-16,-6-2-9 0,6 2-6 0,0 0-9 15,-5-1-6-15,5 1-11 0,-4-3-9 0,4 3-8 16,0 0-3-16,-8-1-4 0,8 1-3 0,0 0-4 15,0 0-8-15,0 0-1 0,0 0-3 0,-3-2-6 16,3 2 12-16,0 0-22 0,0 0-7 0,0 0-5 16,0 0-1-16,0 0-7 0,0 0-15 0,0 0 0 15,0 0-7-15,0 0-9 0,0 0 8 0,0 0 3 16,0 0-2-16,0 0-1 0,20 1-2 0,-14-1 0 16,6 1-10-16,2-1-12 0,0 3 0 0,6-2-4 15,0 1 9-15,3-1-14 0,-2 3-4 0,10-2-5 16,-3 1-2-16,4-1-4 0,-4 1 2 0,4-1-4 15,-1 1-6-15,1 2 4 0,6-1 2 0,-2 1-4 16,1-2-1-16,15 4 1 0,-14-3 0 0,-1 1 1 0,15-3 0 16,-12 2 0-16,15 1 2 0,-1 0-2 0,1-2 3 15,4 1 0-15,2 1-5 0,-2 0 4 16,4-3-3-16,-1 0-1 0,4 4-3 0,24 0 0 16,-31-3-1-16,3 0 0 0,0 1-3 0,1 0 1 0,1-2 4 15,-2 0 0-15,1 3-3 0,0-3-1 0,1 1 4 16,2 0 0-16,-2 0-1 0,1 2-2 15,27-5-2-15,-33 0 4 0,2-1 1 0,3 1-7 16,-4 1 2-16,4-2 0 0,3 2-1 0,0 0-3 0,-3-2 4 16,3 2 3-16,-1-1-5 0,-1-1-3 0,27-1 2 15,-28 3 0-15,0 0-1 0,0-2 4 0,0 1-8 16,2 0 5-16,-2 1 0 0,0-2-3 16,3 0 7-16,-1 1-9 0,24 3 6 0,-27-4-2 0,3 1 5 15,0-1-6-15,30 1-5 0,-31-1 7 0,0 1-2 16,28-4 0-16,-30 4 4 0,2-3-5 0,27 1 4 15,-25 3 2-15,-3-1-3 0,29-2-2 0,-30 0-1 16,1 2-1-16,25 0 3 0,-26 2-4 0,1-1 3 16,-2-1-4-16,2 1 6 0,0-3 0 0,25 2-2 15,-27-2 2-15,-2 2-2 0,5-1 6 0,-2 1-7 16,2-1 0-16,-1 0 4 0,2 0-3 0,-2 1-1 16,-3-3 0-16,-2 3 0 0,1-2 0 0,-1-2 2 15,-5 3 0-15,-2 0-1 0,2-4 2 0,-15 4 4 16,15-3-9-16,-16 3 1 0,16-1 4 0,-17-1-3 15,-1 0 1-15,2 0-2 0,1 2 2 0,-4-2-1 16,1-1-1-16,0 1 2 0,-4-1-2 0,1 1 2 16,-2 1 2-16,-3-2-1 0,0 1 0 0,-9-2 2 15,2 4-1-15,-2-1 2 0,0 0-4 0,-2 0-5 16,-7-2 4-16,5 1-2 0,-3 0 5 0,0 1-3 0,1 0 1 16,2 1 11-16,-3-1-16 0,0 1 3 15,0-2-1-15,1 3 5 0,-1-1-2 0,3 1-4 16,3 0 5-16,-5-1-2 0,3 1 1 0,2 0 1 15,0 1-2-15,1 0 4 0,2 3-8 0,-2-4 4 16,1 1 2-16,2 0-1 0,-2 0 0 0,1 1-1 16,1 0 4-16,-2 1-5 0,1 1 0 0,-1-1 2 15,0-2 1-15,-2 0-4 0,2 0 7 0,-9 0-6 16,3-1 2-16,-2 2 2 0,-5-2-3 0,2 0 3 0,-4 1-3 16,-5-1 9-16,9-3-6 0,-9 3-1 0,8 0 3 15,-8 0 0-15,0-2-2 0,0 2-2 16,0 0-5-16,0 0 2 0,-9-8-4 0,5 6-8 0,-1 0 4 15,1 0-1-15,-1-1-2 0,-4 2-3 0,4-1 4 16,-3-2 2-16,3 2-1 0,-4 0 5 0,4-3 0 16,-4 2-1-16,3-2-3 0,1 1 6 15,-5-4 1-15,2 2 10 0,0 1-11 0,2-3 4 0,-3 1-4 16,2-1 4-16,0 1 2 0,-3-2-8 0,3 2 6 16,-1-2 0-16,1 1 0 0,-3 0 4 0,2 0-7 15,-1 1 2-15,0-2 9 0,-4 2 2 0,4 3 4 16,2-4-2-16,-1 1-2 0,-1 1 5 0,-1 1-1 15,0-2 5-15,1 1 3 0,0 2 3 0,0-2 4 16,-3 1 5-16,5 2-1 0,-1 2 8 0,-1-1 1 16,3 1-4-16,-1-2 0 0,1 2-3 0,-2-2-3 15,3 2-5-15,5 1-2 0,0 0-2 0,-11 2-4 16,11-2 2-16,-7 2-6 0,7-2-2 0,-4 5 4 16,4-3-4-16,0-2-1 0,0 7 0 0,4-2-1 15,3 2 2-15,0 1-1 0,5 1 3 0,-2-1-8 0,3 5-4 16,3-4 5-16,1 3 2 0,2 0-1 0,7 4-3 15,-3-3-5-15,1 0-6 0,0 0-9 16,3-1-1-16,0 0-1 0,-7-5-8 0,0 2 0 16,-1-1-4-16,-1 0 2 0,-2 0 4 0,-3-3 9 0,-2-1-7 15,-2 0 4-15,-1-1 4 0,-3-1 8 0,0-1 5 16,-5-1 5-16,4 0 4 0,-4 0-3 16,0 0 2-16,0 0 6 0,0 0-1 0,0 0-1 15,0 0 1-15,0 0 0 0,-19-6-2 0,13 6 0 0,0-2-2 16,6 2-2-16,-10 0 1 0,10 0-4 0,-10 2 2 15,4-1-3-15,-1 2 2 0,0-1 0 0,0 0 1 16,-2 6 0-16,0-5-3 0,-2 3 2 16,2 3-4-16,-4 0 7 0,0 3-3 0,-1-1-1 0,-1 0-2 15,2-2 1-15,-2 2 0 0,-1 0-3 0,1 1 3 16,2-1-1-16,-1 0-2 0,1 2 2 0,3-7 1 16,0 2-7-16,2 1 4 0,-1-1 2 0,2-2-4 15,0 2 3-15,2-4 0 0,1 0-1 0,1-1 3 16,0 0 0-16,2-1-2 0,-3 2 4 0,4-4-5 15,-3 2 4-15,3-2 1 0,0 0-1 0,-7 4 0 16,7-4 0-16,-3 1-1 0,3-1 8 0,0 0-11 16,0 0 1-16,0 0-6 0,-5 2-6 0,5-2-12 15,0 0-13-15,0 0-27 0,0 0-28 0,0 0-43 16,0 0-46-16,0 0-45 0,-9 1-68 0,9-1-108 16,-13 0-347-16,6 2-809 0,-5-1 357 0</inkml:trace>
  <inkml:trace contextRef="#ctx0" brushRef="#br0" timeOffset="199550.15">9942 10940 259 0,'-1'-3'284'0,"-4"2"-2"0,5 1-11 16,-5-4-7-16,1 1-4 0,4 3-10 0,0 0-7 0,-2-3-19 16,2 3-19-16,0 0-13 0,0 0-12 0,0 0 1 15,0 0 1-15,0 0-10 0,0 0-2 0,0 0 0 16,0 0-13-16,20 8-2 0,-15-6-2 0,0 2-4 15,5 2-3-15,-2-1-9 0,4 1-6 0,0 1-2 16,4 1-8-16,1-1-8 0,3 3-8 0,5 1-9 16,2 2-10-16,-3 0-6 0,3 0-4 15,0-2-9-15,0 3-6 0,4 1-3 0,-2 1 0 0,3-1-11 16,4 2-4-16,-2 0-2 0,14 6-5 0,-3-1-3 16,3 0-1-16,2 0-4 0,-2-2-3 0,2 2-1 15,-15-5-2-15,13 4-1 0,2 2-4 0,0 0-2 16,0 0-1-16,-3 0-1 0,-2 1-3 0,2 2 2 15,-2-1-2-15,-12-6-1 0,13 5 0 0,1 5 9 16,2-6 20-16,-2 0 12 0,3 2 1 0,4 0 4 16,-2 0-7-16,3 0-6 0,-1-2-2 0,1 3-3 15,-2-1-4-15,5-3 6 0,-5 2-1 0,1-3 2 16,1 2-3-16,0 0-1 0,2-2-2 0,0 2-3 16,-2-1-3-16,-3 0-2 0,2-4 4 0,-3 5-8 0,0-5 1 15,-1 3 0-15,-16-7 0 0,15 5-2 0,-1-1 6 16,1-2-6-16,-12-1 4 0,10 3-1 15,-8-6 5-15,8 4-2 0,-11-1-4 0,11 3-8 0,-12-4 4 16,-1 2 10-16,1 0-12 0,0-1-5 0,-4-2 4 16,1 2-3-16,-1-5-3 0,-4 2-2 0,-3 3-8 15,-5-7 10-15,-2-1-3 0,-1 2 3 0,-3-2 1 16,0 0-5-16,-2-1 9 0,-3 0-6 0,-2-2-11 16,3 0 7-16,-5 0-1 0,5 1-8 0,-4-1 5 15,4 0 1-15,-4-1 0 0,-1 0 1 0,4 1-2 16,-4 0 6-16,1 0-10 0,4 0 5 0,-4-1-3 15,0 2 4-15,4 3-2 0,-3-6 0 0,0 1 4 16,1 1-4-16,1-2-3 0,1 3 3 0,-1-1-6 16,0-2-9-16,-1 1 5 0,2 1 4 0,-1-1-14 15,1 1-1-15,-1-2-2 0,0 0 3 0,-2 1-11 16,3 0 0-16,-4-1-9 0,3 0-7 0,-2-1-26 16,-1 0-31-16,-1 1-42 0,-4-2-67 0,0 0-73 15,4-7-77-15,-4 7-84 0,-10-7-104 0,-3 1-312 0,-4-3-933 16,-9 2 413-16</inkml:trace>
  <inkml:trace contextRef="#ctx0" brushRef="#br0" timeOffset="200699.86">9955 11021 231 0,'-5'-4'336'0,"1"0"-16"15,0-1-13-15,0 1-3 0,2-1 5 0,-3 2-9 16,5 3-19-16,-6-6-14 0,3 4-15 0,3 2-20 16,-3-3-16-16,3 3-23 0,-1-6-13 0,1 6-14 15,0 0-7-15,0 0-1 0,0 0 2 0,0 0-10 16,0 0-6-16,0 0-3 0,9 9-6 0,-5-5-4 15,2-1-5-15,-2 1-8 0,0 1-1 0,1 2-5 16,0-1-3-16,-1 0-4 0,1 1-5 0,0 2-10 16,2 0-3-16,-1 2-5 0,-1-2-6 0,-1 5-5 15,4-2-4-15,-2-3-3 0,2 7-5 0,-1 0-7 16,1-2-4-16,-3-3-6 0,1 3-1 0,-2-3-3 16,0 2-6-16,1-1 0 0,0 0-3 0,-1 0-6 0,0-2 1 15,0 0-6-15,0-1-1 0,-2-2 3 0,1 0-7 16,-1-1 2-16,0-1 0 0,-1-1-2 0,0-1-4 15,2 1 1-15,-3 0-5 0,0-4-6 0,2 3 0 16,-2-3-5-16,0 0-8 0,0 0-2 0,0 0-9 16,0 0 1-16,0 0-8 0,0 0-6 0,-7-12-7 15,3 6-3-15,0-2-1 0,-1-1 1 0,-2 1 4 16,2-4 4-16,-3-4 6 0,0-1 5 0,0 0 0 16,-2 1 4-16,4-2 6 0,-1 0-3 0,-2 0 11 15,3 0 4-15,-2 1 8 0,3 1 6 0,0 0 5 16,1 2 10-16,-1-1 4 0,1 3 7 0,-1 0 2 15,1 1 3-15,3 0 6 0,-3 0 8 0,3 2-5 16,-2-1 8-16,2 3-4 0,-3-3 0 0,4 4 4 16,-3 0 10-16,2 0-6 0,0 1 3 0,-4 2-7 15,5-2-2-15,0 2-5 0,0 3-4 0,0-8-2 16,-3 6-6-16,3 2 1 0,-1-2-12 0,1 2 1 16,0 0-9-16,0 0 5 0,0 0-5 0,0 0 4 0,10-2-3 15,-10 2 2-15,18 5-6 0,-8-3 3 16,6 3-10-16,3-1 9 0,1-2 0 0,9 4-1 0,2-1-1 15,1-1-4-15,3-1 5 0,2 0-4 16,0 0-5-16,1 2 2 0,-1-3-4 0,4 2 2 0,-5 0-7 16,-4-2 3-16,1 0 3 0,-2 1 5 0,-9-2-8 15,-4 0 4-15,-3-1 2 0,-4-1-11 0,0 2 8 16,0-1 5-16,-6-1 8 0,3 1 15 0,-8 0-17 16,6-1 0-16,-6 1-12 0,8-1-1 0,-8 1-31 15,0 0-46-15,0 0-58 0,0 0-68 0,-4-7-119 16,4 7-92-16,0 0-126 0,-14-1-485 0,14 1-1108 15,-9 1 491-15</inkml:trace>
  <inkml:trace contextRef="#ctx0" brushRef="#br0" timeOffset="203215.87">9036 11650 205 0,'0'-4'276'0,"0"-1"-15"0,0 5-11 16,0-6-8-16,0 6-12 0,-1-7-10 0,1 7-15 15,0-6-17-15,-4 5-13 0,4 1-12 0,0 0-8 16,0 0-11-16,-4-3-6 0,4 3-3 0,0 0-10 15,0 0 3-15,-10 7-14 0,6-2 3 0,-2 0-7 16,-2 2 12-16,1 4-7 0,-1 1-6 0,-2-1-2 16,-2 1 3-16,2 5-10 0,-3 0-1 0,-2 5 5 15,-3 2-1-15,1-3-7 0,-2 1 15 0,1 4-17 16,0 0 2-16,-3 0-3 0,3 1-9 0,-1-2-2 16,-3 2-7-16,3-1-4 0,-2 3-6 0,0-1-3 0,1 0-10 15,-3 2-4-15,3-1-6 0,-3 1-4 16,-2 10 0-16,-1-2-1 0,5-9-5 0,3 1-1 15,-5 12-5-15,6-12-1 0,-3 0 2 0,-4 11-1 0,5-11-3 16,-2 1 0-16,-6 11 2 0,1-4-3 16,7-6 3-16,-1-1 1 0,0 0-1 0,-3-1-1 15,-4 8 3-15,5-6 1 0,2-4-2 0,-11 12-3 16,10-11-1-16,0 2-2 0,1 0 2 0,-7 7-6 0,5-7-2 16,3-1 1-16,-3 0-1 0,-6 8-23 0,9-8 1 15,-9 9-1-15,5-9 2 0,0-2 0 0,-8 11 5 16,0-1 0-16,1 0-1 0,3-10 1 0,0 12-3 15,2-10 2-15,3-2 4 0,-10 9-4 0,9-8 2 16,0-1-4-16,1 1 2 0,0 0 2 0,2 0-3 16,-3-2 4-16,1 1-3 0,0 2 3 0,1-4 1 15,3 4-2-15,-1-2 4 0,-2 0-5 0,5 0 2 16,-5 3-1-16,7-4 2 0,-5-2-2 0,4 3 1 16,-1-1 1-16,0 1-1 0,2 0-1 0,-3 0 1 15,-2-1 1-15,1 2-3 0,1-4 3 0,1 1 0 16,2 1 4-16,-3-4-5 0,3 2 5 0,-5-4-5 15,2 1-3-15,5-4 4 0,-3 2-2 0,3-3 3 16,-1-2-1-16,0-1-1 0,-1 0 0 0,1 1-4 16,2-1 2-16,-1 2 5 0,-3-3-3 0,6 0 0 15,-4 2 0-15,3-3-1 0,1-2 1 0,0 6-4 16,4-5 4-16,-8 4 0 0,5-4-8 0,-2 1-3 16,0 2 5-16,5-3-5 0,-5 5 2 0,3-6 0 15,-2 2 4-15,0 3-1 0,0-1 3 0,-2-2-3 16,2 2 2-16,3-3 0 0,-2-2-2 0,0 3 3 0,2-4 0 15,1 3 1-15,0-1-5 0,-2-1-3 16,1-1-2-16,0 0-9 0,2-1 1 0,1-1 1 16,-2 3-2-16,-2-2-4 0,4-2 3 0,-1 1-4 15,-1-1-2-15,1 0-8 0,0-3-4 0,0 2-8 0,3-2-9 16,1-2-3-16,-5 6-12 0,5-6-6 16,-4 1-15-16,4-1-14 0,0 0-8 0,0 0-17 15,0 0-9-15,-5-9-6 0,5 3-10 0,0 6-5 0,0-8-6 16,1 4-6-16,-1-3-8 0,-1 1-9 0,2 1-6 15,3-3-11-15,-8 0-7 0,8-1-12 0,-3-1-20 16,-1-1-202-16,0-1-484 0,0 0 215 16</inkml:trace>
  <inkml:trace contextRef="#ctx0" brushRef="#br0" timeOffset="203749.21">6682 14356 235 0,'0'0'299'0,"-1"-5"-14"16,-2 3-19-16,3 2-22 0,0 0-25 0,-1-5-16 15,1 5-6-15,0 0-9 0,0 0-16 0,0 0 0 16,9-1-15-16,-9 1 3 0,0 0-7 0,8 6 16 16,-2-4-17-16,-5 5-2 0,3-3-2 0,0 2-9 15,0 2-7-15,-3 2-10 0,3 1-10 0,0-3-5 16,-3 5-8-16,2-2-6 0,2 1-4 0,-3 4-6 15,2 0-4-15,-1 2-7 0,-2 0 0 0,2 0-7 16,-3 3-2-16,1-3-4 0,-1 3 7 0,0-2-5 16,0 6 0-16,-1-1-1 0,2-4-1 0,-2-2 4 15,2 2 3-15,0-1-11 0,-2 1-2 0,2-2-2 16,-1-1-3-16,-1 0-2 0,2-2-1 0,3-2-3 16,-1 0-4-16,0-3-1 0,4 1-7 0,-5-2-1 15,3 2-4-15,-2-4 5 0,3 1-7 0,1-2-2 16,-1-2-5-16,-1 1-2 0,2-4 7 0,2 2-9 0,-2-3 0 15,2 2 0-15,1-4 1 0,2-1-1 16,-1-1 24-16,1-1-2 0,4-4-6 0,0 1-11 16,-1-3-8-16,3 1-5 0,0-5-6 0,4 0-4 15,-6 3-3-15,7-2 2 0,-6 1 0 0,0 1-6 16,0 0 4-16,0 1-1 0,-3 1 4 0,0-3 3 16,-1 8-2-16,-3-1 7 0,-1 1 6 0,-5 1 7 15,1 2 0-15,4 0 2 0,-4-1 7 0,-1 2 2 16,0-3-1-16,-4 4 2 0,5 0 1 0,-5 0-6 15,0 0 0-15,8 5 0 0,-8-5-2 0,6 5-6 0,-4-3 0 16,-2-2-3-16,4 3-14 0,-1-2-19 16,-3-1-30-16,4 4-40 0,-4-4-50 0,0 0-80 15,0 0-110-15,11-8-123 0,-11 8-399 0,5-4-924 16,-5 4 409-16</inkml:trace>
  <inkml:trace contextRef="#ctx0" brushRef="#br0" timeOffset="205300.23">9206 11578 39 0,'-1'-3'312'16,"1"3"-11"-16,-4-5-22 0,1 3-11 0,3 2-13 15,-2-4-17-15,2 4-14 0,0 0-19 0,-4-4-5 16,4 4-23-16,0 0 6 0,-1-6-9 0,1 6-9 0,0 0-4 15,0 0-2-15,0 0-14 0,0-3-4 16,0 3 1-16,0 0-9 0,0 0-7 0,0 0-2 16,0 0 8-16,0 0-6 0,0 0-4 0,0 0-8 0,-1 14-6 15,-1-9-10-15,2 0-2 0,0 2-15 0,2 1-5 16,-2 3-9-16,1-1-4 0,-1 1-3 16,1 1-6-16,3 0-5 0,1 7-4 0,0-4-5 0,0 3 1 15,1-1 2-15,-1 1-5 0,3 6 3 0,1 1 15 16,1-2-3-16,2 0-1 0,-2 4-1 0,-1-4 5 15,3 3-2-15,-2 0 1 0,2 1-4 0,2 2 3 16,-1-2-7-16,-1 2 2 0,2-3-5 0,3 4 1 16,-3-1-5-16,1 0-2 0,1 1 0 0,0 2 2 15,6 10-10-15,-5-12-3 0,3 3 0 0,-1 10 0 16,-1-13-4-16,8 10-5 0,-8-7-19 0,5 9 1 16,-2 0-2-16,1 1-1 0,1 0 3 0,-6-12 2 15,7 11 1-15,-6-10 1 0,-3-1 1 0,3 14-2 16,-1-13-1-16,3 10 8 0,1 0-3 0,-7-8-2 15,2 8-1-15,1-8-1 0,2 9 2 0,1-2-3 16,3 3-1-16,-6-10 2 0,2 9-3 0,2 1 0 16,0-2 0-16,0 0 8 0,-1-1-11 0,-4-9 4 0,9 10-1 15,-7-10-1-15,5 10 3 0,0 1-5 0,-6-11 3 16,7 10 1-16,-1 4-1 0,4-5 3 16,-12-9-4-16,8 11 5 0,1 1-4 0,-9-9-1 15,6 10-1-15,1-2 4 0,-3 1-1 0,-5-10 1 0,7 8 5 16,-6-8-7-16,-1-1 1 0,0 1 0 0,5 9 0 15,-1-1-1-15,-5-11-2 0,2 4 0 0,1-1 0 16,0-3 0-16,-3 2 1 0,6 11 1 16,0 0 0-16,-6-12 6 0,4-2-4 0,-3 3-2 0,1 0 3 15,-3-1 1-15,2-2 0 0,-2 1 1 0,0 2 1 16,3-1 1-16,-3-1-2 0,2 0-2 0,-1 0 1 16,2-3-2-16,-1 0-1 0,-5 1 3 0,5-4-1 15,-1 0-3-15,0-2 4 0,-2-5-4 0,-2 0 1 16,5 3-1-16,-2-5-1 0,-5 0 3 0,2-2-4 15,-2-2 2-15,0-1 1 0,-2-2-3 0,2 1 5 16,0-2-1-16,-5 0 0 0,0-2-1 0,2 0 7 16,1 0-10-16,-5-1 2 0,1-1-2 0,2 1 2 15,-2 1 5-15,-1-1-8 0,2-2 2 0,0 5 2 16,-2-3-2-16,2-1-2 0,0 4 3 0,-2-6 1 16,5 2-1-16,-2 3-4 0,3-1 1 0,-1-3 2 15,-4 4 1-15,3-3 2 0,1 1-2 0,-1 1 0 16,3-3 1-16,-1 6 0 0,-1-2-5 0,3-2 1 15,-4 2-8-15,3 0-4 0,1 0-5 0,-3 2 26 16,3-1-13-16,-3 0 5 0,4 1-3 0,-3 0-1 16,1 0 1-16,0 2-5 0,1-3 2 0,-2 3-4 15,-1-3 0-15,2 1-14 0,-2-2-23 0,1 2-34 16,-2-4-36-16,-1-2-34 0,1 3-51 0,-2-2-47 16,1 1-41-16,-2 0-45 0,-2-1-44 0,1-4-36 15,-3 5-305-15,-3-4-782 0,0 0 346 0</inkml:trace>
  <inkml:trace contextRef="#ctx0" brushRef="#br0" timeOffset="205650.61">10776 15589 199 0,'0'0'338'0,"0"0"-3"0,0 0-19 0,0 0-10 15,0 0-10-15,0 0-17 0,0 0-10 0,11-9-20 16,-7 8-2-16,-4 1-13 0,14-1-8 0,-9 0-10 16,0-1-7-16,3 2-6 0,-2-2-9 0,2 2-9 15,-8 0-13-15,14 2-9 0,-4-1-8 0,0-1-16 16,1 2-11-16,0 0-15 0,2 2-14 0,0 0-7 16,3 1-4-16,2-1-11 0,2 3-10 0,1-3-4 15,-2 2-7-15,3 0-9 0,5-2-5 0,-5 1-13 16,-1-1-12-16,5 3-6 0,-7-3-9 0,1 0-10 15,-1-2-17-15,-2 2-11 0,-6 0-20 0,1-4-14 16,-4 2-11-16,-3-2-11 0,-1 0-11 0,-4 0-29 16,8-1-22-16,-8 1-16 0,0 0-37 0,0-7-14 15,0 7-16-15,-7-8-30 0,3 2-13 0,3 0-4 0,0-4-18 16,-3-1-221-16,4-3-566 0,-3-3 250 16</inkml:trace>
  <inkml:trace contextRef="#ctx0" brushRef="#br0" timeOffset="205832.43">11242 15508 1073 0,'4'-26'-10'0,"1"9"39"0,-1-1 31 0,2 0 16 16,-3 0 23-16,-2 3 20 0,3 2 25 0,-3-4 14 15,-1 8 11-15,3-3 17 0,-6 1 9 0,3 2 9 16,0-1 11-16,0 1 10 0,0 3 6 0,0 2-3 16,-1-1-8-16,-2 2-10 0,2-1-7 0,1 4-6 0,-4-4-5 15,4 4-2-15,-7 8-8 0,3-2-8 16,0 5-10-16,-1-2-7 0,1 7-17 0,0 1-10 16,-1-1-7-16,-3 1-17 0,5 4-11 0,0-2-8 15,-3 5-9-15,2-5-8 0,1 5-18 0,-4-5-32 0,4-1-26 16,-1 0-46-16,-1-2-55 0,4-1-68 15,-2-1-72-15,-2-4-80 0,1-1-105 0,-3 0-376 16,2 0-875-16,1-1 387 0</inkml:trace>
  <inkml:trace contextRef="#ctx0" brushRef="#br0" timeOffset="210050.17">5474 12884 182 0,'0'0'210'0,"-2"-2"-14"0,2 2-6 0,0 0-10 15,-4-3-1-15,4 3-3 0,0 0-6 0,0 0-5 16,-1-5-4-16,1 5 4 0,0 0-16 0,0 0-6 15,0 0-4-15,0 0-2 0,0 0-9 0,0 0-9 16,0 0-5-16,0 0-7 0,0 0-10 0,0 0-11 16,0 0-2-16,0 0-6 0,0 0-7 0,0 0 1 15,0 0 8-15,0 0-2 0,0 0-7 0,0 0 2 16,15 8 2-16,-11-6-17 0,0 3 7 0,1 0 0 16,4 0 4-16,-3 2 7 0,1-2-14 0,2 2-8 15,1 0 1-15,0 2-8 0,4 1-1 0,0 3-8 16,0-4 10-16,3 4-9 0,-3-2-1 0,1 1 1 15,1 1-3-15,0 2 9 0,1-1-11 0,2 2 0 16,-5-1 0-16,-1-1-4 0,7 4 8 0,2-2-10 16,-8-1 2-16,0-2-7 0,0 0 2 0,-1 1-6 15,-2-1-1-15,2 0 2 0,0 0-6 0,1 2 0 16,-2-1 0-16,-1 0-4 0,2-1 0 0,-3 0 3 16,3-1-5-16,-3 3 4 0,2 0 6 0,0-1 17 15,2 1 0-15,0-1-5 0,1 0-1 0,5 5-1 16,-2-1 1-16,4 1-6 0,-2 1 2 0,2-4-6 15,1 1 3-15,1 0 3 0,4 1-10 0,-1-1 0 16,5 0-1-16,-4 0-3 0,4-2 1 0,4 1-3 16,-3-2 0-16,-1 3 0 0,1-1-1 0,2-2 4 15,-3 0-6-15,0 5 3 0,0-2-6 0,3 0 2 16,-3 3-5-16,0 1 1 0,-1-3 5 0,-1 0-1 16,0 1-1-16,1-1 2 0,-3 4-7 0,2 0 3 0,1-2 0 15,-3-1-3-15,7 2 1 0,-7 0 3 0,4 1-5 16,0-2 1-16,0 3 0 0,7 3 4 15,-8-6-4-15,2 0 4 0,-2 0-1 0,-3 2 3 16,7-3-7-16,-7 0-1 0,6 2 5 0,-7-1-1 0,6-2-2 16,-1 0-1-16,0 0 3 0,-1-1 0 0,-2 0 3 15,3 1 0-15,0-2-3 0,-1 0-4 0,-3 2 4 16,3 1 1-16,0-2-5 0,1 1 6 16,-3-2-4-16,1 1 2 0,3-1 1 0,-4 2-3 0,1-2 1 15,1 2 4-15,0 0-3 0,-1 1 1 0,2-1-3 16,0-2 2-16,1 1 4 0,-5 1-4 0,1-3 0 15,1 1 2-15,-2 0 5 0,3-1 0 0,-3 2 6 16,1-2 0-16,0 2 3 0,-2-1 2 0,-1 3-2 16,-1-2 5-16,0-1 3 0,-2-1-6 0,3 2 6 15,-11-2-6-15,8 1-1 0,0 1 1 0,0 0-8 16,0-3 31-16,1 1-8 0,-6-4 4 0,0 1-9 16,6 2 0-16,2 0-2 0,-9-6-2 0,0 2-4 15,3-1-2-15,4 4-3 0,-6-4 5 0,-1 1-4 16,0 0-2-16,0 0 4 0,1-1 1 0,-4 2-4 15,4-2 4-15,0 1-3 0,-4-2-1 0,4 2-1 16,-4-1 1-16,1 4-1 0,2-3 1 0,0 0-6 16,-1 2 6-16,3-1-1 0,-1-2-4 0,1 2 3 15,-1-1-1-15,5 3-2 0,3-1-4 0,-2 0 5 16,0 0-2-16,5-1 2 0,-10-3-1 0,2 1 0 16,6 4 0-16,1 2-2 0,-4-2-8 0,2 0 9 15,-2-2-2-15,1 1 7 0,-5-3-5 0,6 3 2 16,-1 1-1-16,2-2-3 0,0 0 0 0,-3 0-1 15,-3-3 2-15,5 1-1 0,0 3 2 0,-1-3-4 16,1 3-2-16,0-2-5 0,-6 1 6 0,7-1 0 16,1 1 2-16,-1-1-1 0,-3 2-3 0,2-3 0 15,-7 1 2-15,6 0-2 0,2 3 3 0,0-4-3 16,0 3 1-16,0-1-8 0,-3-2 6 0,-6 1-1 16,2 0 1-16,5-1 3 0,-9 1-4 0,1-1 0 15,-2 1 0-15,-1 0 0 0,4-2-1 0,0 2 0 16,-4-1 4-16,4 0-4 0,-4-1 2 0,4 1-3 15,-3-1 0-15,2-1 2 0,-2 3 1 0,3 1-2 16,-2-7-2-16,1 3 0 0,0 2 5 0,-6-4-3 16,2 2 4-16,5 0-2 0,-1-1-4 0,-3-1 3 15,-1 1-1-15,-3-1-2 0,4-2 2 0,-1 3 6 16,-1-2-6-16,0 0-6 0,1 2 8 0,-2-1 2 16,2-2-3-16,-2 1-2 0,2-1 2 0,0 1-1 15,2 0 1-15,-3 0 1 0,2 1-2 0,-2 1 0 16,-1-2-2-16,-1 1 1 0,1-2 1 0,1 2-4 15,-3-2 7-15,1 1 1 0,3 1 0 0,-4-2-3 16,0 0-1-16,1 0 1 0,-3 0 5 0,0 1-4 16,1-2 1-16,0-1-2 0,1 3 0 0,-3-1 3 0,-1-2-2 15,-1 5 0-15,1-4-1 0,0-1 3 16,-1 0-1-16,-4-1-4 0,0 0-5 0,5 1-22 16,-5-1-14-16,0 0-43 0,0 0-51 0,0 0-71 0,0 0-97 15,0 0-103-15,-1-11-157 0,1 11-284 0,-13-11-919 16,3 1 406-16</inkml:trace>
  <inkml:trace contextRef="#ctx0" brushRef="#br0" timeOffset="211399.07">5602 12977 134 0,'-5'-5'184'0,"4"3"-8"0,-3-2-1 0,0 2-10 16,0-1 11-16,4 3-5 0,-2-3-3 16,-2-1 8-16,4 4-3 0,-6-3 3 0,3 0-2 0,0-1 0 15,3 4-2-15,0 0-3 0,-3-3-1 0,3 3 3 16,-5-2-6-16,5 2-11 0,0 0-3 0,-3-4-17 15,3 4-9-15,0 0-11 0,0 0-7 0,0 0 17 16,-2 12 8-16,0-5-1 0,0 1-6 0,-1 7-6 16,2 1-5-16,-2 0-9 0,2 1-8 0,-2 0-6 15,3 1-1-15,0 0-13 0,0 1-5 0,0-3-8 16,3-1-7-16,-3 2-2 0,0-5-3 0,0 4-7 16,0-6-3-16,1 2-6 0,-1-2 1 0,0-4-7 15,1 0 0-15,-1 2-4 0,2-4 0 0,-1 1-1 16,-1-3-2-16,1 3 8 0,-1-5 21 0,0 0 8 15,2 4 10-15,-2-4-4 0,0 0-4 0,0 0-2 16,0 0-6-16,0 0-2 0,-8-12-8 0,7 5-4 16,-2-2 1-16,2-1-4 0,-1 0-3 0,1-6 0 15,0 3 0-15,0-3-1 0,-1 0-4 0,0 0 4 16,1 0 6-16,1 0-4 0,0 6 2 0,0-3 2 16,0 2 4-16,1-5-5 0,-1 7-1 0,2-2-1 15,0 6 5-15,-1-3-4 0,0 0 0 0,0 4-2 16,-1-2-3-16,0 0-2 0,0 2-2 0,2 1-5 15,0-1-3-15,1 2 1 0,-2-3-4 0,-1 5 0 16,1-4-5-16,-1 4-1 0,3-3-2 0,1 1 0 16,-4 2 3-16,8-3-12 0,-1 2 6 0,-2 1 5 15,-5 0-2-15,17-1-4 0,-6 1 3 0,2 0-4 16,4 0-1-16,-4 1 3 0,7-1-4 0,-1 1 1 16,0 4 6-16,2-3-6 0,-4 0 0 0,2 6 1 0,-3-5 0 15,-2 2-3-15,-1-2-3 0,-2 5 1 16,1-3 3-16,0 0 6 0,-1 1-8 0,-2 1-1 0,0-3-2 15,-1 4 11-15,-2-5-6 0,-2 0-3 16,1 1 5-16,-1-1 3 0,1-1-4 0,-1-1-4 0,1 2 0 16,-5-3 6-16,5 2 0 0,-5-2-15 0,5 2-10 15,-5-2-28-15,8-2-42 0,-8 2-59 0,0 0-80 16,11-5-93-16,-11 5-129 0,4-5-555 16,-4 5-1089-16,0 0 481 0</inkml:trace>
  <inkml:trace contextRef="#ctx0" brushRef="#br0" timeOffset="-214513.25">6489 11237 152 0,'3'-3'369'16,"-3"-1"-3"-16,1 1-4 0,-1 3-1 0,-1-8-10 15,1 8-19-15,1-4-27 0,-1 4-23 0,0-3-20 16,0 3-23-16,0 0-14 0,0 0-16 0,0 0-12 15,0 0-11-15,0 0-11 0,0 0-7 0,0 0-12 16,0 0 6-16,0 0-21 0,0 0-12 0,0 0-13 16,-4 13-9-16,0-10-8 0,-1-1-13 0,3 2-4 0,-2-3-6 15,0 3-6-15,0-1-4 0,4-3-6 16,-5 1-2-16,5-1-4 0,0 0-1 0,0 0-8 16,0 0-5-16,0 0-4 0,-8-8-2 0,8 8-7 0,4-8-3 15,1 0 1-15,2 3-5 0,-2-6-3 0,1 5-2 16,6-2-2-16,-6 0-3 0,3 1 0 15,3-2-2-15,-2 5-2 0,1-2-1 0,1 0-1 16,-1 2 0-16,3-1-2 0,-2 3-1 0,1 0 0 0,-1 2 0 16,-1 0 0-16,-1 0 1 0,1 2-4 0,-2 4-1 15,0-1 1-15,0 2 2 0,0 0-3 0,-1 2 4 16,-3 0-2-16,0 4 1 0,-1-2 0 0,-3 1-1 16,-1 4 2-16,0-1 1 0,-1 2-3 0,-3-5 2 15,-1 5 0-15,-4-1 2 0,4-2-2 0,-3-1-1 16,-1 3 1-16,3-4 2 0,-6 0 3 0,2-4 2 15,1 2 6-15,2-3 3 0,-1-1 5 0,3-1 4 16,-2 0 5-16,4-2 5 0,0-1 1 0,0 1 0 16,3-3 2-16,-5 4 9 0,4-2-10 0,1-2-5 15,0 0-8-15,0 0 0 0,14-7-2 0,-2 3 1 16,-3-2-3-16,2 3-4 0,3-2-6 0,-5 1 0 16,4-1 0-16,2 2-3 0,-2 1 0 0,5-1 3 15,-5 2-9-15,-2 1-1 0,2 3-4 0,1-1-1 16,-4 4 3-16,1 1-7 0,-1-1-1 0,-1 2 0 15,-3 2-3-15,0-3 0 0,-2 4 5 0,1 6-2 16,-2 0 3-16,-3-3-2 0,-1 1 7 0,-2 3-1 16,-3-1 1-16,1-4 1 0,-2-3 1 0,-2 3 4 0,-1-3 7 15,-4 2 13-15,0-1 16 0,0-2 14 0,-4 0 13 16,0-3 23-16,0-2 11 0,1 0 13 16,2-2 2-16,1-1-2 0,-2-2 6 0,1-1-3 15,-1-3-8-15,3 2-6 0,2-1-19 0,3 0-85 0,1 0 0 16,1-2 0-16,2 2 0 0,-2 0 0 0,5-2 0 15,-1 1 0-15,1-1 0 0,4 1 0 0,2-1-9 16,1-1-277-16,2 1-101 0,1 2-114 0,3 2-132 16,-1-2-430-16,0 4-1151 0,3 0 509 0</inkml:trace>
  <inkml:trace contextRef="#ctx0" brushRef="#br0" timeOffset="-213764.31">11697 11046 63 0,'0'-13'447'0,"1"3"11"0,-1-2 4 15,3 0 6-15,-7 2-8 0,4 3-8 0,0 0-16 16,0 1-21-16,0 0-16 0,0 1-7 0,0 0-32 16,0-1-23-16,0 2-37 0,0 4-20 0,0 0-34 15,0 0-24-15,0 0-10 0,0 0-5 0,-8 12-12 16,7-2-19-16,-4 2-5 0,1 4-17 0,-1 1-10 16,1 2-12-16,-1-1-14 0,1 0-11 0,-5 0-12 15,4 1-7-15,-2 0-8 0,1 0-9 0,1-1-27 0,-2 2-44 16,4-9 0-16,-2 0 0 0,-1 1 0 15,2-2 0-15,1-2 0 0,-1-1 0 0,3-1 0 16,-3-2 0-16,3 1 0 0,-1 0 0 0,2-2 0 0,0-3 0 16,-2 4 0-16,2-4 0 0,2 4 0 15,-2-4 0-15,0 0 0 0,0 0 0 0,12-6 0 0,-12 6 0 16,14-7 0-16,-5 5 0 0,3 0 0 0,-2 1 0 16,4-1 0-16,0 1 0 0,1 4 0 0,5-5 0 15,-6 5 0-15,4-1 0 0,-5 0 0 0,-5 1-36 16,3 1-109-16,-1-2-32 0,-3 2-37 0,0-2-36 15,-1 1-46-15,1 0-34 0,-1 0-24 0,-2 0-27 16,0 1-28-16,-3-2-21 0,3 0-9 0,-4-2-350 16,0 0-854-16,0 0 378 0</inkml:trace>
  <inkml:trace contextRef="#ctx0" brushRef="#br0" timeOffset="-213562.25">11845 11258 369 0,'5'-7'102'0,"-1"-2"48"16,0-3 34-16,0 0 16 0,-1 2 23 0,0-5 21 0,2 1 12 15,-1 3 24-15,1-1 29 0,-1 1 15 0,-3-1 15 16,2 2 10-16,-2 4 7 0,-1 1 8 15,0 0-15-15,4 0-18 0,-4 1-23 0,0 4-10 16,0 0-18-16,0 0-5 0,0 0-7 0,-14 14-15 0,6-5-6 16,-3 5-15-16,3 1-10 0,3 2-21 0,-4-2-16 15,2 11-15-15,0-8-10 0,2 1-16 0,-3 5-22 16,3-5-25-16,0-1-97 0,0 0 0 0,4 0 0 16,-3 1 0-16,0-3 0 0,1-7 0 0,1 5 0 15,-1-2-147-15,-2 1-177 0,2-2-86 0,-5 2-108 16,1-2-133-16,-4 2-373 0,5-6-1109 0,-3 2 491 15</inkml:trace>
  <inkml:trace contextRef="#ctx0" brushRef="#br0" timeOffset="-211630.42">8176 11990 47 0,'-4'-1'360'16,"4"1"-6"-16,-6-2 2 0,6 2 7 15,-4-1-8-15,4 1 6 0,-6-3-10 0,6 3-10 16,-5-1-15-16,5 1-13 0,-7-3-17 0,7 3-13 0,0 0-16 16,0 0-18-16,0 0-20 0,-7-1-15 0,7 1-19 15,0 0-15-15,0 0-17 0,0 0-5 0,0 0 1 16,0 0-28-16,0 0-8 0,21 7-15 0,-10-7-11 16,1 0-9-16,1 0-5 0,5 0-14 0,-1-2-1 15,2 1-9-15,-3 1-7 0,4-4-2 0,-3 3-6 16,-4 0-4-16,0 0-4 0,-2-1-2 0,-3 1-6 15,-1 0 2-15,-1 0-2 0,0 0-3 0,-6 1 6 16,9-1 7-16,-7-2 2 0,-2 3 11 0,0 0-6 16,0 0-4-16,0 0-2 0,0 0-4 0,0 0-4 15,-11 12 11-15,1-3-3 0,1-2-2 0,-2 5 0 16,-2 2 5-16,4 2 3 0,-8 4-2 0,10-4-6 16,-1 0 1-16,-1 2-9 0,0 5 2 0,3-3 8 15,1 0-13-15,-2 4-2 0,3 1 7 0,2-6-11 16,-2-2 2-16,3 1 3 0,-2-1-26 0,-2 0-19 0,4 0-25 15,-2-8-30-15,3 1-39 0,-4-3-43 16,3-2-40-16,1 0-55 0,0-5-60 0,-4 3-63 16,4-3-61-16,0 0-67 0,-14-10-428 0,9 5-1008 0,1-5 445 15</inkml:trace>
  <inkml:trace contextRef="#ctx0" brushRef="#br0" timeOffset="-211447.48">8119 12138 2765 0,'0'0'338'0,"0"0"-103"0,0 0-31 15,0 0 18-15,0 0-14 0,0 0 11 0,0 0-4 16,0 0-6-16,7 0-13 0,-7 0-1 16,11 1 0-16,0 0-2 0,-1-1-16 0,3 0-13 15,1 0-16-15,4-1-14 0,10 1-5 0,-1-2-25 0,-4 1-35 16,-1-3-52-16,-3 1-64 0,8-1-92 0,-7 0-97 16,-2 2-106-16,2-3-118 0,-2 1-392 0,-5 2-923 15,-1 1 408-15</inkml:trace>
  <inkml:trace contextRef="#ctx0" brushRef="#br0" timeOffset="-210362.39">10039 12197 250 0,'6'-3'284'0,"-6"3"-8"16,5-2-17-16,-5 2-16 0,0 0-15 0,6-2-16 15,-6 2-7-15,4-4-23 0,-2 3-4 0,-2 1-12 0,3-4-9 16,-3 4-13-16,5-2-6 0,-4-2-10 16,-1 4-10-16,0 0-7 0,0 0-7 0,0 0-10 15,0 0-15-15,0 0-9 0,0 0-8 0,0 0-3 0,0 0-3 16,0 0-10-16,0 0-4 0,0 0-2 0,0 0-5 16,0 0-3-16,0 0-3 0,0 0-2 0,0 0-4 15,0 0-7-15,0 0-1 0,0 0 5 0,0 0 1 16,0 0-6-16,0 0-2 0,0 0-3 0,0 0 0 15,9 5 22-15,-9-5-16 0,0 0-3 0,0 0-8 16,0 0 0-16,0 0 6 0,2-7-15 0,-2 7-25 16,0 0-26-16,1-2-34 0,-1 2-46 0,1-5-80 15,-1 5-90-15,5-5-270 0,-5 5-622 0,3-4 275 16</inkml:trace>
  <inkml:trace contextRef="#ctx0" brushRef="#br0" timeOffset="-209263.96">12227 12486 59 0,'0'-6'324'0,"0"2"-12"0,0 1-13 15,-1-4-6-15,0 1-9 0,0 1-13 0,-2 0-9 16,0-1-20-16,0 1-5 0,-2-1-5 0,0-1-3 16,-2 0-16-16,1 3-2 0,-3-1-9 0,-1 2-3 15,1-2-5-15,-3 3-4 0,-3-1-6 0,2 2-6 0,-5 1-4 16,-1 2-6-16,2 2-6 0,6-2-7 0,-3 1-4 16,-3 3-5-16,6-3-7 0,-1 2-11 0,3 1-11 15,-1 2-9-15,4-3-9 0,-1 4-5 0,2-1-2 16,0-2-10-16,4 3 2 0,-1-5-1 0,4 5-6 15,-1-2-2-15,3-1-4 0,-1 1-5 0,3 0-15 16,0 0 10-16,1 1-4 0,3-3-2 0,0 0-10 16,-1 2-11-16,5-4 7 0,-1 2 9 0,1 0-16 15,2 1-7-15,2 0 0 0,-5-3-7 0,1 3 0 16,-4-2-7-16,3 1 3 0,-3 1-4 0,-1 1-25 16,-1 0 2-16,1 1-1 0,-3-1 3 0,-1 0-1 15,-2 1 2-15,-3-2 0 0,-1 4 3 0,-2-1 1 16,-1 2 1-16,-3-2 1 0,-1-1 2 0,0-1-2 15,-1 0 2-15,-2 0 0 0,-1 0 13 0,3-4 10 16,-5 1 12-16,4-1 1 0,-3-1-4 0,3-1 23 16,-3-1-3-16,3 0 20 0,0-1 5 0,2-1 7 15,2-4-10-15,-1 3 2 0,2-5-6 0,3 2-5 16,0-1-10-16,4-2-45 0,2-2-10 0,2 0 0 16,5-3 0-16,1-2 0 0,3 2 0 0,-1-1 0 15,8-3 0-15,2 1 0 0,-7 7 0 0,-2-1 0 16,2 0 0-16,-2 2 0 0,-3 3 0 0,-1-2-6 0,-2 5-115 15,0-2-37-15,-4 2-55 0,-1 0-62 0,1 0-68 16,-5 3-59-16,0 0-77 0,0 0-98 16,0 0-360-16,0 0-1013 0,0 0 448 0</inkml:trace>
  <inkml:trace contextRef="#ctx0" brushRef="#br0" timeOffset="-207613.9">12921 15128 213 0,'-3'-3'510'0,"0"-2"5"16,-1 2 6-16,2-2-11 0,-3 3-17 0,2 0-21 16,3 2-17-16,-5-6-14 0,3 4-32 0,2 2-19 15,-3-5-23-15,3 5-22 0,0 0-26 0,-4-3-27 16,4 3-26-16,0 0-20 0,0 0-25 0,0 0-22 16,-4-2-21-16,4 2-17 0,0 0-16 0,0 0-11 0,0 0-21 15,0 0-7-15,21 1-9 0,-11-1-24 0,8 2-73 16,-6 0 0-16,5 0 0 0,1-1 0 0,1 2 0 15,0-3 0-15,2 1 0 0,-3 0 0 16,-4 0-54-16,-2 0-101 0,0-1-47 0,-4 2-52 0,-1-2-60 16,1 1-69-16,-8-1-67 0,8-1-97 0,-8 1-425 15,0 0-1053-15,0 0 465 0</inkml:trace>
  <inkml:trace contextRef="#ctx0" brushRef="#br0" timeOffset="-207180.59">13321 14976 352 0,'2'-8'469'0,"-1"3"10"15,0-1 2-15,0 2-13 0,3-1-31 0,-2 0-20 16,-2 2-30-16,0 3-31 0,0-5-39 0,0 5-32 16,0 0-27-16,0 0-22 0,0 0-11 0,0 0-29 15,-8 19-11-15,3-8-18 0,-1 0-18 0,-3 2-16 16,-1 2-12-16,2-3-13 0,1 3-9 0,-3-1-12 15,5-1-7-15,0-2-8 0,0 0-7 0,2-1-4 16,1-2-10-16,-1-1-1 0,3 0-6 0,0 1 0 16,3-5-2-16,-2 2 5 0,3-1-5 0,3-2-1 15,0-1-8-15,3-1 12 0,-1 0-10 0,4 2-2 16,0-2-5-16,-1-2 0 0,1 2-3 0,6 0-11 16,-9 0-1-16,8 0 1 0,-5 3-1 0,0-2-2 15,2 3-3-15,3-1-3 0,-6 2 4 0,0 5-3 16,0-2-3-16,-3 0-5 0,-1 3-7 0,3 0-9 15,-5 2 12-15,-1-1 0 0,-2-1 2 0,0 5-3 16,-5-6-6-16,0 2 10 0,-3 1 0 0,1-1 4 16,-5 2 1-16,-3 1-7 0,5-4-2 0,-11 0 12 15,1-1 5-15,2-4 5 0,-2 2 0 0,-4-2-13 16,4-5 13-16,-4 3-6 0,4-4 4 0,-1 1-4 16,2-1-19-16,5-1-28 0,-2-3-45 0,-1 3-58 15,5-3-70-15,0-2-82 0,0-2-93 0,3-3-100 16,-2 4-471-16,3-3-1036 0,4-5 458 0</inkml:trace>
  <inkml:trace contextRef="#ctx0" brushRef="#br0" timeOffset="-206962.37">13301 15008 8 0,'-1'-5'511'0,"-2"-1"13"0,2 2 9 16,-1-1-17-16,2 0-38 0,3 0-39 0,1 0-44 15,4-1-29-15,-3 2-28 0,7 1-29 0,3 1-27 16,4-1-26-16,1 0-30 0,-1 0-20 0,4 2-25 16,-1 0-14-16,-4-1-17 0,4 2-24 0,-4-1-27 0,-4 0-38 15,0 1-33-15,-7 0-47 0,4 0-49 16,-5-1-52-16,0 0-70 0,-2 0-83 0,-4 1-112 16,0 0-473-16,0 0-929 0,0 0 411 0</inkml:trace>
  <inkml:trace contextRef="#ctx0" brushRef="#br0" timeOffset="-205530.76">10722 14072 75 0,'0'0'240'0,"0"0"-2"0,0 0-2 16,1 3-7-16,-1-3-9 0,0 0-6 0,0 0-8 15,0 0-9-15,0 0-11 0,0 0-10 0,0 0 6 16,0 0-19-16,0 0-12 0,0 0 1 0,0 0-5 16,0 0-5-16,0 0-3 0,0 0 0 0,0 0 6 15,0 0-9-15,0 0 0 0,0 0 4 0,0 0 0 0,0 0-3 16,0 0 1-16,0 0-8 0,0 0-12 16,0 0-3-16,0 0-8 0,0 0-3 0,0 0-3 15,-1-10-8-15,1 10-4 0,1-7-5 0,1 4-6 0,-1-1-8 16,1 1 3-16,2-5-2 0,0 2-2 0,0 1-1 15,0-4-3-15,0-2-3 0,-1 0 4 0,3 2 1 16,2-7-2-16,-3 7-1 0,1-1-2 16,-3-1-3-16,4 2 0 0,-2-3 1 0,1 2 5 0,-2-1 3 15,0 1-2-15,1 1-2 0,-4 0 4 0,3 1-2 16,0 1 1-16,-1 1 5 0,-2-1-3 0,-1-3 0 16,1 7-2-16,4-2 3 0,-5 1-5 0,3-1-4 15,-2 2-5-15,-1-1-7 0,0 4 1 0,0-4-14 16,0 4 1-16,0 0 0 0,0 0-20 0,0 0 8 15,3-4-2-15,-3 4-4 0,0 0-3 0,0 0 1 16,0 0-8-16,0 0-3 0,0 0 6 0,1 13 2 16,-2-8-6-16,1 0 2 0,1 1 2 0,-1 1-13 15,1 2 10-15,-1 4 0 0,0-3-4 0,-1 6-1 16,1-1-1-16,-1 4 6 0,1-1-4 0,-3 1 1 16,3 6-1-16,0-7 0 0,-1 1 19 0,-2 0-16 15,2 0-3-15,-3 0 1 0,4 1 1 0,-1-2 0 16,1 0-4-16,1-3-4 0,3-1 0 0,-3 1-8 15,-1-4-14-15,3 0-19 0,-2-1-26 0,-1-3-19 16,0-1-37-16,3 1-39 0,-2-2-40 0,0 0-42 0,-1-2-40 16,3 2-19-16,-3-1-5 0,0-4-23 15,-3 4-20-15,3-4-8 0,-1 5-7 0,1-5 17 16,-8 1 19-16,8-1 32 0,-10 3 37 0,5-3 28 16,1 1 52-16,-4 2 49 0,2-3 43 0,1 1 45 15,-4-1 33-15,9 0 37 0,-13 0 24 0,6 0 27 0,0 1 20 16,7-1 17-16,-9-1 27 0,9 1 21 15,-6 0 18-15,6 0 11 0,0 0 9 0,-10 0 4 16,10 0 4-16,0 0 0 0,0 0-4 0,-7 1 2 0,7-1-3 16,0 0 4-16,0 0-5 0,3 5-10 15,-3-5-10-15,0 0-19 0,16 1-13 0,-5-1-11 0,3 0-6 16,-2-1-20-16,10 1-13 0,-4-3-13 0,4 2-6 16,1 0-9-16,-4-1-9 0,4 0-16 0,-3 2-14 15,0-1-20-15,-1-3-23 0,-6 3-25 0,1 0-31 16,-3-3-36-16,1 4-40 0,-5 0-48 0,1-1-65 15,-3 1-86-15,-5 0-110 0,0 0-468 0,0 0-994 16,0 0 439-16</inkml:trace>
  <inkml:trace contextRef="#ctx0" brushRef="#br0" timeOffset="-204447.2">9173 14837 257 0,'-8'-1'360'0,"6"-1"-4"0,-3 0-5 0,2-2-3 16,3 4-7-16,-4-5-12 0,2 1-8 0,2 4-6 15,-3-5-9-15,2 0-12 0,1 1-7 0,0 0-12 16,0-2-11-16,0 1-11 0,1 0-9 16,0-1-9-16,3 1-16 0,-1 0-11 0,1 0-15 0,1 0-17 15,2 0-14-15,2 1-24 0,0 1-10 0,3-1-12 16,-2 2-14-16,0 1-6 0,3 0-14 0,-3 2-8 16,-1 2-5-16,0-1-11 0,0 2-7 15,-4-1-6-15,3 3-6 0,-2 2 0 0,-2-1-3 0,0 1-3 16,-3 2-9-16,-2 0 2 0,-2 1-5 0,-2 0-3 15,-5 2-3-15,1 3 4 0,4-6-10 0,-6 3 5 16,-1 1-2-16,-1-1 0 0,-1 0-1 0,1-4-4 16,1 0 10-16,1-4-6 0,2 4-4 0,-1-3 3 15,5-1 1-15,0-2-2 0,0 1 3 0,1-1 3 16,1 0 14-16,1-1-6 0,2-2 2 0,-4 3 2 16,4-3-6-16,0 0 10 0,0 0-5 0,0 0 1 15,17 0 7-15,-10 0-3 0,6-1-11 0,-1-1 1 16,2 1-3-16,0 0-3 0,4 0-5 0,-2-2-1 15,2 4 2-15,-4-2 0 0,4 1 3 0,-5 0-11 16,2-1 3-16,-2 1-1 0,1 1-2 0,-2 0 7 16,-2 1-8-16,1-2 3 0,-4 0-1 0,-1 1-8 15,-6-1 3-15,9-1-5 0,-9 1-13 0,10 1 6 16,-10-1-39-16,5 0-47 0,-5 0-51 0,0 0-61 16,7 1-86-16,-7-1-106 0,0 0-115 0,0 0-507 15,0 0-1111-15,0 0 492 0</inkml:trace>
  <inkml:trace contextRef="#ctx0" brushRef="#br0" timeOffset="-202930.72">8571 15800 325 0,'1'-7'376'0,"1"-4"1"15,-2 4-8-15,0 0-1 0,0 1-15 0,-2-1-12 16,0 1-6-16,-1 2-20 0,1-1-16 0,-3 2-12 15,-2 0-16-15,1 2-16 0,-4 2-16 0,2 2-11 16,-2 1-11-16,-3 2-4 0,-1 4-9 0,0 2-10 16,1 0-8-16,-1 2-11 0,1 3-9 0,-6 2-10 15,10 0-8-15,-6 1-20 0,5-3-9 0,3 1-6 16,-1-1-10-16,3-1-9 0,-1 1-9 0,6 0-1 16,1-2-13-16,4-2-6 0,-4-1-4 0,7 2-5 15,-1-4-4-15,0-1-8 0,10 1-4 0,-3-3-3 16,4-2 2-16,1-2-7 0,2 0 2 0,-4-3-1 15,3 0-8-15,1-1-3 0,0-2 0 0,-5 0-6 16,1-4 0-16,-3 4-2 0,1-5 6 0,-3 1-5 16,-2 2-2-16,-5-4 8 0,0 1 8 0,-1 3 13 15,0-4 5-15,-5 4-7 0,-2-2-5 0,-2 0 5 16,-4 1-9-16,-4 4-2 0,0-3-5 0,0 3-21 16,-6 2-3-16,-1 2 0 0,-7 4-22 0,1 1-108 15,-4 5-107-15,2 2-150 0,2 0-198 0,2 1-554 16,1 3-1233-16,0-3 545 0</inkml:trace>
  <inkml:trace contextRef="#ctx0" brushRef="#br0" timeOffset="-201280.41">5178 14319 331 0,'-9'-1'382'0,"-5"1"14"16,2-2-8-16,6 1-6 0,-4-1-13 0,2 1-4 0,3 1-9 15,5 0-12-15,-10 1-8 0,10-1-13 0,-9 0-13 16,9 0-19-16,-8 0-23 0,8 0-11 0,0 0-11 16,-6-1-21-16,6 1-22 0,0 0-15 15,0 0-17-15,-5-3-16 0,5 3-11 0,0 0-12 0,0 0-8 16,0 0-10-16,15-2-13 0,-6 0-14 0,3 1-8 16,0-2-3-16,6 0-3 0,1 0-18 0,2 1-5 15,-2-2-22-15,-1 1-33 0,4 0-33 0,-5 0-38 16,0 2-50-16,-3-1-52 0,-1 0-58 0,0-1-78 15,-6 2-68-15,-2-1-92 0,1 2-446 0,-2-3-997 16,-4 3 440-16</inkml:trace>
  <inkml:trace contextRef="#ctx0" brushRef="#br0" timeOffset="-200897.26">5440 14175 105 0,'-1'-6'413'0,"-3"2"6"0,4 4 1 0,0-4-10 16,0 4-21-16,0 0-21 0,0-4-23 0,0 4-27 15,0 0-16-15,0 0-28 0,0 0-4 0,0 0-5 16,0 0-9-16,-5 13-12 0,1-7-14 0,4 4-11 16,-4 3-17-16,3 0-20 0,-4 5-7 0,-2-2-17 15,1 3-9-15,2-2-20 0,0 1-11 0,2 1-15 16,-1-1-11-16,-2 0-5 0,1-1-10 0,0-2-4 15,3 0-11-15,-3-4-4 0,3-1-5 0,-2 0-8 16,1 0-2-16,2-5-3 0,0 2-3 0,-3-5-1 16,3 4-4-16,0-6-9 0,0 5 5 0,0-5 0 15,3 2-1-15,-3-2-5 0,0 0 3 0,0 0-8 16,19-8-7-16,-14 4-10 0,3-2 10 0,2 2 2 16,-1 1-2-16,3-2 2 0,0 1-2 0,1 0-9 15,0-1-9-15,-2 1-12 0,0 2-8 0,0 0-20 16,1-1-16-16,-2 3-30 0,-3-1-25 0,1 2-35 15,-2-1-28-15,1 0-31 0,-7 0-53 0,8 2-37 16,-5 0-37-16,1 0-48 0,-3-1-47 0,-1 4-361 16,0-5-861-16,-1 5 381 0</inkml:trace>
  <inkml:trace contextRef="#ctx0" brushRef="#br0" timeOffset="-200647.45">5569 14358 11 0,'0'-9'383'0,"0"2"11"15,5-4 20-15,-5 4-2 0,0-1 2 0,1 3-3 16,2-6 1-16,-3 6-11 0,0-1-5 0,0 3-14 16,0-3-28-16,0 3-9 0,0 3-31 0,0-5-27 15,0 5-37-15,0 0-16 0,0 0-12 0,0 0-9 16,5 12-11-16,-5-2-17 0,0 0-12 0,0 2-19 16,0 5-14-16,0 2-9 0,0 1-19 0,1 0-15 15,-1 6-6-15,3-1-23 0,-7-2-12 0,4-2-16 16,0 6-29-16,0-1-34 0,0-6-39 0,4 6-50 15,-8-1-46-15,-1-7-55 0,5-2-78 0,-4 0-83 16,0 2-88-16,3-2-114 0,-3-6-331 0,-1 4-982 16,0-6 435-16</inkml:trace>
  <inkml:trace contextRef="#ctx0" brushRef="#br0" timeOffset="-193146.18">16768 10143 356 0,'3'-10'438'0,"-2"1"16"0,0 3 12 16,0-1-6-16,1 4-10 0,-1-2-26 0,-1 5-35 15,0-7-37-15,0 7-26 0,0 0-5 0,0 0-12 16,-10 19-7-16,6-2-5 0,-1 6 13 0,-3 6-21 0,1-1-17 16,-1 9-9-16,-1 11-13 0,3-2-10 15,-2 1-11-15,2 1-15 0,-1-2-14 0,2-1-14 16,0-10-15-16,1 15-16 0,3-2-87 0,-2 3-68 0,-2-16 0 16,5 10 0-16,-1-10 0 0,-3-1 0 0,0 0 0 15,0-4 0-15,3-1 0 0,-3-2 0 16,0-3 0-16,3-4 0 0,-1-4 0 0,0-7 0 0,2 2 0 15,-5-6-260-15,4-1-95 0,1-4-46 0,0 0-38 16,0 0-58-16,-6-23-56 0,4 5-395 0,2 1-1027 16,4-2 454-16</inkml:trace>
  <inkml:trace contextRef="#ctx0" brushRef="#br0" timeOffset="-192764.12">16896 10383 121 0,'4'-11'402'0,"1"-4"12"15,-4 5 18-15,-1 0 11 0,3 1 11 0,-2 3 3 16,2 1-5-16,-2 0-29 0,-1 3-32 0,1-2-35 16,-1 4-26-16,0 0-3 0,0 0-21 0,0 0-9 15,9 15-15-15,-5-2-14 0,0 2-11 0,0 3-16 16,2 7-24-16,-2 2-20 0,0 1-17 0,1-1-17 16,-1 2-18-16,-1 0-10 0,1 2-26 0,-1 0 1 15,2 0-13-15,-2 2-8 0,0-2-5 0,1 4-72 16,1-5-12-16,-2-2 0 0,1-1 0 0,-3-8 0 0,0-1 0 15,2-1 0-15,-1-1 0 0,1-6 0 16,0-3 0-16,-1-4 0 0,-1 3 0 0,6-5 0 0,-7-1 0 16,9-7 0-16,-4 2 0 0,1-6 0 0,6-3 0 15,-3-1 0-15,2-9 0 0,0-2 0 0,1-6 0 16,3-2 0-16,-3 0 0 0,7-10 0 0,-7 10 0 16,0 4 0-16,2-5 0 0,-2 2 0 0,2 2 0 15,-3 3 0-15,0 6 0 0,-2 3 0 0,-2 2 0 16,-2 2 0-16,-1 4 0 0,0 3 0 0,-1 3 0 15,-2-1 0-15,5 1 0 0,-6 4 0 0,0 1-212 16,0 0-152-16,0 0-51 0,0 0-51 0,9 10-57 16,-7-4-80-16,-2 0-332 0,2 1-1013 0,1 1 449 15</inkml:trace>
  <inkml:trace contextRef="#ctx0" brushRef="#br0" timeOffset="-192430.51">17591 10171 131 0,'-1'-13'507'0,"0"4"8"15,-2-1-2-15,2 4-10 0,0 0-28 0,1 1-35 16,-2 2-41-16,2 3-27 0,0 0-2 0,0 0-14 16,-5 17-12-16,4-4-8 0,-2 6-1 0,3 9-33 15,0 2-13-15,0 4-14 0,-2-2-19 0,-2 4-18 16,4 10-15-16,-4-10-16 0,3 12-13 0,-3 1-10 0,4-4-19 15,-4 3-13-15,0-1-42 0,3 1-110 0,-2 3 0 16,2-15 0-16,0-1 0 0,-2 11 0 0,3-11 0 16,0-4 0-16,-1 0 0 0,-3-2 0 15,9-4 0-15,-5-6 0 0,3 1 0 0,-3-5 0 0,1-1 0 16,-1-3 0-16,1-3 0 0,-1-2 0 0,0-1 0 16,3-2 0-16,-3-3 0 0,0 0-91 0,0 0-277 15,0 0-63-15,1-19-69 0,3 8-88 0,-1-6-448 16,2 2-1122-16,-1-3 496 0</inkml:trace>
  <inkml:trace contextRef="#ctx0" brushRef="#br0" timeOffset="-192197.2">17986 10604 441 0,'-4'-6'564'0,"3"0"2"0,-3 1-20 15,4-2-22-15,0 3-32 0,1-2-30 0,7-3-40 16,4 3-43-16,3-4-26 0,3 4-40 0,8-3-27 16,0 3-34-16,6 0-37 0,-5-1-40 0,2-1-47 0,2 3-48 15,0-2-61-15,-3 2-65 0,-8 3-70 16,-2 0-60-16,-4 0-60 0,-2 4-32 0,-4-2-34 16,0 2-21-16,-8 1-12 0,0-3-13 0,-7 10-28 0,-5 1-240 15,-7 1-666-15,-8 2 295 0</inkml:trace>
  <inkml:trace contextRef="#ctx0" brushRef="#br0" timeOffset="-192013.43">18111 10636 850 0,'-28'18'75'0,"3"0"41"0,4 3 29 0,-2-4 28 16,8-4 25-16,5-1 18 0,2 0 28 0,0-4 25 16,2 1 31-16,2-1 33 0,3 2 25 0,2-6 14 0,3 1-2 15,6-4-1-15,2 1-13 0,4-3-17 0,6 1-19 16,8-4-28-16,-1-2-13 0,3 1-24 16,1-1-22-16,0-2-27 0,3-1-15 0,-5 0-21 0,-2-2-11 15,-3 5-21-15,-6 1-33 0,0-4-14 0,-3 4-29 16,-3-1-33-16,-5 2-15 0,-1 1-28 0,-3 1-35 15,1 1-57-15,-2 0-63 0,-4 1-61 16,0 0-66-16,0 0-65 0,0 0-68 0,0 0-92 0,0 0-388 16,-27 2-985-16,18 0 436 0</inkml:trace>
  <inkml:trace contextRef="#ctx0" brushRef="#br0" timeOffset="-184997.15">19088 10314 137 0,'1'-8'419'0,"0"0"1"0,-1 2 6 16,2-1-11-16,-2 1-10 0,1 2-23 15,-1-1-31-15,0 2-32 0,0 3-34 0,1-6-31 0,-1 6-23 16,0 0-19-16,0 0-12 0,0 0-8 0,0 0-8 15,0 0-2-15,-4 18-9 0,2-9-4 0,-1 2-13 16,-1 0-7-16,-3 3-13 0,-1 2-12 0,4-2-12 16,-4 4-2-16,3-1-14 0,-5-2-11 0,5 0-13 15,-1-1-4-15,0-3-6 0,0 1-4 0,2 0 0 16,1-1-12-16,1-1-2 0,-2-3-1 16,3-1-4-16,1 0-3 0,0 0 6 0,0 0 14 0,1-2-5 15,3-2 5-15,1 0-2 0,4-1 3 0,-2 0-10 16,4-1 9-16,3 0-13 0,-1 2-7 0,6-4-7 15,-1 4 10-15,1-1-17 0,0-1-4 0,1 4-7 16,-1 1 9-16,-3-1-4 0,2 5 0 0,-4-4-4 16,2 5-1-16,-3 0-4 0,-2-1-2 0,-2 0-1 15,-4 3 2-15,0-1 4 0,-1 3-2 0,1 4-5 16,-4-6-2-16,-2 0 2 0,0 4 0 0,-4-3-5 16,1-2 10-16,-4 3 1 0,-1 1-8 0,-3-5 7 15,1 2 1-15,-5-4 6 0,2 0-2 0,-3-2 9 16,0 0-1-16,-2-2-8 0,1-2 4 0,-1-1-2 15,-1 0-2-15,3-2 1 0,3 0 0 0,1 0 12 16,0 1-21-16,3-4-28 0,5 1-20 0,-3 1-38 0,4 0-53 16,1-2-69-16,-1 0-82 0,5-3-79 0,2 1-84 15,4-2-98-15,1-2-402 0,1-2-1027 16,5-1 454-16</inkml:trace>
  <inkml:trace contextRef="#ctx0" brushRef="#br0" timeOffset="-184747.14">19194 10389 382 0,'-3'-7'463'0,"2"0"9"0,0 0 2 15,-1 3-8-15,4-2-16 0,-1 0-24 0,5 0-25 16,3 0-28-16,2 1-29 0,8-2-28 0,-3 1-27 16,14 0-28-16,-5 0-22 0,6 0-20 15,-2 1-19-15,3-1-21 0,0 1-8 0,-2 0-27 0,0 3-13 16,-12-3-21-16,5 1 7 0,-5 2-22 0,-4 0-7 15,-2-1-7-15,-2 1-9 0,-4 0-20 0,-1 1-21 16,2 1-26-16,-2-2-34 0,-5 2-49 16,0 0-59-16,0 0-56 0,-3 7-67 0,-2-2-60 0,-2 3-75 15,-1-1-76-15,-4 6-391 0,2 0-933 0,4 1 413 16</inkml:trace>
  <inkml:trace contextRef="#ctx0" brushRef="#br0" timeOffset="-184513.97">19784 10821 187 0,'-1'6'486'0,"-1"2"12"0,-1-3 3 16,-2 6 15-16,0 0-7 0,-3 1-15 0,-3-1-15 16,0 4-20-16,2 1-16 0,-2 1-27 0,-1 0-32 15,-3 3-30-15,2 2-36 0,-5-1-32 0,4-1-28 16,0-3-29-16,5 1-26 0,-1 0-37 0,-3-2-59 15,4 0-45-15,-1 1-64 0,0-3-83 0,-2 0-98 16,7-4-110-16,-5 3-118 0,1-3-129 0,4-3-434 16,0-1-1055-16,0 0 467 0</inkml:trace>
  <inkml:trace contextRef="#ctx0" brushRef="#br0" timeOffset="-183897.47">21350 10215 104 0,'5'-17'388'0,"0"0"0"0,0 2 8 0,0-1 10 15,-3 4 6-15,0 1-6 0,-1 3-9 0,1 0-13 16,0 4-14-16,-2-2-21 0,0 0-23 0,0 6-35 15,2-5-31-15,-2 5-24 0,0 0-11 0,0 0-4 16,0 0 0-16,0 17-10 0,-2-5-6 0,2 5 2 16,0 2-7-16,2 8-18 0,-2 5-1 0,2-1-8 0,-2 5 0 15,0 0-15-15,0 11-6 0,0-12-16 16,1 12-9-16,-1-11-14 0,0 9-11 0,0-9-11 16,0-2-91-16,2 12 0 0,-4 4 0 0,2-4 0 15,0-13 0-15,-1-3 0 0,-1-2 0 0,-2-2 0 0,0 0 0 16,1-4 0-16,-1-7 0 0,1 2 0 15,0-4 0-15,2-3 0 0,-4 0-179 0,2-7-91 16,1 0-79-16,-2-2-80 0,4-1-87 0,-7-7-109 0,5-3-346 16,0 0-1051-16,1-5 465 0</inkml:trace>
  <inkml:trace contextRef="#ctx0" brushRef="#br0" timeOffset="-183697.32">21729 10306 168 0,'7'-8'455'0,"-1"-1"-11"16,1 2-16-16,-1 3-9 0,3-3-8 0,1 1-14 16,4 1-19-16,4 1-28 0,1 0-30 0,1-1-33 15,9 3-24-15,0 0-30 0,-2 1-22 0,5-1-31 16,-1 1-40-16,-3-2-41 0,-7 3-42 0,0-1-60 16,-2 1-69-16,-5-2-51 0,-1 2-57 0,-8 0-51 15,3 0-55-15,-8 0-61 0,0 0-320 0,0 0-722 16,0 0 320-16</inkml:trace>
  <inkml:trace contextRef="#ctx0" brushRef="#br0" timeOffset="-183397.63">21775 10263 82 0,'-10'0'275'15,"-1"4"7"-15,3-4 1 0,2 1 2 0,0 0-1 16,1 0 7-16,5-1 8 0,-7 2-1 0,7-2 13 16,-5 2 14-16,5-2-9 0,-3 5-7 0,3-2-7 15,0 1-12-15,0 0-9 0,0 2-6 0,0 1-12 16,3 1-8-16,-6 3-13 0,3-2 2 0,0 3-25 15,0 4-10-15,0 0-14 0,0 1-21 0,0-1 9 16,0 2-23-16,0 0-15 0,0 0-11 0,-2 0-3 0,2 3-19 16,0-1-5-16,-2-1-10 0,2 1-9 15,0-1-7-15,0-1-4 0,0 1-10 0,2-2-2 16,-1-4-11-16,0 2-2 0,3 1-4 0,0 0-47 16,2-5-1-16,-1-1 0 0,3 1 0 0,1-4 0 0,6 3 0 15,1-4 0-15,1-1 0 0,3-2 0 0,9 0 0 16,3-3-15-16,-1 0-137 0,1-6-49 0,-3 0-51 15,4-3-69-15,0 1-48 0,-7 1-36 0,1-3-46 16,-7 3-54-16,-4-3-415 0,-4 0-997 0,-4 2 440 16</inkml:trace>
  <inkml:trace contextRef="#ctx0" brushRef="#br0" timeOffset="-183230.26">21813 10621 160 0,'-9'0'364'0,"2"0"-4"0,2-2 14 0,5 2-27 15,-8-1-15-15,8 1-17 0,0 0-32 0,0 0-31 16,16-11-15-16,-5 9-30 0,8-3-23 0,-2-1-30 16,11-2-53-16,3-2-58 0,0 1-59 0,-1 3-72 15,3 0-98-15,4-4-109 0,-5 0-227 0,0 3-565 16,-1-5 250-16</inkml:trace>
  <inkml:trace contextRef="#ctx0" brushRef="#br0" timeOffset="-182930.26">22514 10156 271 0,'-4'-7'492'0,"3"1"-2"0,-2 0 0 0,2 1-4 16,-2 0-10-16,2 2-38 0,1-1-33 0,0 4-36 16,0 0-17-16,0 0-8 0,0 0-17 0,-2 11-2 15,4-2-13-15,-1 2-19 0,2 6-8 0,-2 4-12 16,3 4-14-16,-2 3-14 0,0 2-15 0,-2 2-15 15,0-1-8-15,-2-1-17 0,0 4-19 0,-2 2-5 16,-1-2-86-16,0 0-80 0,1 3 0 0,-1 9 0 0,0-14 0 16,-4 14 0-16,5-13 0 0,-2 2 0 15,2-1 0-15,-2 0 0 0,2-4 0 0,-1 1 0 16,3 0 0-16,0-1 0 0,1-3 0 0,2-2 0 16,0-6 0-16,0-2 0 0,1-1 0 0,0-6 0 0,1 2 0 15,-2-3 0-15,3-4-154 0,1-1-253 0,-1-2-74 16,2-2-97-16,-6 0-518 0,13-4-1186 15,-3-1 525-15</inkml:trace>
  <inkml:trace contextRef="#ctx0" brushRef="#br0" timeOffset="-182730.26">22809 10649 3542 0,'-2'-15'343'0,"-5"-1"-103"0,5 5 27 16,-1 0 5-16,2 1-9 0,1 0-32 0,0 3-42 15,1-1-32-15,6 2-30 0,0-3-17 0,4 3-11 16,6-1-10-16,3 2-15 0,6 1-35 0,1-2-42 16,-4 4-58-16,-3 1-62 0,10 0-63 0,-3-1-64 15,-8 2-76-15,0 2-74 0,-3 0-383 0,-5 1-847 16,-2-1 376-16</inkml:trace>
  <inkml:trace contextRef="#ctx0" brushRef="#br0" timeOffset="-182580.63">22914 10686 87 0,'-13'6'335'0,"1"-1"9"0,1 0 11 0,5-1 28 16,-2-2 16-16,5 1-1 0,-1-1-8 0,4-2-13 16,0 0-22-16,0 0-32 0,0 0-32 0,21 0-29 15,0-2-23-15,4 1-27 0,4-3-38 0,1-1-44 16,5 0-60-16,-2 3-75 0,4-5-86 0,-1 0-92 16,-2 3-94-16,3-3-109 0,-1-1-311 0,1 1-756 15,-4-1 335-15</inkml:trace>
  <inkml:trace contextRef="#ctx0" brushRef="#br0" timeOffset="-182030.67">24032 10469 118 0,'14'-15'417'0,"-2"-2"-18"0,2-7 1 16,-6 5-15-16,2-3-8 0,-6 3-11 0,-3 1-16 15,2 0-16-15,-1 0-20 0,-7-2-21 0,1 4-8 16,-2 0-17-16,-3 2-17 0,-4 2-18 0,0-2-14 16,-6 1-21-16,-3 3-13 0,-5 1-11 0,-1 3-18 0,7 4-8 15,-10 3-7-15,3 2-12 0,-3 4-4 0,3 2-9 16,0 4-4-16,2 1-12 0,-1 3-3 0,7-2-11 16,0 6-3-16,2-1-16 0,5-3-2 0,4 0-6 15,0-1-6-15,0 2-3 0,8-1-5 0,1 0-7 16,1-4 1-16,4-2-5 0,4 5-3 0,2-5 0 15,-3-2-7-15,10-1 2 0,3-3 1 0,7 2-3 16,-8-4-5-16,11-3 0 0,-3-3 3 16,3 1-8-16,-2-4 3 0,-2 0 6 0,0-3 7 0,-2-2 11 15,0-3 11-15,-9 3 9 0,6-6 5 0,-8 3 7 16,0 0 15-16,0 0 4 0,-4 0 7 0,-2 3-96 16,-3 2-3-16,2-1 0 0,-5 4 0 0,2-1 0 15,-1 1 0-15,-1 1 0 0,-1 1 0 0,-1 4 0 16,0 0 0-16,0 0 0 0,0 0 0 0,-10 13 0 15,6-4 0-15,-1 2 0 0,3 3 0 0,-5 3 0 16,6 1 0-16,-4 1 0 0,4 1 0 0,-2 5 0 16,3 3 0-16,-1-5 0 0,-2 3 0 0,6-7 0 15,-2 6 0-15,-1 3 0 0,3-4 0 0,0 3 0 16,-3 1 0-16,3-4 0 0,-3-4 0 0,1 0 0 16,-1 1 0-16,3 3 0 0,-3-7 0 0,0 0 0 15,0-5 0-15,0-1 0 0,1-1 0 0,-1-1 0 16,0-2 0-16,0-1 0 0,-1 1 0 0,-2-5-37 15,2 0-467-15,1-2-107 0,-10 2-563 0,10-2-1270 0,0 0 562 16</inkml:trace>
  <inkml:trace contextRef="#ctx0" brushRef="#br0" timeOffset="-181879.51">24362 10803 202 0,'0'0'526'0,"0"-4"1"15,0 4 0-15,0-6-17 0,0 6-32 0,0-6-44 16,0 6-40-16,-2-7-45 0,0 5-67 0,2 2-88 0,-4-5-129 16,4 1-145-16,0 4-174 0,-7-4-439 0,2 0-750 15,5 4 332-15</inkml:trace>
  <inkml:trace contextRef="#ctx0" brushRef="#br0" timeOffset="-179380.51">16325 12576 3301 0,'2'-18'166'0,"0"1"-24"0,0 5-15 0,-1 2 4 16,1 3 3-16,-1 2-5 0,0-1-23 16,2 3-9-16,-3 3 6 0,0 0 27 0,0 0 19 15,4 20 18-15,-3-4 12 0,0 8 12 0,0 4 13 0,1 3 4 16,-1 3-2-16,-1 1-7 0,0 12-6 0,0-11-19 16,0 2-11-16,3 7-8 0,-3-10-20 0,-2 10-6 15,2 1-15-15,-1-11-7 0,-2-1-12 0,3-3-7 16,-2 0-12-16,1-2-26 0,-1-4-30 0,1 1-37 15,1-11-49-15,0-4-53 0,-4-2-53 0,4-1-46 16,-1-5-53-16,1-2-49 0,0-1-38 0,0 0-24 16,0 0-27-16,-4-17-13 0,4 2-25 0,-1-3-282 15,-2-9-788-15,2-4 350 0</inkml:trace>
  <inkml:trace contextRef="#ctx0" brushRef="#br0" timeOffset="-178980.18">16330 12802 171 0,'-1'-48'222'0,"-2"16"24"15,0 0 22-15,3 3 16 0,-1 3 9 0,0-1 16 16,1 8 21-16,2-6 0 0,1 7 3 0,2-1-8 15,0 2-6-15,5-1-9 0,1 2-18 0,8-2-16 16,-4 5-18-16,9-1-13 0,2 2-17 0,-2 1-17 16,7 3-19-16,0 3-15 0,-1 4-23 0,0 2-9 15,0 1-15-15,-3 8-15 0,0 2-17 0,1 4-2 16,-7 2-8-16,-6 1-11 0,-1 2-5 0,-5 5-7 16,-4 2 2-16,-4 1-6 0,-6 1-14 0,-5 0-2 15,-5 1-8-15,-2-1-3 0,-7 1-7 0,-8 2-1 16,-8-1-5-16,9-10 1 0,-11 7-1 0,11-11-1 15,0-2-4-15,0-1 4 0,3-4-5 0,4 0 4 16,3-7 10-16,2 0 13 0,6-2 15 0,3 1 5 16,1-2 4-16,3-1-12 0,6 0-6 0,-7-5 4 15,7 5-3-15,3-7-19 0,2 4-1 0,1-2-1 0,6 1-9 16,-2 0-7-16,2 3-2 0,6-1 2 16,-6 3 0-16,6 4-3 0,0-1-1 0,-3 5 6 0,3-1-11 15,-5 6 6-15,4-1-5 0,-2 10-2 16,2-1-4-16,-5 3 6 0,4 0-1 0,-2 3 2 0,0-1 6 15,0 0-16-15,1 0-4 0,1-2-28 0,-1 2-24 16,0-2-25-16,2-4-30 0,1 1-30 0,-5-7-38 16,1 0-49-16,0-5-46 0,2 0-38 0,-3 0-40 15,0-5-46-15,-3-2-50 0,2-3-406 0,-1 0-930 16,-1-1 411-16</inkml:trace>
  <inkml:trace contextRef="#ctx0" brushRef="#br0" timeOffset="-177963.75">16968 13221 197 0,'1'-3'354'0,"-1"3"-13"0,0 0-6 0,1-8-5 16,-1 8-5-16,0 0-19 0,0-5-19 0,3 4-17 16,-3 1-5-16,7 0-15 0,-7 0-13 0,12 0-15 15,-4 0-14-15,2 0-16 0,1-3-16 0,1 2-11 16,-1-2-17-16,3-2-14 0,-1 2-13 16,-2-4-10-16,1 0-8 0,-3-2-7 0,5 2-1 0,-5-4 8 15,-1 3-7-15,-2-3-7 0,-1-4 0 0,-5 3 1 16,0 1-5-16,0-6-5 0,-4 5-4 0,1 0-5 15,-6-1-3-15,1 2-5 0,-4 4-5 0,2 1-3 16,-3 2-2-16,2 2-3 0,-4 3 0 0,2 2-8 16,-4 5 2-16,1 4-3 0,3 1-1 0,0 4-1 15,4 0 4-15,3 7 4 0,-2 2-4 0,5-1-3 16,3 0 2-16,2-6-3 0,5 3-4 0,0-4-1 16,3-1-1-16,0-1-6 0,9 3-1 0,-2-5-1 15,7-3-2-15,-6-1 7 0,5-5-12 0,-4-2-2 16,13-1 1-16,-11-2-3 0,-2-3 0 0,1 0-2 15,2-2 0-15,-5-4-3 0,1-1-3 0,-2-3 4 16,-1 0-3-16,6-6 2 0,-11 2-2 0,3-7-1 16,-4 6-2-16,1-1 0 0,2-4 0 0,-7 6-1 15,-1 1 2-15,-3 2 4 0,4 4-4 0,-1 1 9 16,-3 3-9-16,0 0-6 0,1 2-2 0,-2 4 9 16,0 0-7-16,0 0 1 0,2 16-2 0,-2-5 2 15,2 1 3-15,-2 5-5 0,2-1-2 0,1 5 0 16,-2-1 2-16,3-3 11 0,3 3-9 0,-2-4 1 15,2 0-5-15,1-4 1 0,-1-2-2 0,1 1-1 16,0-4-3-16,-1 0 2 0,1-4 0 0,3 1 3 0,-3-4 3 16,1-1-1-16,1-3 6 0,0 0-9 15,2-4 4-15,-2-1 2 0,-1-2-1 0,3-5 0 16,-1 0-3-16,-2-1 4 0,-1 0 1 0,-3 0-2 16,5 1 3-16,-6 5-7 0,0 1 4 0,0 0 2 0,-2 3 0 15,2-1-7-15,-1 5 2 0,-1 1-7 0,-2 2 10 16,0 0-5-16,0 0 5 0,4 12-4 15,-2-3 5-15,-2 1-6 0,3 0 5 0,0 3-4 16,0-1-1-16,3 2 13 0,-1 0-13 0,1-1-4 0,4 0-4 16,-5-4-6-16,2 0 1 0,4 0-4 0,-6-2 0 15,3-3 4-15,-1 1 2 0,1-3 7 0,0-1-8 16,-2-1 3-16,2-1 4 0,6-1-2 16,-5-4 5-16,-1 1-2 0,2-3 3 0,0-3 1 15,-2 0 1-15,3-3 4 0,-3-2-4 0,4 2 1 0,-3-3 8 16,2 3 10-16,-3-2 1 0,-1 1 6 0,4 2 13 15,-5 3 9-15,2 0 3 0,-2-2 6 0,4 2-2 16,-6 2-9-16,2 1 12 0,2 1-7 16,-3 2 2-16,4-1-1 0,-2 4-6 0,3 1 1 0,-4 2-2 15,8 2-9-15,-5 2-3 0,9 2-1 0,-4 2 7 16,4 1-17-16,1 7 3 0,-3-4-2 0,-4 1-4 16,2-1-1-16,-1 3-3 0,1-1-8 0,-5-1 0 15,0 1-7-15,-5-2 2 0,2-4-6 0,-6 0 0 16,0 1 4-16,0-1-6 0,0-2 12 0,-3-1-3 15,0-1-8-15,-1 0 9 0,0-4 4 0,-1 0 2 16,1-1-3-16,4-1 0 0,-9-1 0 0,3-2 1 16,2-3-6-16,0 2 7 0,1-4 0 0,0 0-3 15,2-2 3-15,-1 1-5 0,2-4-2 0,3-3 4 16,1 4-2-16,5-1-5 0,-2-2 1 0,6 1 4 16,0 1 8-16,2-2-4 0,2 5-7 0,6-7-8 15,-4 7 0-15,7-3-9 0,-10 7-8 0,3-3 1 16,-2 1-4-16,1 1 1 0,-4 1-5 0,0 1-3 15,-4 3 7-15,-1-2-4 0,0 3-5 0,-4-2 0 16,0 0 3-16,-1 1 1 0,0 1-1 0,0-2-8 16,-4 3-6-16,0 0-12 0,0 0-14 0,0 0-9 0,1-4-31 15,-1 4-47-15,0 0-56 0,-5-4-52 16,1 0-65-16,4 4-72 0,-7-6-76 0,1 2-364 16,1 2-919-16,-1 0 407 0</inkml:trace>
  <inkml:trace contextRef="#ctx0" brushRef="#br0" timeOffset="-176730.58">18170 13243 172 0,'0'0'289'0,"0"0"-7"0,0 0-6 15,0 0-14-15,0 0-13 0,0 0-15 0,0 0-16 16,-2-6-8-16,2 6-9 0,0 0-10 0,0 0-12 16,0 0 3-16,0 0-11 0,0 0-13 0,0 0-11 15,0 0-17-15,6-2-3 0,-6 2-9 0,0 0-12 16,0 0-2-16,0 0-14 0,0 0-4 0,0 0-1 15,0 0-12-15,0 0-12 0,4-1-3 0,-4 1-4 16,0 0 0-16,0 0-5 0,0 0-9 0,0 0-5 16,0 0 3-16,1-4-15 0,-1 4 8 0,0 0-8 15,0 0 1-15,4-3 0 0,-4 3-4 0,1-3 7 16,-1 3-11-16,5-3 5 0,-2 0-5 0,-3 3 3 16,2-4 12-16,2 0-15 0,0 2 1 0,4-1 4 0,-3-2 1 15,1 1 11-15,1 0-6 0,2-2 8 0,-3 0 2 16,4-1 4-16,-1-1-5 0,0 1 9 15,0-3 1-15,1 2 4 0,-2-3 2 0,0 3 1 16,2-6-1-16,-1-4-1 0,0 4 1 0,-2-1 2 0,0 1-1 16,-1 1 3-16,-3 2 1 0,-2 0-1 0,2 1 0 15,-1 0 1-15,-2-1-2 0,0 6-6 0,-4-1-4 16,2-2-1-16,-1 5-4 0,-5 0-5 0,3 2-3 16,-3-1 2-16,-3 2 1 0,1 3 0 0,-1 2 11 15,-2 0 3-15,-1 5 1 0,1 1 9 0,-5 4 3 16,8 0 0-16,-8 6-1 0,9-4 2 0,-4 4 2 15,4-4-1-15,4 2 1 0,0 0-10 0,-1-1 9 16,4 3-4-16,2-4 4 0,0 0-14 0,4-1 2 16,0 0 3-16,5-1-6 0,1 0-3 0,-1-2 8 15,4-1-6-15,2-2-9 0,3-1-4 0,0 1-1 16,1-4-6-16,2-1 4 0,7-2-1 0,1-2-8 16,-8 1 0-16,3-5-3 0,4 0-2 0,-7-1-11 15,7-4 1-15,-8 1-4 0,7-4 1 0,-2-1-15 16,1-3-4-16,-3 0-4 0,-4-3 4 0,-1 0-1 15,0 5-6-15,-4-9 2 0,0 6-3 0,-1-7 0 16,-4 7 5-16,-2 0 1 0,1 0 6 0,-4-1 9 16,-3 0 0-16,1 5-4 0,-1 4 7 0,0-2 5 15,-1 0 9-15,-1 4 2 0,0 0 3 0,-1 1 6 0,1 2-7 16,-2 1 3-16,3 2-1 0,0 0 1 0,0 0 10 16,0 0 5-16,-14 9 0 0,12 4-1 15,-2 2 1-15,0 3-38 0,2-2 0 0,2 3 0 0,0-1 0 16,2 3 0-16,1 4 0 0,2-7 0 0,1 6 0 15,2-6 0-15,0 0 0 0,2-2 0 0,1-2 0 16,2-1 0-16,2-2 0 0,-2-3-103 0,1-2-112 16,0-5-45-16,0-1-52 0,4-5-45 0,-4 2-41 15,-2-3-52-15,4-6-59 0,-8 2-423 0,4-4-1009 16,-2-1 447-16</inkml:trace>
  <inkml:trace contextRef="#ctx0" brushRef="#br0" timeOffset="-176596.73">18994 12837 26 0,'-2'-10'366'0,"-1"4"-7"0,-2-3 5 16,3 4-5-16,-1 0-21 0,-1-3-27 0,3 5-38 16,0-1-28-16,-1 1-38 0,2 3-49 0,0 0-62 15,0 0-67-15,0 0-81 0,0 0-94 0,18 8-102 16,-13-3-200-16,3 2-485 0,1 0 215 0</inkml:trace>
  <inkml:trace contextRef="#ctx0" brushRef="#br0" timeOffset="-174863.73">19268 13097 69 0,'2'-4'387'0,"2"3"-3"16,0-4 2-16,0 0-2 0,1-1-3 0,-2 1-9 16,-2-2-13-16,3-2-15 0,-2 0-15 0,-2 2-14 15,3 0-19-15,-3 0-18 0,-3-3-19 0,3 2-24 16,-2 1-19-16,-6-2-26 0,4 0-15 0,-1 4-21 15,-3-1-10-15,-2 0-16 0,0 2-15 0,-3 3-10 16,-1 0-7-16,-4 2-9 0,-1 3-6 0,-2 1-11 16,1 2-6-16,2 4-5 0,-2-2 0 0,5 3-13 15,-2 2 3-15,7 0-8 0,2-3-3 0,0 3-1 16,2-2 1-16,2 0-5 0,4 3 1 0,2-4-4 0,4 0-6 16,0-3-2-16,3 3 0 0,0-5 0 15,5 0 0-15,3-3-2 0,1-2-3 0,-2-1 1 16,3-1-4-16,-1-4-5 0,-5 1 5 0,4 0 0 0,-2-3-1 15,-2-3 21-15,2-1 9 0,-6 3 10 0,1-3 2 16,-2 1 7-16,-3 0 5 0,3 1 9 16,-3-1 8-16,1 4-1 0,-2-2 2 0,-1 2-3 15,-1 1-10-15,-2 2-4 0,4-1-16 0,-4 4 2 0,0 0-9 16,0 0-1-16,0 0-6 0,-4 14-38 0,2-4 0 16,-1 3 0-16,-1 3 0 0,3 2 0 0,-4 1 0 15,4 6 0-15,1 1 0 0,-4 2 0 0,4 4 0 16,-4-5 0-16,5 3 0 0,2 2 0 0,-3 0 0 15,1-1 0-15,-1 1 0 0,4-2 0 0,1-1 0 16,-4-1 0-16,-1 0 0 0,0-3 0 0,3 1 0 16,-3-7 0-16,-3 0 0 0,2 1 0 0,-4-1 0 15,1-1 0-15,-1-2 0 0,0 0 0 0,-3 0 0 16,-1-2 0-16,0-3 0 0,-1 1 0 0,-3 0 0 16,1-1 0-16,1-4 0 0,-1 1 0 0,0-1 0 15,-2-4 0-15,1 0 0 0,0-3 0 0,-2-2 0 16,2 0 0-16,-2-2 0 0,2-3 0 0,2-1 0 15,-2-5 0-15,5 0 0 0,2-2 0 0,2 1 0 16,2-7 0-16,4-5 0 0,4 1 0 0,2-6 0 16,2 2 0-16,11-16 0 0,2 2 0 0,1-3 0 15,6 1 0-15,1 0-23 0,4-2-136 0,3 0-9 16,-1 5-9-16,7 2 4 0,-6 0-9 0,4 2-7 16,-6 5-4-16,1 2 0 0,-7 8 3 0,-4 2 0 15,-1 1 13-15,-5 1 24 0,-1 1 15 0,-5 5 20 0,-1-5 20 16,-4 1 11-16,1 1 22 0,-6 1 24 0,-3-1 9 15,-1 0 15-15,0 0 20 0,-1-1 18 16,-3 1 13-16,-5 1 24 0,2 1 10 0,2-1 15 0,-2 4 12 16,1 1 5-16,-2 0 7 0,4 2-1 15,-2 2 1-15,3 1 2 0,-1 1-17 0,1 3-12 0,3 1-4 16,0 0-6-16,-11 9 1 0,9 3-3 16,1 4-3-16,-1 3 5 0,2 9-6 0,-1 3-4 0,1 0-5 15,4 3-10-15,-3 0 0 0,2 1-12 0,2 16 2 16,-3-15 1-16,0 0-8 0,0-2-1 0,1 1 2 15,-1-6-6-15,0-1 0 0,0 0-5 0,1-7 3 16,-5-3-7-16,4-2 5 0,-4-6 1 0,4 0-6 16,0-2 3-16,-2-4-1 0,0-1-4 0,3-1 6 15,-3-2-5-15,0 0-3 0,10-9-1 0,-6 2 1 16,2-4 4-16,1-3-1 0,0-4-1 0,6 3 3 16,-3-9-4-16,4 1 5 0,-1-1-10 0,0 0 3 15,2 1 1-15,-3 7-1 0,-1 0-1 0,-2 1 8 16,3 2-1-16,-3 5 1 0,-3 1-5 0,3-1-2 15,-4 8 0-15,3 0-3 0,-8 0 0 0,11 6 2 16,-6 1 1-16,1 3-1 0,-1 2 3 0,1 4 0 16,-1 2-13-16,2-2 6 0,0 2 7 0,-3 0-4 15,6 1-5-15,-3-1 2 0,2-4 4 0,3 2-10 16,0-5-7-16,1 2-2 0,1-3-2 0,1-5-8 16,-1-2-4-16,4-1 2 0,0 0 1 0,1-8-1 15,-1 3-3-15,-2-2-1 0,1-5 4 0,2 1 3 16,-5-4-8-16,8-7 17 0,-3-2-6 0,-3 1-1 15,0-6-1-15,-3-2 11 0,4-4-5 0,-6 0 4 0,6-12 3 16,-6 0 0-16,0-1-2 0,1 2 4 0,-3-3-2 16,-5 15 15-16,1 0 15 0,-5 3 8 0,-2 3 5 15,0 8-1-15,-3 0 2 0,0 5-3 16,-1 4-5-16,-2 1 4 0,3 4-5 0,-1 4-2 0,6 0 4 16,-16 12 6-16,6 5-6 0,-2 6-2 0,2 4-2 15,3 3 4-15,0 5-3 0,3 0-1 16,2 12-2-16,-1 0 2 0,7-1 5 0,-3-11-17 15,1 1-14-15,3 9-1 0,0-11 0 0,1 0 0 0,2-5 0 16,-2 0 0-16,3-4 0 0,-2-7 0 0,1 0 0 16,2-2 0-16,-3-7 0 0,3-1 0 0,-2 1 0 15,2-5 0-15,1-1 0 0,3-4 0 0,-2-1 0 16,2-2 0-16,2-5 0 0,-1 1 0 0,-1-4 0 16,5-6 0-16,-2-2 0 0,0 1 0 0,-3-4 0 15,2-1 0-15,-2 0 0 0,0 2 0 0,-3 5 0 16,-4 2 0-16,2 5 0 0,-2 1 0 0,-5 1 0 15,3 4 0-15,-1 0 0 0,-4 4 0 0,0 0 0 16,0 0 0-16,4 12 0 0,-4-2 0 0,0 0 0 16,1 7 0-16,-2 1 0 0,1 0 0 0,0 0 0 15,0-1 0-15,1 2 0 0,3-3 0 0,-3 0 0 16,0-3 0-16,3-3 0 0,0 1 0 0,0 0-1 16,0-4-34-16,-3 0 6 0,4-3 7 0,3-2 4 15,-3-1 4-15,0 1-8 0,4-4 13 0,0 1 8 0,0-3-5 16,3-2-6-16,3-3 3 0,-1-1 2 15,1-4-6-15,1 0 8 0,1-4 1 0,3-2 0 16,-4 7-2-16,1 0 9 0,-2 1 3 0,-2 3 5 16,0 1 2-16,0 4-2 0,-2-3 1 0,-3 5 1 0,2 2-2 15,-2 2-2-15,0 3-1 0,0 1 2 0,-1 3-2 16,-2 0-3-16,-3 3 4 0,3 3-5 0,-5-2 1 16,3 3-2-16,-2-1 7 0,-1 1-13 15,-1-4-13-15,1 1 10 0,-1-4-10 0,1 1 4 0,-2-5-2 16,2 2 3-16,0-1 8 0,0-4-3 0,0-2 1 15,3 5 0-15,-3-5-1 0,6-9 5 0,-2 4 2 16,4-5 3-16,-2 3 5 0,3-4-5 0,3-4-4 16,4-5 4-16,-2-1 10 0,4-3-4 0,-1 1-5 15,1 3 5-15,1-2 8 0,-4 8 0 0,-1 3-5 16,0 0 17-16,-2 4-15 0,2 2 0 0,-3 4-15 16,0 2 0-16,3 3 0 0,-3 2 0 15,-2 2 0-15,3 0 0 0,-3 8 0 0,1-1 0 0,-3-1 0 16,1 2 0-16,0-2-32 0,-3 0-23 0,1-1-14 15,-2-1-20-15,1-1-27 0,2-1-19 0,-2 0-24 16,0-2-15-16,-1-2-26 0,-2 0-22 0,2-4-28 16,-4 1-44-16,0-3-46 0,0 0-61 0,0 0-68 15,0 0-396-15,0 0-936 0,-10-14 415 0</inkml:trace>
  <inkml:trace contextRef="#ctx0" brushRef="#br0" timeOffset="-174696.72">20459 12874 526 0,'-10'-6'552'0,"2"0"-26"0,4 1-30 15,2-1-31-15,-1 0-33 0,8 0-31 0,3-1-40 16,2 0-33-16,8 1-31 0,9-2-30 0,0 1-58 16,-2 0-83-16,2 3-112 0,0 1-143 0,-8-1-179 15,3 4-453-15,-4-3-824 0,-5 2 365 0</inkml:trace>
  <inkml:trace contextRef="#ctx0" brushRef="#br0" timeOffset="-173914.38">21430 13145 283 0,'9'-5'437'0,"-1"-3"-12"0,1 3-10 15,-3-4 4-15,-2 1-16 0,1-2-11 0,-2 1-13 16,-2-9-24-16,-1 6-23 0,-1 1-22 0,-2 0-23 16,-2 2-28-16,1-3-18 0,-5 5-17 0,-1 2-20 15,1-3-23-15,-4 5-14 0,-1 1-15 0,-5 2-14 16,1 2-11-16,-5 5-7 0,-2 3-16 0,2 2-9 15,1 3-9-15,0 1-7 0,8-3-4 0,0 3-11 0,5 1-8 16,0-2-3-16,5-2 0 0,-1 3-2 16,8-4-3-16,3-1-2 0,-1 0 6 0,4-1-1 15,5-2-5-15,-1-2 6 0,6-3-6 0,1-1 7 0,-1-2-4 16,-1-3-3-16,2-1 14 0,0 0 5 0,-2-3 9 16,2-2-5-16,-3 0 4 0,-3-4 6 0,-1 2 7 15,1 0-3-15,-6 2-6 0,1-1-7 0,-3 2-70 16,1 1 0-16,-2 1 0 0,-1 1 0 0,-3 0 0 15,2 3 0-15,-1 0 0 0,-2 2 0 0,0 0 0 16,-1 11 0-16,-2 0 0 0,1 5 0 0,-2 3 0 16,0 2 0-16,0 7 0 0,0 4 0 0,2 0 0 15,-2 5 0-15,0-2 0 0,3 12 0 0,-2 0 0 16,6 1 0-16,-3-13 0 0,1 11 0 0,3-10 0 16,-3-1 0-16,3 3 0 0,-3 8 0 0,-1-11 0 15,0-1 0-15,-2-1 0 0,-3-3 0 0,-2 0 0 16,1-4 0-16,-6 0 0 0,2-4 0 0,-3-6 0 15,4-3 0-15,-6-2 0 0,3-2 0 0,-7-2 0 16,7-4 0-16,-5-1 0 0,4-4 0 0,-5-2 0 0,3-2 0 16,-3-4 0-16,-1-2 0 0,6-3 0 15,-5-4 0-15,8-6 0 0,-3-1 0 0,7-2 0 16,2-2 0-16,4-1 0 0,-2-6 0 0,10 3 0 16,9-12 0-16,1-2 0 0,1 1 0 0,7 0 0 0,0 5 0 15,4 0 0-15,2 5 0 0,1 1 0 16,-5 13 0-16,0-1 0 0,3 2-95 0,9-6-264 15,-10 8-61-15,0 3-62 0,-1-1-66 0,-1 2-501 16,0 0-1134-16,-1 0 502 0</inkml:trace>
  <inkml:trace contextRef="#ctx0" brushRef="#br0" timeOffset="-173713.32">22223 12876 383 0,'2'-6'492'0,"1"1"-11"0,-1 2-13 16,0-2-28-16,0 1-32 0,-1 1-42 0,1-1-35 0,-2 4-40 15,4-5-55-15,-2 3-58 0,-2 2-63 0,0 0-77 16,0 0-73-16,0 0-77 0,7 11-91 0,-4-6-112 16,-3 2-279-16,0 3-643 0,-3 2 284 0</inkml:trace>
  <inkml:trace contextRef="#ctx0" brushRef="#br0" timeOffset="-173563.33">22266 13255 393 0,'-4'6'416'0,"4"-1"19"0,-2 1 12 0,-1-3 12 15,1 0-2-15,2-3-20 0,-7 1-32 0,7-1-40 16,0 0-35-16,0 0-45 0,-5-11-67 0,7 4-80 16,-2 1-94-16,5-3-113 0,2-2-105 0,-6 3-113 15,7-2-124-15,-3-1-237 0,0 2-702 0,4 1 310 16</inkml:trace>
  <inkml:trace contextRef="#ctx0" brushRef="#br0" timeOffset="-173414.39">22408 13079 340 0,'5'-4'470'15,"0"2"18"-15,4-3 6 0,-2 1-3 0,3-3-7 16,-1 0-4-16,2 1-29 0,5-1-24 0,0 0-20 16,6-1-35-16,-3 1-28 0,2 1-40 0,4 1-34 15,-4-3-47-15,-2 3-57 0,1 0-81 0,-1 1-94 16,-7 2-105-16,1 1-117 0,-6 1-113 0,-2 1-130 15,-5-1-380-15,0 8-926 0,0-8 410 0</inkml:trace>
  <inkml:trace contextRef="#ctx0" brushRef="#br0" timeOffset="-172530.76">16654 13654 306 0,'0'0'345'15,"-6"-3"-13"-15,6 3-3 0,-9-3-2 16,7 2-12-16,2 1-8 0,0 0-4 0,-6-4-18 0,6 4-3 16,0 0-13-16,0 0-16 0,0 0-10 0,0 0-10 15,0 0-12-15,6-6-8 0,-6 6-6 0,12-1-8 16,-3-1-10-16,3 2-7 0,7-2-9 16,1 2-2-16,14 2-10 0,1-1-17 0,15-2-7 0,9 6-9 15,5-1-8-15,34 1-17 0,-2 1-7 0,3-2-3 16,4 4-19-16,1 1 1 0,3-2-12 0,9 2 0 15,6-2-6-15,4 3-6 0,5 1-6 0,9-1-7 16,2-3 1-16,1 6-4 0,4-1 0 0,4 3-7 16,1-5-9-16,-5 5-3 0,6-5-11 0,-2-6-7 15,-1 7-5-15,-1 2-4 0,-6-6-3 0,-7-2-7 16,-4 2-5-16,-9-8 6 0,-9 3 0 0,-8-4-1 16,-4-1 0-16,-8 3 6 0,-33-2-6 0,-1-4 10 15,0 1-4-15,-7-2 6 0,-14 3 14 0,-2 0 14 16,-3-1 8-16,0 1 7 0,1 2 19 0,-3-2 0 15,2 1 11-15,-3 0 11 0,-1 2 5 0,1-2 4 16,1 3 5-16,-4-2-9 0,0 2 4 0,0 3-6 16,-1-4-3-16,1 5-2 0,-5 1-17 0,-3-3-3 15,1 2-19-15,1 0-34 0,-4 1 0 0,-3-2 0 16,3 2 0-16,-5-2 0 0,-2 1 0 0,0 0 0 16,0-2 0-16,-5 0 0 0,1 2 0 0,-1-4 0 15,0 2 0-15,0-1 0 0,-6-1 0 0,6 2 0 16,-6-2 0-16,0 0-60 0,0 0-208 0,0 0-105 0,0 0-89 15,-24-4-114-15,14 2-500 0,-2 1-1164 0,-6-2 515 16</inkml:trace>
  <inkml:trace contextRef="#ctx0" brushRef="#br0" timeOffset="-169646.47">23825 12748 50 0,'0'-11'409'0,"0"0"-11"0,0 1-11 0,-1 3-12 16,-3 1-28-16,4 1-21 0,-4 2-24 0,3 1-21 16,1 2-10-16,-9 0-15 0,4 3-13 0,-3 3-13 15,0 3-9-15,1-1-16 0,3 2-23 0,-2-1-17 16,1 3-15-16,-2 0-14 0,4 0-7 0,-1 1-19 15,2-3-8-15,-1 1-5 0,1-1-17 0,1-5-3 16,-2 1-12-16,5-1 2 0,-1 0 6 0,0-3 4 16,-1-2-1-16,0 0-8 0,0 0-7 0,9-7-1 15,-5 1-8-15,2-3-6 0,-6-1-6 0,0-2-2 16,2 1 0-16,-4-6-4 0,-1 4-5 0,-1 1 4 0,-3 1-4 16,-2 1-1-16,-5 1-1 0,3 4-4 15,-7 3 3-15,-1 4 2 0,-8 8-2 0,0 3-2 16,0 6-1-16,1 3 2 0,2 2-3 0,-10 17 3 15,13-11-5-15,-2 10-3 0,6 4 3 0,5-9-1 0,8 0 0 16,4 10-2-16,4-10-1 0,3 0 1 16,6-3-1-16,4-3 0 0,5-1-3 0,5-2 2 15,1-3 5-15,1-5-8 0,2-3-1 0,1-2-5 0,1-5 6 16,2-3 0-16,-2-5-5 0,-1 0 4 0,-2-5-6 16,1-3 1-16,-3-2 5 0,-2-3-5 0,-2-2 10 15,-5-2 8-15,0-2-2 0,-3-1 9 0,-4 4-1 16,1-6 13-16,-5 4 3 0,-2 1 1 0,-2 1 17 15,-3 0-7-15,2 5 0 0,-3 1-8 0,0 3-8 16,-3 5-9-16,3 2-1 0,0 0-6 0,0 0 1 16,-15 13 9-16,11-2-13 0,0 2-4 0,3-1-5 15,1 4 0-15,1 0-1 0,3 1 0 0,0-1 2 16,4-1-7-16,3-1 0 0,0-1-1 0,2-1 5 16,3-3-4-16,-5-3-1 0,7-2-4 0,0-1 5 15,-5-2 3-15,2-4-8 0,-3 1 12 0,1-3-5 16,-2-2 2-16,-1 0 0 0,1-6-2 0,-5 2-7 15,0-1 3-15,-2-5 3 0,-4 1-1 0,0-2-7 16,-6-7 2-16,-1 7 0 0,-7-6 4 0,-1 3-7 16,4 5 3-16,-5 2-3 0,-2 3-3 0,3 2-2 15,-3 5 3-15,-1 2-2 0,1 4-7 0,-2 4 3 16,4 5 7-16,2-1 2 0,1 4-6 0,4 0 1 16,2 3 7-16,4 0 7 0,5 1-17 0,3-1 6 15,5 0-3-15,1-5 9 0,7 3-3 0,-2-4-3 16,1-3 3-16,13-2 4 0,-3-2-5 0,-7-2 0 0,8-2 2 15,-6-2 2-15,-2-3-7 0,-2-1 9 16,3 0-6-16,-2-1 7 0,-1-4-3 0,-4 0 5 16,0-2-12-16,-4 1 3 0,3-4 4 0,-4 3 0 0,-3-3 2 15,-1 6 5-15,-1 2 0 0,1 0 8 0,-5 1-7 16,3 1-7-16,-2 2 0 0,0 3-2 16,-1 1-7-16,0 0 0 0,-5 17 5 0,3-7-1 15,-3 7-1-15,1 0 0 0,1 2 6 0,1-1-8 0,0 3-10 16,4-3-2-16,-1 0 3 0,2 2-5 0,0-7 6 15,4-2 0-15,-4 1 4 0,5-4 1 0,0-1 8 16,3-4-11-16,-2-1-1 0,0-2 2 0,5-1 0 16,-5-1 4-16,0-5 1 0,3-2 1 0,3-1-8 15,-6-1 22-15,5-5-19 0,-5 2 4 0,0-3 8 16,1 2-10-16,-1-2 3 0,-1 1-2 0,-2 0 8 16,2 7-4-16,-7-2-8 0,3 2 4 0,0 2 1 15,-2 4 1-15,0 0 5 0,-2 3-3 0,0 0-7 16,6 13 6-16,-6-3 9 0,3 1-10 0,3 5 2 15,-2 0-1-15,0 2-3 0,1-2 2 0,-1 2-7 16,2-1 10-16,2-3-8 0,-2 2-6 0,0-6-7 16,2 3 1-16,1-6-4 0,-3 1 1 0,1-2 5 15,-1-1 0-15,1-3 1 0,0-2 1 0,4-2 2 16,0-1 1-16,-1-1 9 0,0-3-5 0,2-1 0 16,2-3 0-16,-2 0 2 0,2-5 5 0,1-7-1 15,-2 8 7-15,2-6 2 0,-1 5-8 0,-5 3 18 16,1-1-5-16,-1 3 2 0,-1 2 5 0,-2 1-1 15,-1 5-7-15,3 2-1 0,-3 2-1 0,-5-1 3 16,10 7-2-16,-4 4-1 0,-3 1 4 0,3 3-2 0,-3 0 0 16,2 2-7-16,-1 2 2 0,1-1-4 15,-1 0 3-15,1-1-4 0,-1-8 2 0,0 4 1 16,2-2-1-16,-2-1 5 0,1-4 3 0,-1 0 0 16,0-3 8-16,-1-2-2 0,2 1-1 0,-5-2 0 0,7-5-5 15,-2 0 0-15,3 0 2 0,-3-4 7 0,3-3-12 16,1 3-14-16,0-6-27 0,2-1-33 0,2-1-43 15,-1 2-53-15,3-7-58 0,0-2-65 16,-1 3-80-16,-1 5-69 0,-4 3-74 0,1 0-456 0,-1 6-1044 16,0 4 462-16</inkml:trace>
  <inkml:trace contextRef="#ctx0" brushRef="#br0" timeOffset="-168980.25">25245 13254 68 0,'0'6'335'0,"3"-2"8"16,1 0 0-16,-2 1 11 0,2-2-24 0,1-1-24 15,4-2-6-15,-1 0-19 0,3-1-21 0,3-1-20 16,0-3-18-16,4 0-22 0,-1-1-13 0,-6-1-19 16,7-2-14-16,1 1-12 0,-6-3-8 0,1 1-5 15,-1 0-3-15,-4-2-4 0,-1 1 1 0,-5-1-12 16,0 0-3-16,-4 0-6 0,-2 0-1 0,-1 5-7 16,-3 2-7-16,-1-2-7 0,-4 4-6 0,0 3-3 15,-1 4-6-15,-5 3-3 0,1 0-4 0,2 3-1 16,-2 4-5-16,4 1-2 0,2 1-4 0,2 1-2 15,2 1 2-15,4-1-3 0,3 1-8 0,1 0 0 16,8-6-2-16,0 2-2 0,0-3 1 0,5-2-5 16,4-2-5-16,1-2-1 0,0-3-2 0,10-3 1 15,-8-2-5-15,1-2 1 0,-3-2-1 0,8-2-2 16,-7-1 6-16,-2 2 2 0,-1-3 12 0,1-1 6 16,-5 0-3-16,2 0 10 0,-2-1 2 0,-3 0-1 15,3 0 1-15,-4 4-1 0,-2 1-3 0,1 1 1 16,-3 2-3-16,-1 2-9 0,0 0-2 0,0 1 1 15,-4 2-10-15,4 8-5 0,-3-2 3 0,0 1-5 16,0 3 5-16,1 2-6 0,1 0 1 0,-1 3-4 0,0-1 1 16,1-3-2-16,2 3-7 0,-1-3-5 0,4-1 8 15,2 0-11-15,-1-2-2 0,2-3 8 16,3-1-13-16,-1 1 1 0,1-5 0 0,4 0 5 16,1-2-1-16,0-1 3 0,0-4-1 0,-1 3-4 0,0-3-2 15,6-7 1-15,-6 2 3 0,4-4 3 0,-1 0-1 16,0-2 1-16,-4-3 2 0,2-3-3 15,-2 1 2-15,-1-6 0 0,0 2 1 0,-1-4 3 16,-1-1-5-16,1-14 3 0,-4 12 5 0,1 0-3 0,-1-12 2 16,-4 12 7-16,-3 1 7 0,-4 4 6 0,0 1 5 15,0 10 1-15,-2 3 12 0,2 4-10 0,-2 2 11 16,0 5-17-16,-1 3 1 0,-5 2 2 0,1 6-4 16,-5 5-6-16,3 5 6 0,0 8-2 0,1 4-4 15,1 0 2-15,1 2 1 0,2 2-5 0,0 2 0 16,3 11 0-16,-2-11-1 0,3-1-3 0,4-1 1 15,0-3-8-15,1 1-18 0,1-5-21 0,1-7-16 16,2-1-18-16,0-4-19 0,-2-3-21 0,5-3-22 16,-1-2-24-16,0-1-22 0,1-1-45 0,1-6-24 15,0 0-43-15,-2-1-35 0,1-3-52 0,2-3-51 16,-5 0-57-16,0-6-277 0,-3 4-823 0,-3-6 364 16</inkml:trace>
  <inkml:trace contextRef="#ctx0" brushRef="#br0" timeOffset="-168847.58">25960 12964 87 0,'-25'-5'470'16,"5"-2"20"-16,3 1 0 0,6 2-4 0,-2-2-29 16,7 3-36-16,0-1-37 0,5 0-40 0,1 4-37 15,16-8-32-15,4 2-53 0,9-1-66 0,3 3-86 16,19-6-106-16,-10 6-96 0,9-1-114 0,-10 2-154 0,17 0-242 16,-20-2-694-16,-1 3 308 0</inkml:trace>
  <inkml:trace contextRef="#ctx0" brushRef="#br0" timeOffset="-167930.23">27051 13014 354 0,'-4'-9'492'15,"-1"-1"-18"-15,-3 1-10 0,1-1-37 0,-1-1-12 0,2 4-20 16,-2-3-25-16,0 4-22 0,-2 0-27 0,1 4-23 15,-1 1-25-15,-3 2-26 0,0 5-19 0,-3 0-18 16,-1 8-16-16,-2 5-17 0,1 3-11 0,0 1-22 16,5 3-20-16,-2 2-4 0,7-3-18 0,1 1-7 15,2 0-7-15,5-8-13 0,2 0-7 0,4-3-7 16,2-2-1-16,-3-2-3 0,3-2 7 0,3-3-7 16,1-3 3-16,-2-1 0 0,4-2-2 0,-5-5-4 15,9-3 1-15,-5-1-4 0,1-3 3 0,-4-1-5 16,4-10 7-16,-4 8-10 0,-1-9 5 0,-1-1 4 15,1 9-1-15,-3-2 4 0,1 1 15 0,-1 1-5 16,-3 6-1-16,-1 1 3 0,2 2-10 0,-1 2-12 16,-1 1-5-16,-2 4-10 0,0 0-33 0,0 0 0 15,5 11 0-15,-3 0 0 0,0 1 0 0,3 5 0 16,-1 0 0-16,1 1 0 0,2 0 0 0,0 1 0 0,2-1 0 16,4-1 0-16,-3-2 0 0,3-2 0 15,1-1 0-15,0-1 0 0,5-2 0 0,-6-6 0 16,5-1 0-16,-5-2 0 0,-1-2 0 0,1-1 0 15,1-5 0-15,-1-1 0 0,0-3 0 0,-2-2 0 0,-2-2 0 16,8-9 0-16,-7-1 0 0,-1 0 0 16,1-2 0-16,-2-2 0 0,0-1 0 0,-2-1 0 0,1-1 0 15,-1-1 0-15,0 1 0 0,-2 2 0 16,-1 2 0-16,-3 10 0 0,0 6 0 0,-2 3 0 0,1 2 0 16,0 2 0-16,-2 6 0 0,3 0 0 0,-10 14 0 15,1 2 0-15,0 6 0 0,0 7 0 0,2 2 0 16,0 3 0-16,1 12 0 0,2 0 0 0,1-10 0 15,6 0 0-15,2 0 0 0,3-2 0 0,2-2 0 16,3-3 0-16,0-1 0 0,2-6 0 0,3-2 0 16,-3-8 0-16,2 0 0 0,1-6 0 0,1-2 0 15,1-4 0-15,-1-6 0 0,8-1 0 0,-8-5 0 16,3-6 0-16,1-3 0 0,-2-2 0 0,-3-2 0 16,-1-3 0-16,-1-3 0 0,-2-1 0 0,-1-13 0 15,-3 11 0-15,1-13 0 0,-2-3 0 0,-4 3 0 16,4-2 0-16,-1 6 0 0,-4 11 0 0,-2 3 0 15,-2 4 0-15,3 9 0 0,-3 7 0 0,-3 5 0 16,1 4 0-16,2 0 0 0,-13 20 0 0,0 3 0 16,4 6 0-16,0 2 0 0,3 6 0 0,0 11 0 0,4 0 0 15,4 3 0-15,0-4 0 0,12 1 0 16,0-5 0-16,0-10 0 0,8 11-101 0,0-16-48 16,2-1-29-16,0-3-27 0,-1-1-39 0,4-9-48 15,1-5-43-15,0-3-36 0,-6-4-41 0,6-3-41 0,0-7-52 16,-1 1-320-16,1-6-893 0,-2-1 395 15</inkml:trace>
  <inkml:trace contextRef="#ctx0" brushRef="#br0" timeOffset="-167230.4">28559 12657 222 0,'1'-20'412'0,"4"4"19"16,-8-2-4-16,1 5-5 0,1 4-7 0,-3 3-15 0,-1 1-15 15,1 3-16-15,-3 3-1 0,-4 5-14 16,4 2-15-16,-2 7-18 0,-4 10-18 0,1 4-20 0,2 3-26 15,-1 0-26-15,3 13-18 0,2 4-23 0,0-14-25 16,5 14-16-16,0-1-24 0,3-2-27 16,4-10-20-16,-1-4-4 0,1-1-31 0,2 1-13 0,3-5-20 15,1-5-19-15,-2-7-12 0,2-2-3 0,-3-6-2 16,3-2 3-16,-3-4 2 0,2-2-3 0,1-4 7 16,-3-4-1-16,4-4 4 0,-2-3 2 0,2-6 4 15,1-6 3-15,-5 2 8 0,3-6 6 0,-1 1 1 16,0 2 0-16,0-17 4 0,-3 13 8 0,-2-1 12 15,0 2 15-15,0 3 17 0,-3 3 6 0,0 11 8 16,-3 5-2-16,4-1-12 0,-7 8-12 0,2 2-13 16,1 1 2-16,-8 12-1 0,3 3-7 0,-1 4-2 15,-3 7 1-15,3 3 0 0,0 1-12 0,3 5 1 16,-1-1 1-16,4 0-12 0,2-2-3 0,1-1-5 16,1-2-8-16,2-2-5 0,0-8 0 0,1-3-7 15,-1 0 1-15,-1-5-10 0,0-2 10 0,2-3 7 16,-2-2-3-16,1-3-1 0,1-2 3 0,0-3-2 15,2-1 7-15,0-3 4 0,0-4-2 0,1-3 2 16,-1 1-3-16,3-8-4 0,-1-3 12 0,-2 3 4 16,0 4 7-16,0 1 11 0,1 1-4 0,-6 4-9 15,3 4 16-15,-3 1-7 0,-2 0-6 0,4 6 0 16,-3 1-7-16,-3 0 4 0,0 0 1 0,5 12-5 16,-1-1 12-16,-2-1-14 0,5 8-3 0,-3 0 7 0,5-1-1 15,0 5-7-15,1-3-8 0,3-3 20 0,-1-1-12 16,1-3-2-16,4-2 2 0,1-2 3 15,-2-2 0-15,2-3 2 0,0-2-2 0,1-2 0 16,0-2 0-16,-2-4 0 0,0-2-2 0,-5-1 11 0,5-3-13 16,-4 1 0-16,-2-4 0 0,5-6 3 0,-3-1-3 15,0 0 15-15,-5 4-11 0,1-5-13 0,1 0 14 16,-5 5 6-16,-1 2 31 0,0 1-3 16,-4 6-38-16,0 1-4 0,0 4 0 0,-1 0 0 0,-2 4 0 15,3 1 0-15,-10 1 0 0,10-1 0 0,-11 9 0 16,8-1 0-16,-1 1 0 0,2 2 0 0,0 2 0 15,2-1 0-15,5 2 0 0,3 3 0 0,-3-3-36 16,9 2-84-16,-1-3-34 0,1 0-24 0,-2-5-31 16,3 0-30-16,0-1-42 0,2-1-17 0,-7-4-21 15,-2 0-34-15,-2-2-48 0,0-3-53 0,-6 3-405 16,4-6-929-16,-5-1 411 0</inkml:trace>
  <inkml:trace contextRef="#ctx0" brushRef="#br0" timeOffset="-167080.54">28422 12714 4177 0,'-32'-10'415'0,"12"4"-150"16,3 2-15-16,5-1-15 0,3-1-34 0,3 3-35 15,6 1-17-15,0 2-30 0,13-3-20 0,6 1-12 16,12 1-10-16,2 2-20 0,2 4-39 0,-1 0-60 16,0 1-93-16,-4-1-113 0,-9 1-138 0,-10-1-532 15,-1 3-994-15,-6-1 440 0</inkml:trace>
  <inkml:trace contextRef="#ctx0" brushRef="#br0" timeOffset="-166244.89">21815 14360 305 0,'-4'1'345'0,"4"-1"-28"16,-9 1-15-16,9-1-13 0,-4 4-1 0,4-4-12 15,-1 2 2-15,1-2-6 0,0 0 0 0,4 6-7 16,-4-6-3-16,10 2-9 0,-10-2-13 0,12-3-14 16,-3 0-13-16,0 1-17 0,5-2-19 0,2-2-18 15,2-2-12-15,0 0-18 0,9-2-10 0,-8 1-14 16,7-5-9-16,-3 0-10 0,2 1-7 0,-10 1-3 0,3-1-9 15,-5 0 0-15,-3 1-3 0,-2-3-1 16,-3 3-2-16,-1 0-6 0,-4 0-4 0,-4 1-2 16,-1 3-5-16,-8 2-2 0,4 1-3 0,-9 2-2 15,-1 3-6-15,1 6 6 0,-2 1 0 0,2 4-6 0,-6 4 2 16,1 4-3-16,1 1 1 0,4 4-1 16,4-2 7-16,3 1-3 0,5-4 1 0,3-2-1 15,5 1 2-15,3 0 5 0,7-1-2 0,7 4-3 16,5-5-5-16,7-4 11 0,2-1-14 0,3-4-2 0,1-2-2 15,0-3-12-15,17-3-14 0,-17-2-17 0,-3-1-30 16,3-2-33-16,-7-4-45 0,-2-1-54 0,-4 1-66 16,-6-1-74-16,-9 1-80 0,4-3-89 15,-9 2-379-15,-1-2-939 0,-1 1 416 0</inkml:trace>
  <inkml:trace contextRef="#ctx0" brushRef="#br0" timeOffset="-164046.79">22830 14376 298 0,'-3'-6'303'15,"1"2"-4"-15,-3-3-17 0,1 2-8 0,-3-2-17 16,-2-1-11-16,2 1-7 0,-2 1-7 0,1-1-13 16,-5 1 4-16,4-1-6 0,-5 2-1 0,0-1 0 15,-5 0-11-15,2 3-4 0,-2 0-8 0,3 2-6 16,-4 2-12-16,1 2-9 0,0 0-5 0,-4 3-8 16,4 0-5-16,1 2-10 0,0 2-15 0,0 1-9 15,2 0-13-15,2 2-9 0,2 1-9 0,3-4-7 16,0 3-9-16,5-1-4 0,2-1-5 0,6-2-5 15,-1 2-4-15,4-2 1 0,3-1-7 0,0-3-1 16,6 1-6-16,4-4 1 0,-2-1-4 0,5 0-9 16,4-6 3-16,0-1-1 0,-2-5-3 0,-2-1 0 15,2-1-2-15,-4-4 6 0,0-1-8 0,1 0 6 16,-2-4 0-16,-6 1 2 0,4-5 5 0,-5-1-9 16,1-3 3-16,-7 1-7 0,1-3 0 0,3-1-4 15,-7-1-1-15,-1 1 2 0,-2 1-1 0,-1-3 3 16,0 3-6-16,1 5-3 0,-4 3 2 0,1 7 3 15,0 4-2-15,0 2-3 0,2 4-3 0,0 1-5 16,-1 3 1-16,1 3-1 0,0 0 5 0,-7 11 0 16,5 4 2-16,0 2 0 0,-1 9 8 0,2 4 3 15,-2 0 0-15,-2 3 4 0,4 1 2 0,1 13 1 0,-1-12 4 16,1-2-3-16,0 1-7 0,0 2-1 16,2-2-5-16,1-2 2 0,5-1 6 0,-3-3-20 15,1-1-23-15,2 1-27 0,-2-10-41 0,4-3-50 16,3 0-67-16,2-4-60 0,1-2-68 0,-5-2-75 15,8-4-88-15,-2-3-371 0,2-1-940 0,-7-2 416 0</inkml:trace>
  <inkml:trace contextRef="#ctx0" brushRef="#br0" timeOffset="-163013.53">23392 14322 311 0,'4'-8'381'16,"-3"2"-6"-16,3-5-2 0,-3 3 3 0,3-2-5 15,-1 1-27-15,-3-1-16 0,0 1-18 0,-3-1-13 16,-1 3-10-16,-2-3-14 0,-7 3-14 0,4 1-8 16,-9 0-19-16,2 2-11 0,-3 3-20 0,-3 2-19 15,0 3-18-15,2 2-15 0,0 1-14 0,-8 4-14 16,9-3-14-16,0 6-11 0,6-3 2 0,0 3-21 16,1 1-7-16,5-4-6 0,2 0-8 0,1-1-4 15,4 0-3-15,0-3-6 0,5 2 2 0,3-2-5 16,1-2-4-16,1-2 1 0,0 0-9 0,3-3-3 15,1-1 4-15,-1-4 7 0,6 0 6 0,-3-3 3 16,0 0 15-16,-2-3-1 0,0 0 8 0,-2-2 6 16,-2 3 11-16,0-3 2 0,-1 3 1 0,-5-2 3 15,4 4-5-15,-5 2 4 0,1 0-3 0,0 2-20 16,-2 2-7-16,-2 2-5 0,0 0-6 0,5 8-3 16,-5 4-12-16,2 7-29 0,-4 8-4 0,0 3 0 15,1 4 0-15,-3 15 0 0,-2 1 0 0,3 2 0 16,-6 3 0-16,2 1 0 0,-1 0 0 0,-1 2 0 15,-2 0 0-15,-1-1 0 0,-2-4 0 0,2-6 0 0,-2-1 0 16,4-13 0-16,0-2 0 0,-4-3 0 16,4-1 0-16,-1-9 0 0,1-3 0 0,0-2 0 15,2-3 0-15,-1-4 0 0,-1-1 0 0,5-5 0 0,-3-1 0 16,-2-6 0-16,1 0 0 0,-1-7 0 0,2-1 0 16,0-9 0-16,2-4 0 0,2-2 0 0,3-6 0 15,2 2 0-15,5-15 0 0,0-3 0 0,7 3 0 16,0-1 0-16,3 0 0 0,8 3 0 0,-6 17 0 15,14-11 0-15,3 6 0 0,-7 10 0 0,15-2 0 16,-11 9 0-16,14-6 0 0,0 5 0 0,-9 5 0 16,13-2 0-16,-13 5 0 0,0 0 0 0,-1 1 0 15,0 0 0-15,0-2 0 0,-3 3 0 0,-2-4 0 16,-2 2 0-16,-1-2 0 0,-10 5 0 0,-1-2 0 16,-2-1 0-16,-3 1 0 0,-5 0 0 0,-2-2 0 15,-1 3 0-15,-4-2 0 0,0 1 0 0,-4 0 0 16,0 5 0-16,-4 0 0 0,-5 0 0 0,-1 2 0 15,2 2 0-15,-7 6 0 0,1 0 0 0,0 1 0 16,1 7 0-16,-2 3 0 0,5-3 0 0,2 1 0 16,1 2 0-16,4 1 0 0,-1 0 0 0,4 0 0 15,4 1 0-15,4-2 0 0,2-1 0 0,5-1 0 16,3-3 0-16,-2-1 0 0,11-2 0 0,3-1 0 16,2-4 0-16,0 0 0 0,3-3 0 0,-4-4 0 15,1 0 0-15,1-5 0 0,-3 1 0 0,-1-6 0 16,-7 5 0-16,0-4 0 0,-1 1 0 0,2-7 0 15,-2 0 0-15,-2-2 0 0,-6 3 0 0,1 0 0 16,-2 3 0-16,-2 0 0 0,1-1 0 0,-4 8 0 16,2-2 0-16,-1 6 0 0,-1 0 0 0,2 0 0 15,-1 3 0-15,2 1 0 0,4 2 0 0,-1 7 0 0,4 3 0 16,1 0 0-16,-1 4 0 0,-3 0 0 16,4 1 0-16,-5-1 0 0,5 8 0 0,-9-6 0 15,2-1 0-15,-3-2 0 0,-6 2 0 0,1-4 0 16,-4 2 0-16,-3-1 0 0,-3-1 0 0,-1 0 0 0,-2-2 0 15,4-3 0-15,-5 4 0 0,-1-4-17 0,3-2-265 16,3 2-102-16,-1-4-130 0,6 1-151 16,-2-2-391-16,1 0-1142 0,6-3 506 0</inkml:trace>
  <inkml:trace contextRef="#ctx0" brushRef="#br0" timeOffset="-162346.72">25102 14386 3321 0,'15'-13'252'16,"-2"2"-42"-16,-1-3 67 0,-5-3 21 0,2 2-16 15,-5 5-28-15,0-6-12 0,-3 4-12 0,-1 2-19 16,0-3 3-16,-5 5-7 0,1 1-14 0,-1 3-18 16,-4 2-7-16,0-2-21 0,-1 7-14 0,-4 0-7 15,-3 5-22-15,2 3-2 0,2 4-1 0,-3 1-27 16,0 3 2-16,2 6-11 0,5-7-5 0,3 1-6 15,-1 0-9-15,6 4-5 0,2-6-5 0,5-3-1 16,3 0-13-16,3-3-2 0,2-3-4 0,4 0 3 16,0-5 1-16,1-1-7 0,-1-4 5 0,4-1-9 15,-3-3 12-15,-1-4-15 0,0 0 9 0,-4-4 2 16,-1-1 8-16,-3-4 3 0,3-3 7 0,-6-4 3 16,-1-1 13-16,-4-3 1 0,-3 1-3 0,2-2-42 15,-3-2-6-15,0 0 0 0,1 1 0 0,0 0 0 16,1-1 0-16,0 3 0 0,4 1 0 0,-1 2 0 15,1 9 0-15,1 0 0 0,3 0 0 0,0 5 0 16,-1 4 0-16,2-1 0 0,1 4 0 0,2 4 0 16,-2 3 0-16,4 4 0 0,-1 7 0 0,1 3 0 0,-5 3 0 15,6 8 0-15,-3 4 0 0,-2 2 0 0,3 14 0 16,-7 3 0-16,-1-1 0 0,-1 4 0 0,-2-3 0 16,-4 2 0-16,-3 3 0 0,1-3 0 15,0 4 0-15,-6 3 0 0,4-1 0 0,-1 1 0 0,0-2 0 16,0 3 0-16,0-4 0 0,4-2 0 0,3-2 0 15,-5-5 0-15,4-10 0 0,2-1 0 0,-1-2 0 16,5-2 0-16,-1-4 0 0,4-1 0 16,-3-8 0-16,0-3 0 0,3-4 0 0,1-3 0 0,2-1 0 15,1-4 0-15,0-2 0 0,0-2 0 0,1-2 0 16,3-5 0-16,-3-5 0 0,2 0 0 0,-6-5 0 16,4-5 0-16,-8-1 0 0,0-5 0 0,-2-3 0 15,-7-3 0-15,-4-12 0 0,2 11 0 0,-9-8 0 16,-2-1 0-16,4 15 0 0,-10-13 0 0,7 16 0 15,-1-1 0-15,3 5 0 0,-3-1 0 0,8 10 0 16,-2-1 0-16,3 5 0 0,6 2 0 0,-5 0 0 16,6 3 0-16,-3-1 0 0,5 1 0 0,6 0 0 15,-1-1 0-15,7 2 0 0,0-1 0 0,5 1 0 16,2-1-241-16,7-2-231 0,-7 5-89 0,8-4-107 16,-7 3-374-16,7-1-1129 0,0-2 501 0</inkml:trace>
  <inkml:trace contextRef="#ctx0" brushRef="#br0" timeOffset="-160964.39">25958 14446 256 0,'0'0'354'0,"2"4"7"0,0 0 12 16,-2-4 9-16,4 2 13 0,-4-2 5 15,0 0-1-15,0 0-13 0,0 0-13 0,0 0-12 0,6-6-26 16,-2 1-16-16,1 0-18 0,-1-2-20 0,1 0-19 16,0-3-24-16,3-1-9 0,-2 2-28 0,3-8-17 15,2 0-26-15,1 0-5 0,0-5-9 0,1-1-25 16,1 1-3-16,-3-1-11 0,4-2-14 0,-2-1-5 16,0 1-8-16,0 0-8 0,-3-1-7 0,0 0-11 15,-1-1-3-15,-2 10-5 0,-1-1 2 0,-2 7-10 16,0-2-11-16,-2 5 2 0,-1 2-7 0,3 1-2 15,-5 4-10-15,1 1 0 0,0 0-7 0,-9 18 4 16,4-2 5-16,-6 10-4 0,4 4 0 0,-2 2-3 16,2 2-4-16,1 1-1 0,1 1 3 0,-1 1 1 15,2-4-7-15,7 1 4 0,-5-3 2 0,5-3-2 16,1 0-9-16,1-9 4 0,1-4-4 0,3 1 1 16,0-6 3-16,1-2 0 0,2-3-2 0,-1-3 8 15,2-5-5-15,1-1 1 0,3-4 6 0,-2-3-5 16,3-2 2-16,3-4 2 0,-2-3 3 0,-3-3-1 15,1 0-4-15,-4-3 1 0,1 0-4 0,-3-1 4 16,2-4 5-16,-3-3-2 0,-1 4 1 0,0 0 2 16,-5 0 4-16,2 2 5 0,-1 6 0 0,-2 5 2 15,-2 3-7-15,-1 5-5 0,3-1-7 0,-3 8 5 16,-3 1-9-16,3 1 7 0,-5 14 1 0,1 1-6 16,-2 11 23-16,5 1-16 0,-2 2 3 0,-1 2-9 15,4-1 11-15,-3 3-4 0,6-4-4 0,1 2 1 16,1-4-8-16,3-2 5 0,-3-4-4 0,0-4 8 15,4-1-2-15,-1-4 0 0,-2-3 0 0,1-2 4 16,-2-2-6-16,2-2 8 0,2-2-2 0,-1-2 0 16,1-3 1-16,-3-1-4 0,4-1 1 0,-1-3 1 15,3-4 3-15,-2-1-6 0,0-2 7 0,1 0-2 16,1-1-3-16,-3 0 1 0,3 3-1 0,-6 2 3 16,2 2 2-16,-2 3 2 0,-3 1-9 0,0 1-2 0,0 4 0 15,-3 1 9-15,0 0-7 0,9 11 13 0,-8-3-16 16,2 4 0-16,1-1 4 0,0 2-1 15,-2 3 4-15,6 0-2 0,2 0-7 0,2 0 21 16,2-2-14-16,0-3 1 0,2 0 4 0,2-2-8 0,3-2 10 16,-3-4-1-16,3 1-5 0,2-3 0 0,-5-2 5 15,4-3-2-15,-2-1-4 0,0-2 4 0,-4 0 3 16,0-4-4-16,0 0-5 0,-2-1 8 16,-2-4 1-16,-3 2-2 0,0-3-2 0,1-8 2 0,-6 6-2 15,-2 1-9-15,-1-4 10 0,-1 7-6 0,-1-1 0 16,1 7 0-16,-4-1 0 0,0 4 0 0,-2 4 0 15,1 2 0-15,5 0 0 0,-14 8 0 0,5 3 0 16,1-3 0-16,1 8 0 0,4 3 0 0,2-1 0 16,3 1 0-16,4-2 0 0,1 7 0 0,5-6-24 15,-1-1-78-15,8 4-34 0,-6-6-36 0,6-2-44 16,-2-5-61-16,2 0-44 0,0-4-52 0,-6-1-59 16,5-3-72-16,-9-5-435 0,-3 3-1018 0,-2-5 450 15</inkml:trace>
  <inkml:trace contextRef="#ctx0" brushRef="#br0" timeOffset="-160796.78">26298 14039 4019 0,'-37'-8'335'0,"10"-3"-82"16,7 7 35-16,3 1-21 0,7 1-74 0,6 0-55 16,4 2-31-16,0 0-25 0,0 0-17 0,36 6-15 15,-5 0-44-15,3-1-66 0,16 2-104 0,1 3-113 16,-1-4-143-16,-12 0-394 0,2 1-881 0,-4-2 389 15</inkml:trace>
  <inkml:trace contextRef="#ctx0" brushRef="#br0" timeOffset="-159847.72">27892 14280 92 0,'8'-10'446'0,"1"0"-19"16,-2-3-4-16,3-1-9 0,-2-2-5 16,-3-2-19-16,0 1-6 0,0-1-7 0,-5-7-17 0,-2 6-19 15,-4 2-22-15,-1 0-27 0,-2 0-21 0,-5 4-24 16,-3 5-19-16,-2-2-23 0,-1 4-22 0,-7 5-15 16,5 2-24-16,-8 4-10 0,3 7-12 0,0-2-13 15,0 10-1-15,5-1-18 0,2 3-13 0,3 2-11 16,6-3 27-16,4-2-8 0,5 1-14 0,1-2-3 15,6-1-12-15,0-2-3 0,4-3-1 0,3 0-7 16,-1-3-4-16,7-3-4 0,-2-3-2 0,2-1-2 16,0-3-14-16,0-1 11 0,-4-2 5 0,5-3 13 15,-2-1 6-15,-3-3-4 0,0-1 4 0,3-2-1 16,-5-1-5-16,0 2 3 0,-1-1-1 0,-2 0-16 16,5 3 17-16,-7 2-6 0,0 2-8 0,0 2-7 15,-1 1-23-15,-1 4-7 0,-5 0 0 0,11 12 0 16,-3 2 0-16,-4 5 0 0,1 9 0 0,-1 6 0 15,-4 2 0-15,5 15 0 0,-5-1 0 0,0 6 0 16,0 4 0-16,0-2 0 0,-5 24 0 0,1-26 0 16,-1 3 0-16,-1-2 0 0,-3 3 0 0,1-3 0 15,-1-3 0-15,-3-3 0 0,1-5 0 0,-1 0 0 16,1-15 0-16,1-2 0 0,-5-3 0 0,1-3 0 16,0-6 0-16,0-5 0 0,-2-4 0 0,2-4 0 15,1-3 0-15,-3-5 0 0,-2-3 0 0,1-4 0 0,-6-8 0 16,8-5 0-16,-4-3 0 0,1-7 0 15,1-11 0-15,6-3 0 0,2-6 0 0,8 0 0 16,2-2 0-16,10-28 0 0,1 33 0 0,13-29 0 16,-2 26 0-16,4 3 0 0,15-22 0 0,-8 26 0 0,1 2 0 15,4 6 0-15,-3 6 0 0,7 5 0 0,-11 10 0 16,0 6 0-16,4-1 0 0,-2 6 0 16,1 3 0-16,-5 1 0 0,2 4 0 0,-2 3 0 15,-10-2 0-15,3 4 0 0,-5 0 0 0,1 3 0 0,-3-1 0 16,-1 3 0-16,-2-1 0 0,-4 0 0 0,0 4 0 15,-2-5 0-15,-2 1 0 0,2-1 0 0,-4 0 0 16,1 0 0-16,-2-3 0 0,0 3 0 0,-2-5 0 16,0 2 0-16,0-2 0 0,0-4 0 0,-2 5 0 15,2-5 0-15,-7-1 0 0,7 1 0 0,-10-8 0 16,6 2 0-16,0-2 0 0,1-2 0 0,1 0 0 16,0-1 0-16,0-6 0 0,6-1 0 0,0 0 0 15,3 0 0-15,5-5 0 0,2 1 0 0,4 2 0 16,0 0 0-16,-1 9 0 0,1-1 0 0,1 2 0 15,0 3 0-15,-1 1 0 0,1 4 0 0,0-1 0 16,-5 2 0-16,-1 2-63 0,6 4-83 0,-10 0-33 16,1-1-43-16,-1 2-40 0,-1-1-38 0,-3 0-40 15,-2 1-24-15,-1-1-24 0,-2 2-25 0,0 1-8 16,4-3-9-16,-3 1-348 0,2 4-841 0,-3-4 372 16</inkml:trace>
  <inkml:trace contextRef="#ctx0" brushRef="#br0" timeOffset="-158697.34">28715 14298 535 0,'14'3'129'0,"-2"0"32"0,0-2 30 0,2 0 24 15,0-2 18-15,-1 0 22 0,-2-5 8 0,1 2 13 16,-3-3 7-16,0 0 5 0,1 0 10 0,-1 0-7 16,0-4-10-16,-2 4-13 0,-6-1-7 0,-1-2-9 15,2-2-14-15,-8 3-11 0,4-1-20 0,-5 4-16 16,-1 0-18-16,-7 1-17 0,2 4-10 0,-4 0-15 16,1 4-13-16,-4 3-10 0,2 4-9 0,0 0-16 15,1 1-7-15,-1 6-4 0,4 0-9 0,3 0-8 16,2-1-3-16,4 1-6 0,0-1-4 0,5-5-6 0,1-1-3 15,5 0-1-15,1-1-7 0,0-1 6 16,1-2-4-16,3-3-6 0,1-2 4 0,2-1-2 16,-1-1-3-16,-2-4 2 0,3 1-3 0,1-5 4 15,-3-1 9-15,2 0 1 0,-5 0 10 0,5-1 2 0,-5-1 0 16,-1 2 0-16,-2 2 7 0,2-1-8 16,-4 3 1-16,0 1-14 0,0-1 5 0,-2 4-6 15,2 1-7-15,-4 1 2 0,0 0-1 0,13 6-10 16,-10-1 3-16,1 0 1 0,2 3-2 0,-3 0 2 0,6-1-5 15,0 2-7-15,1-2 2 0,4-1-2 0,-3-1-8 16,5-1 7-16,-2-3-6 0,4-2-2 16,-8-1 0-16,3-2 2 0,4-4 4 0,-2-1-2 15,-1-2-2-15,-1-1 1 0,0-1-7 0,-2-2 7 16,-2-1-2-16,3-1 4 0,-2-1 3 0,4-4-3 0,-5-1 2 16,-3 4 1-16,1 2 0 0,0-1 2 0,-4 7 9 15,3 1 9-15,-4-2 11 0,0 6-6 16,-1-1-3-16,1 4-5 0,-2 1 0 0,0 2 1 0,0 0-10 15,-5 18 2-15,3-5 4 0,-4 11-6 0,5 4 7 16,-1 1-2-16,2 4 0 0,0 10-2 0,3-6-5 16,3 11 2-16,-2-2 3 0,1-12-5 0,4 16-5 15,0 0 3-15,-2-3-5 0,-1-13-4 0,-1 1-11 16,0-3-5-16,0-1-19 0,-5 1-8 0,2-7-21 16,-4-4-24-16,2-4-13 0,-5 0-26 0,0-5-22 15,0-3-22-15,-3-1-18 0,1-5-11 0,-1-3-2 16,-4-1 1-16,2-2-1 0,0-5 14 0,-1-5 15 15,-1 0 12-15,3-4 11 0,0-8 16 0,3-5 23 16,2-4 4-16,1-12 9 0,5 1 20 0,5-4 2 16,5-3 0-16,3-1 9 0,1-4 15 0,3-2 9 15,13-16 29-15,-12 26 18 0,-6 17 10 0,4 3 41 16,-1 4 11-16,-1 3 11 0,2 2 10 0,-4 12 10 16,3-1 6-16,-1 4 0 0,1 4-5 0,-2 2 2 15,1 5-7-15,2 4-6 0,2-2-8 0,-1 10-6 16,0 1-14-16,-6 2 1 0,1 3-7 0,-2-1-3 15,-3 1-6-15,-3-5-5 0,-1 8-7 0,-4-4-18 16,-3-6 1-16,-3 1-3 0,-5 0-1 0,-1-3-6 16,-5-1 1-16,-1-1 1 0,-6 2-2 0,-2-6 2 15,5-1-1-15,-3-3 2 0,3-2 7 0,1-2 10 16,1 1 9-16,4-4 11 0,2-2 8 0,3 1 6 16,3-6-5-16,3 2-3 0,3-2-4 0,3-1-4 15,6-7-12-15,9-3 1 0,4 1-2 0,6-1 1 16,9-10-10-16,-7 8-11 0,15-8-13 0,-1-3-9 15,-2 2-8-15,1-3-7 0,2 2 0 0,-2-3 2 16,-7 3 5-16,-9 4-3 0,-3 3 5 0,-4-2-2 16,-5 1 9-16,0 0 4 0,-7 1 3 0,-2 6 8 0,-5 1 10 15,1 1 12-15,-4 1-17 0,-3 3 11 16,-5 5-3-16,2-2-1 0,-2 5-2 0,-1 5-4 16,-6 2 6-16,-1 6-2 0,5 4 3 0,-3 10 1 15,2 5 1-15,0-1 0 0,1 4-2 0,5 3-1 0,-1 0 2 16,7 1-1-16,-1 1-4 0,3-3-3 0,5-1 0 15,3 0-1-15,-2 0 0 0,3-4 2 16,2-4-14-16,-4-5 12 0,2-3-5 0,1 1 5 16,0-7-1-16,-2-2-4 0,0-3 8 0,3 1-5 0,-4-4 1 15,-1-2 4-15,5-4-14 0,-1 0 16 0,-1-6-7 16,0-4 5-16,3-2 1 0,1-4 4 16,-3-1-6-16,0 5 5 0,-2-2 9 0,1 6 12 15,0 1-1-15,-4 2-3 0,-2 1-4 0,-1 5-4 16,2-1 1-16,0 5-5 0,-4 0 8 0,8 10-9 0,-3 1 0 15,-5 1-7-15,5 5 0 0,0-1 3 0,0 4-3 16,3 5-5-16,-2-2-3 0,7 1 0 0,0-3 7 16,-2-4-1-16,2-1-4 0,-3-2-11 15,4-3-12-15,-3-3-9 0,1-1-11 0,-1-1-20 0,-2 0-22 16,1-4-26-16,1 0-41 0,-2-4-41 0,4 0-53 16,-3-1-31-16,-1-3-43 0,4-1-49 0,1-3-51 15,2-1-59-15,0-2-363 0,4-6-902 0,2 1 399 16</inkml:trace>
  <inkml:trace contextRef="#ctx0" brushRef="#br0" timeOffset="-157980.28">31351 13715 99 0,'8'-8'381'0,"-6"2"-3"0,1-1-2 16,-1-1 9-16,-2 1-20 0,0 0-15 0,-2 0-18 15,0-1-17-15,-1-1-8 0,-1 3-24 0,-3-1-13 16,0-1-16-16,-2 4-21 0,-1-2-3 0,0 3-15 15,-8 1-10-15,5 1-10 0,-7 1-7 0,-2 3-6 16,-5 6-6-16,-2 2-9 0,-4 1-9 0,2 4-11 16,-1 5-6-16,0-2-9 0,-6 11-13 0,3 7-9 15,3-1-11-15,9-7-10 0,5 1-4 0,2 2-6 16,4-2-12-16,1 2-2 0,4-1-5 0,6 0-6 16,4 0-4-16,3-2 0 0,3-1-11 0,5-2 1 15,4-4-6-15,2-1-10 0,5-5 1 0,4-2-20 16,-5-3 0-16,-1-4-8 0,4 0-1 0,-5-5 1 15,-2-2-1-15,-2-5 4 0,1-4-32 0,-5 0 4 16,0-3 3-16,-2-4 3 0,-1-6 2 0,-5-2 1 16,-3-3 2-16,0 2 2 0,-6-3 0 0,-2 3-1 15,-2 1 6-15,-5 0 3 0,-1 4-6 0,-1 4 0 16,0 1 4-16,-4 1-5 0,3 4 1 0,-2 1 8 16,6 5-4-16,2-3 3 0,-1 4-6 0,3 0 7 15,2 2 3-15,1 0 0 0,4 1 1 0,0 0 3 16,0 0 5-16,0 0 0 0,11 9-3 0,0-6 4 15,1 3-2-15,0-4 0 0,8 2-1 0,-6-2-2 16,7 2 3-16,-3-3-2 0,-6 2 6 0,6-3 1 16,-2-3 6-16,-2 3 0 0,-2-1 8 0,-6 2 6 15,4-2 6-15,-3-1 4 0,-2 0 0 0,-1 1-12 16,-4 1-7-16,6 3-6 0,-6-3 1 0,2 8-1 16,-4-3 1-16,0 6 2 0,-5-1 1 0,1 6 0 15,-1 0-3-15,-4 6 3 0,2 2 2 0,-4 3 0 16,4-1-12-16,2 1 3 0,0 0-1 0,-2 1 3 15,2-2 6-15,1 1-9 0,1-1 0 0,0 0-1 16,1-1-8-16,1-6-16 0,3 0-22 0,-2-1-25 16,2-2-42-16,0-1-55 0,-2-3-57 0,4-4-90 15,-2 1-69-15,0-6-75 0,0 5-102 0,-2-5-387 16,-1 0-1013-16,3-3 448 0</inkml:trace>
  <inkml:trace contextRef="#ctx0" brushRef="#br0" timeOffset="-155877.78">17856 15755 149 0,'2'-12'401'0,"0"-5"2"16,1 0-1-16,1 0-8 0,-1 0-3 0,-1 0-8 15,0 3-12-15,-1-1-5 0,-1 4-8 0,0 1-11 16,-1 3-13-16,-1 1-16 0,2 0-29 0,2 3-27 16,-2 3-30-16,0 0-12 0,0 0-9 0,0 0-4 15,-9 16-13-15,5 0-17 0,-1 0-29 0,1 10 10 16,-4-2-16-16,3 4-15 0,0-1-10 0,0 1-9 15,4-1-14-15,-2-1-10 0,7 1-6 0,-3-8-11 16,2-1-1-16,1-1-7 0,3 0-4 0,2-4-7 16,-2-2 3-16,0-4-7 0,2-2 1 0,3 1 3 15,-5-5-6-15,6-2 2 0,1-4-9 0,-1 1 8 16,6-4-5-16,-6-1 1 0,2-3-37 0,-2-3-2 16,4 1 0-16,-4-2 0 0,-1 0 0 0,4-5 0 15,-5 4 0-15,-2 0 0 0,-1 4 0 0,-1 2 0 16,0 3 0-16,-2 2 0 0,-1 0 0 0,-2 3 0 15,-2 3 0-15,0 0 0 0,0 0 0 0,11 11 0 16,-10-2 0-16,1 2 0 0,0 0 0 0,1 1 0 16,-1 5 0-16,0-1 0 0,-1 0 0 0,3-6 0 15,0 1 0-15,0-1 0 0,-1-2 0 0,1-1 0 16,-1-2 0-16,2 0 0 0,-1-3 0 0,1 0 0 16,-5-2 0-16,12 0 0 0,-7-4 0 0,4 2 0 15,0-6 0-15,-3 0 0 0,2-2 0 0,2 1 0 16,-1 0 0-16,5-4 0 0,-2 2 0 0,-1-2 0 15,-2 8 0-15,-1-2 0 0,-2 2 0 0,-1 3 0 16,3 1 0-16,-1 1 0 0,-3 3 0 0,3 4 0 16,-1-1 0-16,4 6 0 0,-5-2 0 0,3 3 0 15,3 3 0-15,1 0 0 0,-2-2 0 0,3 0 0 16,4-2 0-16,-3-2 0 0,4-2 0 0,1-2 0 16,-1-2 0-16,4-4 0 0,-1-1 0 0,7-4 0 15,-1-5-3-15,1-2-9 0,-1-2-2 0,-1-4 3 16,-5-2 3-16,4-3 5 0,-6-6 0 0,1 0 1 15,7-11 0-15,-5 0 6 0,-2-5-6 0,-2 2 4 16,0-5-1-16,-1-3 4 0,-7-5-5 0,7 1 7 0,-6 0 1 16,-1 3 5-16,-2 7 7 0,-6 12-20 0,0 7 0 15,-2 5 0-15,-2 6 0 0,1 6 0 16,0 2 0-16,-5 5 0 0,1 3 0 0,-2 7 0 16,-3 4 0-16,-4 14 0 0,2 5 0 0,-3 15 0 0,2 9 0 15,0-2 0-15,3 4 0 0,1 1 0 0,2-1 0 16,3-1 0-16,0-1 0 0,5-2 0 0,6-4 0 15,-4-13 0-15,5-1 0 0,1-1 0 16,1-5 0-16,3-4 0 0,1 0 0 0,-1-4 0 0,-2-5 0 16,6-3 0-16,-3-5 0 0,4-6 0 0,-1 0 0 15,2-4 0-15,0-2 0 0,-2-3 0 0,4-2 0 16,-4 0 0-16,-2-5 0 0,3-8 0 0,0 1 0 16,-3 0 0-16,-2-5 0 0,-3 1 0 0,-5 6 0 15,2 1 0-15,-1 1 0 0,-3 4 0 0,-1 2 0 16,1 1 0-16,-2 6 0 0,-1-1 0 0,0 5 0 15,0 0 0-15,0 0 0 0,0 0 0 0,-6 23 0 16,6-13 0-16,0 2 0 0,2 5 0 16,2 0 0-16,1 0 0 0,5-1 0 0,-1-1 0 0,3-2 0 15,3 1 0-15,-1-2 0 0,4-3 0 0,-4-1 0 16,4 1 0-16,-6-6 0 0,-1 1 0 0,1-2-11 16,-2-2-7-16,-3-1 9 0,1 0 0 15,-3-3 10-15,1 1 9 0,-3-6-2 0,-3 0-10 0,-2-2 9 16,-1-2 3-16,-6-4-3 0,-6-4-10 0,1-4-22 15,-4-1-32-15,-3-2-41 0,5 0-47 0,-3-2-66 16,-2-1-67-16,0-13-86 0,-4 3-94 0,6 0-117 16,-4-2-421-16,9 12-1078 0,-6-15 478 0</inkml:trace>
  <inkml:trace contextRef="#ctx0" brushRef="#br0" timeOffset="-155713.09">18966 15357 5 0,'-9'4'388'0,"2"-3"14"0,2-1 33 0,0 0 13 15,5 0 9-15,-10 4-1 0,7 0-17 0,-1-1-29 16,4-3-37-16,0 0-40 0,14 6-29 0,-1-6-34 16,7-3-29-16,8 0-33 0,0 0-49 0,3 1-60 15,-3-1-75-15,0-1-75 0,-2 0-89 0,-7 2-94 16,-7-4-105-16,-1 0-128 0,-5-1-237 0,-2-2-761 16,-5 5 336-16</inkml:trace>
  <inkml:trace contextRef="#ctx0" brushRef="#br0" timeOffset="-155563.72">18076 15058 447 0,'-35'-13'487'0,"6"2"-1"0,-1-1-2 0,10 3-16 0,3-1-25 16,1 0-37-16,7 3-46 0,2 1-39 0,2 3-69 16,8-1-77-16,-3 4-108 0,7-3-130 0,1 4-160 15,1 1-462-15,10 4-743 0,3 1 329 0</inkml:trace>
  <inkml:trace contextRef="#ctx0" brushRef="#br0" timeOffset="-155030.78">20087 15754 3212 0,'-6'0'324'16,"-1"0"-121"-16,7 0 31 0,-7 0 30 0,7 0 7 15,-10-2-12-15,10 2-5 0,-6 2-16 0,6-2-24 16,0 0 0-16,0 0-19 0,0 0-31 0,21-8-13 15,-4 5-13-15,4-1-11 0,6 2-13 0,1-3-14 16,8 0-21-16,-5 4-26 0,3-3-36 0,-2 2-37 16,-3 0-47-16,1 0-44 0,-10 1-43 0,-2 1-43 15,1 0-26-15,-8-1-36 0,-1 1-17 0,-5 0-8 16,-5 0-8-16,0 0-5 0,0 0-1 0,0 0 16 16,0 0 28-16,-35 1 30 0,16-3 27 0,-4 1 38 15,4-2 31-15,-3-2 52 0,5-2 51 0,0 2 43 16,4 0 39-16,2-2 34 0,-1 2 34 0,3-3 38 15,4 2 21-15,0-5 21 0,4 4 11 0,-1-4 11 16,2 2 4-16,2-2-1 0,1 0 18 0,-1 1-1 16,2 1-4-16,-1-1 8 0,0 4-7 0,1 0-7 15,-1 1-14-15,0 2-12 0,-2-1-19 0,-1 4-22 16,3-2-4-16,-3 2 1 0,0 0-9 0,-3 14-6 16,2-2-5-16,-2 6-16 0,0 8-12 0,-2 3-12 15,1 2-78-15,-1-1-29 0,2 3 0 0,-1 0 0 16,3-1 0-16,-2-1 0 0,3 0 0 0,0-1 0 15,0-1 0-15,2-3-262 0,-1-6-110 0,-2 0-83 16,2-3-98-16,2 0-539 0,-2-9-1182 0,3-1 522 16</inkml:trace>
  <inkml:trace contextRef="#ctx0" brushRef="#br0" timeOffset="-154697.47">20618 15651 133 0,'10'-13'503'0,"-4"5"11"15,-2 2-6-15,-1 1-24 0,0 2-12 0,-1 2-3 16,-2 1 1-16,8 5-22 0,-2 1-17 0,-1 2-29 16,1 3-24-16,-1 6-29 0,2 0-21 0,0 7-35 15,-3-5-25-15,4 5-28 0,-3 0-21 0,0-4-27 16,1 2-18-16,-2-3-19 0,-1 1-9 0,-1-1-22 16,2-7-16-16,-4 0-9 0,2-2-25 0,0-1-13 15,-1-2-8-15,2-1-4 0,-2-2-2 0,4 0-47 16,-5-4 0-16,0 0 0 0,0 0 0 0,11-10 0 15,-4 0 0-15,-3 0 0 0,6-6 0 0,1-8 0 16,0-4 0-16,4 2 0 0,-4-8 0 0,5 3 0 16,0 1 0-16,-3 1 0 0,2 4 0 0,-3 0 0 0,-3 9 0 15,0 3 0-15,-2 3 0 0,-3 6-54 16,2 1-154-16,-2 4-40 0,-4-1-48 0,5 11-59 16,-1 0-59-16,0 7-53 0,-2 1-54 0,-1 9-417 15,2-2-1017-15,3 2 450 0</inkml:trace>
  <inkml:trace contextRef="#ctx0" brushRef="#br0" timeOffset="-154430.45">21028 15977 4 0,'2'8'235'0,"2"4"27"0,0-4 25 16,-3-1 34-16,1-3 36 0,0-1 31 0,-2-1 16 15,4-1-2-15,-4-1-9 0,10-3-15 0,-1-3-25 16,0 1-26-16,2-3-26 0,2-1-23 0,6-3-28 16,2-4-17-16,3 1-20 0,1-1-22 0,-3 0-19 15,-1 0-15-15,1-1-21 0,-7 3-12 0,-3-1-8 16,-3-1-13-16,1-3-4 0,-5 4-3 0,-1-5-17 15,-4 4-3-15,-2-1-5 0,-3 5-4 0,-4 3-4 16,-1 1-1-16,-5 2-10 0,-7 3 12 0,-1 4 3 16,1 5 15-16,-1 5 5 0,-2 1 7 0,0 4-1 15,4 4-1-15,5-1-2 0,2 3-6 0,4-2 0 16,9-2-9-16,0 1-12 0,3-1-7 0,5 3-2 16,5-1-5-16,4 4-42 0,5-7-7 0,5 0 0 15,3-5-63-15,3 0-83 0,0-7-85 0,5-1-106 16,-4-2-122-16,6-1-153 0,-5-5-446 0,3-1-1145 15,3-2 507-15</inkml:trace>
  <inkml:trace contextRef="#ctx0" brushRef="#br0" timeOffset="-153980.75">22289 16117 515 0,'0'0'526'0,"0"0"0"15,0 0-4-15,0 0-20 0,4-17-22 0,-3 8-32 16,3 1-37-16,-3-2-41 0,6 0-25 0,-1-4-26 15,3-1-35-15,0 2-25 0,5-2-31 0,-4 2-13 16,2-4-20-16,1 2-24 0,-3-2-12 0,-1 3-17 16,2-2-17-16,-2 0-11 0,-4 0-9 0,1-1-10 15,-3 2-11-15,0 1-1 0,-3 4-12 0,-3 0-12 16,0 3-1-16,-3-1-5 0,0 6-12 0,-7 1 8 0,0 3-4 16,-2 4-2-16,-3 3 10 0,2 4 10 15,0 0-13-15,-3 8 16 0,5 0 8 0,0-4-4 16,6 1-7-16,4 1-4 0,3 7-8 0,2-6-51 15,7-1 0-15,6 5 0 0,-1-9 0 0,10 5 0 16,4-5 0-16,1 0 0 0,5-2 0 0,2-5 0 0,2 0 0 16,0-5 0-16,-1-3-210 0,3-3-83 0,-3-4-96 15,-3-1-92-15,4 0-94 0,-9-3-466 16,3 0-1127-16,4-2 498 0</inkml:trace>
  <inkml:trace contextRef="#ctx0" brushRef="#br0" timeOffset="-153580.74">23074 15918 39 0,'3'-2'312'15,"-3"-3"9"-15,-2 1 17 0,-2 1 22 0,-1 0 10 16,-4-2 18-16,-2 3 16 0,-2-1 7 0,-1 2-11 16,1 1-13-16,-6 3-13 0,1 0-10 0,-4 3-20 15,4 1-23-15,-1 2-18 0,1 0-25 0,2 2-25 16,-2 2-25-16,5-1-16 0,-1 4-24 0,4-2-19 16,2-1-16-16,3-1-19 0,1-3-7 0,2 3-10 0,3-3-19 15,4 0-15-15,0-1-8 0,5-4-14 16,1 1-4-16,3-3-14 0,2-2 2 0,5-2-9 15,0-3-1-15,6-3-7 0,-4-2 2 0,3-4-4 16,-3-2-1-16,0-4 0 0,-3-2-11 0,1-3 6 0,-3-2-6 16,0-2-8-16,3-15 2 0,-2 0-4 0,-6-3 2 15,-2-1 1-15,-3 1-3 0,-3-2-13 16,-1 3 13-16,-4 13-3 0,0 3 2 0,0 2-3 16,-5 11-4-16,1 6 2 0,3 2-4 0,-4 4 10 15,1 4-5-15,4 1 5 0,-11 12 4 0,4 3 3 0,0 11 3 16,2 2-4-16,1 7 4 0,1 0-3 0,3 13 5 15,3-2-16-15,1 1 7 0,-1-14 2 16,2 2-3-16,4-1-5 0,-1 1-6 0,2-4-6 16,3-3-25-16,-3-1-25 0,4-3-25 0,2-4-27 15,-2-5-26-15,0-2-46 0,2 0-44 0,4-7-48 0,0-1-49 16,2-3-20-16,8 1-36 0,-4-8-29 0,5 2-18 16,-2-6-21-16,3 1-327 0,-1-4-842 15,-1-4 373-15</inkml:trace>
  <inkml:trace contextRef="#ctx0" brushRef="#br0" timeOffset="-152630.78">23653 15935 1883 0,'28'-19'20'0,"-9"1"56"0,-5 4 37 15,-4 2 43-15,2-1 35 0,-7 4 25 0,-1-3 26 0,-3 4 24 16,-2-2 14-16,-4 2 12 0,-1 0 4 16,-2 2-12-16,-4 1-7 0,1 2-15 0,-7 0-13 15,-4 2-18-15,4 2-14 0,-1 2-22 0,2 0-19 16,3 2-15-16,-4 3-16 0,0-1-16 0,4 3-16 16,4-3-9-16,0 3-9 0,4-3-7 0,-1 1-15 0,5-1-5 15,0 0-6-15,5 0-14 0,3-2-10 16,2 1-7-16,4-2-7 0,0-1-3 0,4 1-3 15,1-3-4-15,1-2-1 0,4-2-1 0,-4-1 0 16,-1 0 1-16,0-4-1 0,-2-1-1 0,2 1 0 16,-6-1 15-16,-1 1 7 0,0-3 1 0,-3 4 12 0,-1-4-2 15,-1 4 9-15,-4 0-2 0,1 3-6 0,-2-1-8 16,0 5-5-16,0 0 4 0,0 0 7 16,-18 9 12-16,9 1-1 0,-1 6 5 0,-1 1 6 15,0 6-5-15,2 0-11 0,1 6 2 0,2 0-5 16,2 2-12-16,-5 1-34 0,9 4 0 0,3 9 0 0,2 2 0 15,-4 0 0-15,1-14 0 0,2 1 0 0,3-1 0 16,-2 0 0-16,-3-1 0 0,-2-1 0 16,3-2 0-16,1-3 0 0,-4 0 0 0,1-6 0 0,-6-3-37 15,1-1 0-15,-1-2 6 0,-3-3 9 16,-1-2 1-16,-6-1 2 0,-3-4-1 0,0 2 2 0,-2-5 0 16,-9-3 7-16,9-1-4 0,-8-4 2 0,8-2 4 15,1 0 2-15,-3-5 3 0,7 1-1 0,4-3 2 16,6-1-1-16,1-4 0 0,8-7 3 0,4 2-10 15,5-5-9-15,12-9-14 0,6 1-11 16,8-3-10-16,2-2-11 0,0 0-7 0,8 2 0 16,-3 7 7-16,2 2 4 0,-4 5 6 0,-1 2 9 0,-11 6 4 15,1 5 1-15,-5 2 3 0,1 2 8 0,-5 3 2 16,-5 0 14-16,0 1 11 0,-7 2 12 0,-2 0 7 16,0 0 3-16,-1-1 3 0,0-1-1 15,-2 3 0-15,-4-2 0 0,1 0 2 0,-1 0-3 16,-2-1-3-16,0-1 1 0,-2 1-2 0,-3 0-9 0,3-2 5 15,-3 3-6-15,-5-4 1 0,0 4 4 0,0-1 3 16,-1 3-4-16,-3 0 3 0,-1 3 3 16,4 2 0-16,-3 2 2 0,-1 1 4 0,-3 6-1 15,2-2-6-15,5 7 1 0,1-1 13 0,0 3-12 16,4-1 3-16,4-1 2 0,5 5-7 0,3-4-5 0,10 5 4 16,3-3-6-16,3-2-2 0,5 2 1 0,3-4 2 15,1-3-2-15,4-4-2 0,-2-3 6 0,1-2 0 16,-1-2-6-16,-6-2 7 0,3-1-3 15,-3-3 0-15,-2-3-7 0,-7 2 5 0,6-4 5 16,-7 1 5-16,-2-5 1 0,0 2 8 0,2-5 2 0,-3-2 1 16,1-3-3-16,-5 0-2 0,-2-1-1 0,-1-2 1 15,-3 2-6-15,-2 3-1 0,-3 2-3 0,0 1 0 16,-4 1-6-16,0 3-3 0,-1 2 7 16,-3 4-14-16,-1-1 4 0,3 1-4 0,-3 5 8 15,0 1-5-15,0 1 5 0,4 2-2 0,-3 1-7 0,3 4 3 16,-4 2-2-16,5 0-1 0,3 2 6 0,4 1-3 15,2 2 0-15,2 1 3 0,6 3-7 16,6 0-4-16,4 0-11 0,-1 0-11 0,4-1-4 16,2 0-7-16,-1-2-3 0,3-1-2 0,-3-1 5 15,-9-2-1-15,6 2 8 0,-6-3-2 0,-1 1 2 0,-2 0 7 16,-6-2-1-16,1 0 5 0,-2 1 0 0,-3-1 1 16,-1 2 7-16,-3 1-3 0,-1-3 9 15,-4 3 11-15,0-5 0 0,-6 2-1 0,0 1 2 16,-4-2 4-16,-1-1-10 0,-1 0 8 0,-3 0-2 15,0-2 2-15,4-1 0 0,3 2-22 0,1-2-36 0,0 1-50 16,0-3-55-16,3-1-78 0,3 0-76 0,0-2-85 16,5 2-95-16,-5-4-447 0,5 4-1017 0,8-8 449 15</inkml:trace>
  <inkml:trace contextRef="#ctx0" brushRef="#br0" timeOffset="-152497.4">24965 15966 184 0,'13'-5'432'0,"-1"-2"8"16,-2 2-10-16,0 0 2 0,-5 2-2 0,2-1-1 15,-1 2-8-15,-2-1-24 0,-2 2-31 0,-2 1-41 16,5-2-33-16,-5 2-33 0,0 0-50 16,0 0-69-16,0 0-89 0,-1 12-119 0,-3-6-129 15,-3 2-130-15,-5 2-448 0,1 3-838 0,-3-1 371 16</inkml:trace>
  <inkml:trace contextRef="#ctx0" brushRef="#br0" timeOffset="-152163.21">22625 16366 3399 0,'-55'-14'207'0,"18"4"-52"16,0-1 85-16,4 1 19 0,4 3 8 0,5-5 10 15,5 6-10-15,7 1-11 0,0 1-10 0,2 1 19 16,2-1-10-16,3 3-10 0,0-2-15 0,5 3-13 15,10-5-14-15,6 5-11 0,13-2-15 0,8 2-16 16,19 0-18-16,7 1-15 0,30 4-11 0,12 4-16 16,-3-3-8-16,3 2-18 0,4 1-59 15,7 2-16-15,-9 0 0 0,7-3 0 0,-10 5 0 0,4-1 0 16,-9-1 0-16,-5 0 0 0,-34-3 0 0,2-2-19 16,-4 0-39-16,-4 1-6 0,-21-3-9 0,-2-1-15 15,-12-3-12-15,-5 0-24 0,-9 0-21 0,-2 0-26 16,-3 0-42-16,0 0-43 0,-33-9-34 15,2 5-28-15,-8 2-33 0,-15 0-53 0,-3-5-54 16,-8 6-386-16,-3-1-913 0,-22-1 404 0</inkml:trace>
  <inkml:trace contextRef="#ctx0" brushRef="#br0" timeOffset="-151864.33">22501 16495 11 0,'-39'0'401'16,"4"2"15"-16,3-4 12 0,4 0 13 0,6 1 7 15,7-4 3-15,2 2-8 0,-1 2-9 0,9-1-18 0,-3 1-26 16,7-3-30-16,1 4-20 0,0 0-28 16,17-5-20-16,-1 5-27 0,19 2-17 0,3 1-30 15,18 2-22-15,8-2-17 0,30 6-36 0,-2-1 8 16,2 1-25-16,0-1-5 0,4 2-24 0,2-4-21 16,2 0-20-16,0 3-18 0,-10-4-3 0,2-1-16 15,-32-1-2-15,3 1-3 0,2-1-5 0,-7-1 0 0,-4 0 0 16,-16-1-4-16,-5 0 6 0,-5-1-13 15,-11 0 9-15,0-1 13 0,-10 0-4 0,0 0 2 16,-3 0 4-16,-6 1-9 0,2-4-3 0,-2 4-27 16,0 0-24-16,-8-6-53 0,0 5-63 0,8 1-92 15,-12-1-117-15,12 1-159 0,-11 2-522 0,11-2-1134 16,0 0 502-16</inkml:trace>
  <inkml:trace contextRef="#ctx0" brushRef="#br0" timeOffset="-151696.62">24257 16690 4617 0,'-9'1'525'0,"3"0"-106"0,-4-1 18 15,3 1-90-15,7-1-57 0,-10 0-64 0,4 2-47 16,6-2-39-16,-7 0-34 0,7 0-6 0,0 0-22 16,0 0-63-16,0 4-108 0,0-4-133 0,0 0-165 15,9 5-235-15,-9-5-399 0,0 0-1108 0,0 0 491 16</inkml:trace>
  <inkml:trace contextRef="#ctx0" brushRef="#br0" timeOffset="-44130.92">10757 9525 95 0,'-32'-10'135'15,"2"1"-9"-15,1 0-10 0,-2 1-16 0,-2 1-11 16,-3-3-5-16,0 4-16 0,-17-5 2 0,-1 4-3 16,4-1-11-16,-1 4 7 0,15 0-7 0,-15 1-2 0,14-1-2 15,-20 1-11-15,-2 3-5 0,-1 0-9 0,-4 4-2 16,-1-1-4-16,-25 4-3 0,26-3-7 16,2-1 3-16,-4 4 1 0,-27 6-7 0,29-7-11 0,-30 8-3 15,31-5 2-15,-29 6-7 0,27-3-1 0,-25 4-3 16,25-4 2-16,-23 9 2 0,24-3-4 0,-25 6-4 15,26-3 4-15,-26 6-5 0,26-6 0 0,-24 6-5 16,26-4-1-16,-24 10 4 0,28-11 4 0,-6 3-2 16,-20 11-1-16,3 1 5 0,20-11-11 0,1 1 4 15,-24 5 12-15,25-10-9 0,1 0 3 0,-3-2 5 16,5 5-3-16,-3-2 9 0,-1 1 9 0,6 3-15 16,-5 0 2-16,3 1 2 0,-4-1 2 0,2 0 6 15,-2-1-4-15,-1 1 2 0,-1-3-1 0,1 1 0 16,2 2 5-16,-22 10 4 0,22-10 1 0,-2 1-5 15,-22 9 1-15,26-10-6 0,-3 0 5 0,2 3-6 16,-1 1-2-16,-1-2 7 0,-15 17-2 0,21-15 12 16,3 4-3-16,1-1 3 0,-2-1 6 0,5 5-8 15,-3 2 0-15,6-1 3 0,0 6 5 0,-1-2-5 16,2 0 0-16,0 4 0 0,2-2-6 0,-2-1 3 16,1 3 4-16,-14 18-13 0,18-17 5 0,1-1 3 15,-2 0-3-15,-13 22-9 0,15-24-3 0,-2 4 2 16,-2-1-14-16,-10 21 4 0,16-22 7 0,-4 1-1 15,3 0-13-15,-1 0 17 0,2-1-3 0,-1 0 2 16,3 3 0-16,0-2 0 0,1-1 6 0,2 3-9 16,1-3 1-16,2 5-3 0,1-3 3 0,6 1-3 15,-4 3 7-15,1-1-6 0,0-1-4 0,4 2 8 16,1-1 0-16,1 2 1 0,0 4-4 0,3-4 6 16,-1 3-11-16,1 22 9 0,5-22-5 0,-1-2 0 15,6 1-4-15,-3 1 11 0,5 0-6 0,1 5-7 0,1-6 4 16,-1 2-12-16,3-3 6 0,3-1 1 15,2 0 0-15,0 0 0 0,1 0 4 0,0 3 5 16,5-2-4-16,-3 0 6 0,4 0-2 0,2-1 8 16,-3-1-2-16,0 0 3 0,4-3 2 0,0 1 3 15,0-1 5-15,1 0-8 0,-2-1 11 0,0 2-8 0,4 3 7 16,-1 0-5-16,3-2 6 0,0-1-7 16,-2-2 1-16,3 5-2 0,-5-4 0 0,6 2 1 15,-2-2-6-15,2-1 5 0,2 0 2 0,0-1 4 16,2-2-8-16,3-1 1 0,3 0 5 0,0 2-7 15,4-3 5-15,-1 1 1 0,3-2-2 0,-1 1-4 0,2-2 5 16,1 0-2-16,0 2 7 0,1-4-16 16,1 0 4-16,3 2 3 0,20 9 2 0,-22-14 1 15,4-3-15-15,4 1 7 0,20 15 4 0,-22-15-7 16,3-6 5-16,3 1-4 0,-1-2 2 0,0 4-3 16,23 8 4-16,-25-13-1 0,29 13-6 0,-30-12 9 15,32 14 0-15,-5-8-3 0,-23-9-12 0,31 18 7 0,-6-5-4 16,-25-10 11-16,26 8-4 0,-2-3-7 15,-23-9-6-15,1 1 6 0,24 7 3 0,-29-12-5 16,33 12-1-16,-30-9-5 0,5 0-7 0,22 4 7 16,-26-9-4-16,4 2 6 0,24 5-2 0,-30-8 8 15,4-3-2-15,1 2 0 0,-1-1-2 0,30 4 0 16,-34-5 6-16,6-2 0 0,2 1 7 0,-1 1-5 16,29 2 1-16,-29-5 1 0,27 5 1 0,-32-7 4 15,6 1-9-15,0 2 4 0,26 1 1 0,-26 1-4 16,24 3 8-16,-27-2-5 0,27-2 3 0,-24-2-4 15,26 1 5-15,-27-4 2 0,27 6-4 0,-29-8-8 16,5 4 3-16,28 2-3 0,-29-5 2 0,-1 0 1 0,32 2 6 16,-6-5-3-16,-26-1 5 0,27-2 3 15,-28 3 0-15,29 0-4 0,-29 2 4 0,1-2-2 16,27 1 2-16,-29-1-3 0,29-1 12 0,-31-1-9 16,5-2-2-16,31 0 4 0,-33 0-6 0,30-3 10 15,-27 0-12-15,-5-4 4 0,29-2-4 0,-27 3 5 16,1-4-3-16,24-8-6 0,-23 5 10 0,24-7-8 15,-3-1 4-15,0-4 4 0,-25 7-5 0,27-8 3 16,-3-2-6-16,-27 5-2 0,26-13-6 0,2 4 2 16,-27 5-6-16,-2-1-6 0,29-17-14 0,-6 7-40 15,-1-8-82-15,-2 5 36 0</inkml:trace>
  <inkml:trace contextRef="#ctx0" brushRef="#br0" timeOffset="-43763.75">14501 11970 65 0,'-46'-106'109'0,"3"8"-2"0,-1 11-6 16,-2 8-9-16,1 7-7 0,7 22-9 0,-17-20-5 15,-3 6-7-15,-7 3-4 0,21 18-4 0,-23-18-8 16,2 4-5-16,15 19-1 0,-20-17-14 16,1 1 0-16,18 15 0 0,-22-16 0 0,24 16-5 15,-3 2-3-15,-20-20 0 0,26 19 5 0,-2 0-12 16,-2 1 0-16,0-1 0 0,-1-1-7 0,-1 0 2 15,3 0 2-15,-20-12-11 0,17 18-4 0,-3-2 1 0,-1 4-26 16,-26-11-38-16,-1 6-128 0,-8 6-212 16,3 5 94-16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51:39.877"/>
    </inkml:context>
    <inkml:brush xml:id="br0">
      <inkml:brushProperty name="width" value="0.05292" units="cm"/>
      <inkml:brushProperty name="height" value="0.05292" units="cm"/>
      <inkml:brushProperty name="color" value="#FF0000"/>
    </inkml:brush>
  </inkml:definitions>
  <inkml:trace contextRef="#ctx0" brushRef="#br0">15210 13092 3012 0,'-28'-10'76'0,"0"-1"29"0,1 0-34 16,3 1 18-16,6 2 51 0,-1 2 31 0,3-1 25 0,4 1 13 15,2-2 4-15,2 2 11 0,0 1 3 0,8-2-5 16,-2 0-12-16,3-1 3 0,7 1-8 0,1-4-13 16,15-3-7-16,5 0-7 0,4 3-13 0,19-5-11 15,5 3-11-15,31-4-20 0,-21 4-13 0,27-2-6 16,6 5-12-16,-6-2-9 0,1 2-7 0,-30 2-8 16,35 2-7-16,-4-7-5 0,-7 0-3 0,-25 7-11 15,0-1-3-15,1-2-1 0,-5 0-3 0,-3-1-8 16,-20 3-1-16,-8 2-2 0,3 0-15 0,-14 0-26 15,-8 1-54-15,1 0-29 0,-8 0-36 0,-6 1-47 16,-7-1-50-16,-8 1-58 0,-11-2-57 0,-7 5-60 16,-2 1-74-16,-18 4-418 0,-3-2-974 0,-4 7 430 15</inkml:trace>
  <inkml:trace contextRef="#ctx0" brushRef="#br0" timeOffset="248.88">15247 13132 56 0,'-16'9'366'15,"-1"-3"9"-15,6-2 24 0,3 0 41 0,-1-3 16 16,5-2-6-16,4 1-23 0,0 0-20 0,-4-7-23 0,12 0-25 16,5-1-21-16,9-4-23 0,7-1-22 0,4-3-22 15,18-2-27-15,7 0-12 0,2 1-24 16,30-6-5-16,-31 11-32 0,6-2-23 0,24-3-7 16,-27 5-19-16,2 3-12 0,-4-1-3 0,4 0-8 0,-4 1-13 15,-10 3-14-15,3 1-8 0,-16 1-8 0,-3 2-7 16,-2-1 0-16,-10 0-9 0,-3 2-3 0,-2 0-5 15,-5 1 6-15,-4 0-18 0,-3-1-12 16,0 1-39-16,-5 0-50 0,0 0-60 0,4 3-79 0,-4-3-103 16,-9 6-117-16,0-1-165 0,-4 0-368 0,-2 3-1052 15,-4-3 466-15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35:57.293"/>
    </inkml:context>
    <inkml:brush xml:id="br0">
      <inkml:brushProperty name="width" value="0.05292" units="cm"/>
      <inkml:brushProperty name="height" value="0.05292" units="cm"/>
      <inkml:brushProperty name="color" value="#FF0000"/>
    </inkml:brush>
  </inkml:definitions>
  <inkml:trace contextRef="#ctx0" brushRef="#br0">2044 1699 3261 0,'2'-13'205'0,"-1"-3"-68"15,1-1 16-15,-2 0 55 0,2 7-1 0,-2-3-6 16,1 6-17-16,-1 2-29 0,0 0-31 16,0 5-2-16,0 0 10 0,0 0 21 0,4 18 5 15,-3 1-10-15,2 7-5 0,-1 5-4 0,-2 2 0 16,1 2-9-16,1 2-7 0,0 9-6 0,-2-10-7 15,0 10-6-15,-1-12-10 0,-2 14-12 0,1-15-2 16,-2-2-12-16,0 5-6 0,0-2-2 0,-2-2-13 16,0-3-17-16,1-2-29 0,1-2-35 0,-2-7-38 0,3-6-44 15,0-4-45-15,1 0-33 0,0-3-52 16,2-5-81-16,0 0-81 0,0 0-94 0,-16-15-335 16,13 4-905-16,-2-7 400 0</inkml:trace>
  <inkml:trace contextRef="#ctx0" brushRef="#br0" timeOffset="200.05">2035 1664 87 0,'-1'-14'413'16,"1"0"13"-16,-2 4 18 0,0 2 5 0,2 2-4 15,-1-3-13-15,1 4-22 0,0-1-31 0,-1 2-37 16,2 0-39-16,-1 4-28 0,6-4-26 16,5 2-25-16,1 1-23 0,8 0-17 0,9 2-19 0,-1 2-16 15,7-2-30-15,2-1-26 0,0 0-37 0,1 1-43 16,-1 0-44-16,5 0-43 0,-7-1-48 0,-2 3-48 15,-4 0-46-15,-9 1-44 0,-6-2-43 0,-4 3-32 16,0 0-31-16,-9 2-298 0,-3-1-719 0,-6 5 318 16</inkml:trace>
  <inkml:trace contextRef="#ctx0" brushRef="#br0" timeOffset="799.37">1988 1923 124 0,'-8'3'427'0,"2"1"4"0,3 0 6 15,1-3-4-15,-2 0-19 0,4-1-23 0,-4 3-38 16,4-3-27-16,0 0-35 0,10 3-25 0,-3-3-24 16,7 2-26-16,1-1-22 0,6 0-17 0,5 4-21 15,3-4-14-15,3 0-30 0,1 0-36 0,0-1-48 16,4-1-36-16,0 0-39 0,-1 0-24 0,2-2-23 16,-1-1-13-16,-1 1 4 0,-4-2 1 0,-5 0 11 15,-5 1 16-15,-6 1 15 0,-3 0 13 0,-3-1 27 16,-5 1 32-16,1 0 27 0,-3-2 18 0,-3 5 12 15,3-7 15-15,-3 7 13 0,0 0-1 0,-12-5-5 16,12 5 2-16,-14 1 4 0,14-1-3 0,-18 5-4 16,8 0-8-16,1 1-1 0,-1 1-1 0,1 2-4 15,-4 6-1-15,4-1-10 0,2 0-3 16,2 6-6-16,1-5-3 0,0 0 1 0,5-3-6 0,-1 0-4 16,4-1-6-16,0-3-2 0,4 2 0 15,-1-2-3-15,1-2-3 0,3-2-4 0,0-1 1 0,1 1-3 16,1-4 0-16,-1-4-2 0,2 3 2 15,-1-4-7-15,-2-1 2 0,3-2-2 0,-1 1 3 16,1-5 7-16,0 0 9 0,-1-1 8 0,-3-2 8 16,3 2-1-16,-3-1 18 0,-1-2 6 0,2 4 10 15,-3 3-1-15,-3-4 4 0,3 6-8 0,-3-3-1 16,3 3-17-16,-3 1 8 0,0 1-18 0,1 3-4 16,3 0-7-16,0 2-2 0,4 1-4 0,1 2 2 15,0 3-15-15,5 5-2 0,-3 0 0 0,0 3 5 16,3 3-3-16,-2 1-15 0,-3-2-19 0,-1 0-5 15,-4-1-8-15,-2 1-2 0,0 1 0 0,-5-6-1 16,2 5 4-16,-4-2 0 0,-2-5 7 0,0 3 12 16,-4-3-6-16,2-1 16 0,0-1 8 0,0-4 16 15,4-3 31-15,-10 2-7 0,10-2 13 0,0 0-11 16,0 0-2-16,-14-17 4 0,14 7-14 0,7-5-2 16,0-2-10-16,5-6-3 0,2-1-19 0,0 2-18 15,7-2-27-15,0 2-29 0,3 0-41 0,-2 8-48 16,1-3-62-16,1 2-82 0,-7 7-89 0,0 2-113 15,2 2-554-15,-8 2-1143 0,3-2 506 0</inkml:trace>
  <inkml:trace contextRef="#ctx0" brushRef="#br0" timeOffset="1566.01">3809 2307 177 0,'0'0'504'16,"-11"0"-15"-16,11 0-4 0,-8-2-12 0,6-2-30 16,-1 0-32-16,3-4-32 0,1-2-30 0,1-2-31 15,4-3-25-15,4-3-26 0,4-4-26 0,4 1-23 16,1-5-20-16,0 3-20 0,-2-4-9 0,6 0-20 16,-4-1-11-16,0-2-12 0,1 2-19 0,-1-2-7 15,-5-1-7-15,-4 1-15 0,1 3-3 0,-3 0-6 16,-4 7-7-16,-4 2-10 0,-3 0-2 0,2 6-9 15,-4 3-4-15,1 3-7 0,-3 5-11 0,-1-1 2 16,-4 5-10-16,0 3 0 0,1-2 4 0,1 5-3 16,-1 2 0-16,2 1-6 0,1-2 3 0,4 1-3 15,3 1-3-15,2 1 2 0,3-1 2 0,4-2-3 16,2 2 4-16,3-1-4 0,2-2-2 0,2-1-5 16,1-1 3-16,-1 0 2 0,0-1-4 0,-3-1 2 15,0 0-2-15,-1 1-5 0,-3-3 0 0,-3 1 2 16,-1 0-3-16,-2 3 1 0,-3 0 4 0,3 3 0 15,-3-2-2-15,-1 3 2 0,-2 5 3 0,-5-3 0 16,6 2 2-16,-5 1-2 0,2 1 1 0,-1-1-4 16,1 0 5-16,4 0-2 0,0 1 1 0,0-6-2 15,1 0-1-15,4 0 6 0,4-1-1 0,4 1-5 16,1-2 4-16,4-3 1 0,0 0-2 0,1-6 5 16,3 1-4-16,6-3-4 0,1-1 0 0,-10-1 1 15,3-3 1-15,5-4-3 0,-3-1 3 0,-2-3-1 16,-2-1 2-16,-6 2 2 0,4-5-3 0,-1-4 2 15,-6 1-1-15,-2-2-2 0,-2-2-1 0,-4 1 2 16,0 6 3-16,-2-1-3 0,-1 2 1 0,-1 5 4 16,-4 4-6-16,1-3 4 0,0 6 0 0,-1 2-1 15,0 2-4-15,-6 3 2 0,-2 4-3 0,4 3-3 16,-3 6 4-16,0 0 2 0,1 1-9 0,5 2 7 16,0 2 2-16,3-1-1 0,4 8-3 0,2-8-19 15,6-1-15-15,5 6-12 0,6-7-18 0,6 1-18 16,7-5-28-16,-1-6-26 0,3 0-29 0,2-5-45 15,1-2-62-15,0-4-58 0,2-3-67 0,11-5-91 16,-19 1-258-16,1-5-812 0,-1 2 360 0</inkml:trace>
  <inkml:trace contextRef="#ctx0" brushRef="#br0" timeOffset="2416.14">4988 1941 223 0,'-3'-5'399'16,"-1"0"-6"-16,4-2 19 0,0 1-1 0,-5 1-5 0,0 0-5 15,4 0 2-15,-2 2-11 0,2-2-19 0,1 5-26 16,-4-6-29-16,4 6-38 0,0 0-26 0,-4-4-32 15,4 4-21-15,0 0-17 0,0 0-17 0,-1 17-12 16,-2-10-12-16,3 4-18 0,-1 5-15 16,-3 2-6-16,4 0-9 0,-1 2-10 0,1 4-12 0,-3-3-5 15,3 3-1-15,0-4-17 0,-1 0-16 0,2-1-10 16,2-1-8-16,-2 0-12 0,4-3-2 0,-1-4-3 16,0-1-5-16,1-1 7 0,-2-1 0 0,3-6 2 15,-1-1 1-15,2 0 0 0,-7-1 1 0,15-4 6 16,-2-3 9-16,-6 0 5 0,2-3 0 15,1 1 6-15,1-4 0 0,0-1-2 0,2-1-7 0,-4-2 9 16,0 1 1-16,2-3 3 0,-3 4 14 0,1 1 4 16,-1 5-10-16,-2-1 1 0,-1 2-1 0,-1 2-5 15,0 3-18-15,-3 0-3 0,-1 3 4 0,0 0-8 16,0 0 2-16,14 10 1 0,-10-4-5 16,1 3 6-16,3 5-6 0,1 1-1 0,0-1-15 0,1 5-11 15,-1-5-6-15,4-2-11 0,0 0-6 0,0-2-11 16,2 0 0-16,0 0 11 0,-4-4-6 0,1-1 9 15,1-3 2-15,0-1 5 0,-1-1 1 0,-3-2 0 16,1-3 2-16,2 0-2 0,-6-2 3 0,2 0-3 16,0-3 5-16,-1 1 2 0,-4-2 5 0,1-3-1 15,-3 3 4-15,3-6 1 0,-3 0 4 0,-2 1 4 16,1 1 11-16,-4-1 15 0,3 4 9 0,-2 0 6 16,-1 2 9-16,3-1 1 0,-3 5-9 0,3 0-6 15,1 3-4-15,0-2-1 0,0 5-2 0,0 0-4 16,0 0-4-16,18 10 0 0,-8-6-8 15,9 3-1-15,9 0-7 0,0 0-9 0,6-2-12 0,0 0-18 16,6 1-8-16,12-3-6 0,0-3-15 0,-14 0 8 16,-3-2 6-16,0-3 0 0,-3 0 9 0,-1-1 4 15,-10 1 7-15,-2-2 13 0,-5-2 13 0,1 0 14 16,-7 0 10-16,0 1 14 0,-4-3 5 16,-1-2 6-16,-2 4-1 0,-4-2 0 0,1 3-3 15,-3-1-5-15,-2 1-1 0,-2 2-5 0,0 2-7 0,-2 3-4 16,-1 2-2-16,-4 7 1 0,-1 0-8 0,2 4 2 15,-4 7 4-15,-1 3-2 0,5-1 2 16,1 4 1-16,6-1 0 0,-1 2 1 0,8-1 0 0,1-6-5 16,1 7 5-16,8-4-2 0,4-5-5 0,-3 0 7 15,12 1-2-15,4-4-2 0,-1-3-2 16,3-5 4-16,2-6-8 0,3 3 1 0,-4-6 1 0,1-3 3 16,-2-1-6-16,3-3 1 0,-5-2 1 0,-1-1-3 15,-4-5 2-15,-4 7 2 0,0-5-1 16,-1-3 0-16,-2 4-1 0,-5-3 5 0,-1 3 13 15,2-1 7-15,-5 1 3 0,-1 6 6 0,1-1 7 16,-2 2 8-16,-2 4-19 0,2-1-13 0,-3 5-2 0,0 0-3 16,0 0 5-16,0 0-2 0,-8 18 3 0,3-6-16 15,2 6-9-15,-1 0 22 0,3 1-16 0,1 6-25 16,1-8-21-16,3 1-25 0,4 2-24 16,2-4-21-16,3-2-27 0,0-5-35 0,4-1-41 15,3-6-51-15,1-4-47 0,6-7-35 0,1-2-44 16,-2 0-51-16,-4-4-57 0,-2-7-311 0,1 3-880 0,-3-4 390 15</inkml:trace>
  <inkml:trace contextRef="#ctx0" brushRef="#br0" timeOffset="2549.77">6622 1791 3896 0,'-8'-20'395'0,"-2"5"-108"0,1 1 7 16,2 2-2-16,0 1-26 0,0 2-31 0,3 3-40 16,0 0-23-16,0 3-27 0,-1-1-22 0,5 4-18 15,-7-4-11-15,7 4-24 0,-7 7-65 0,2 0-74 16,1-1-101-16,1 3-140 0,5 1-197 0,-2-2-413 15,0 2-997-15,0 1 442 0</inkml:trace>
  <inkml:trace contextRef="#ctx0" brushRef="#br0" timeOffset="4165.88">6796 2101 340 0,'2'-13'431'0,"1"4"-7"16,0-3 3-16,-2 0-5 0,-1-5 14 0,-1 0-26 15,-2 1-18-15,-1-1-24 0,0 1-30 0,-3-1-29 16,-4 3-28-16,1 3-33 0,-1 1-15 0,-2 4-24 16,-5 1-28-16,-4 3-18 0,-6 7-14 0,7 0-17 15,-9 4-17-15,2 7-7 0,3-1-10 0,-1 5-11 16,4-1-8-16,8-5-9 0,5 2-8 0,0 0-5 16,5-1-4-16,7-4-8 0,-2 0 3 0,7-4-6 15,2-1 9-15,4 0-7 0,3-2 14 0,2-5 6 16,0 1 9-16,0-8-8 0,2 2 9 0,4-5 4 15,-2-4 6-15,-5 5 2 0,0-2 6 0,-1 1-1 16,-7-1-3-16,4 1-2 0,-5 3-5 0,-1 1 1 16,-2 2-21-16,-2 1-12 0,0 1-19 0,-4 3 14 15,0 0-7-15,9 10-21 0,-8 3-16 0,3 5 0 16,0 7 0-16,1 5 0 0,-4 2 0 0,1 17 0 16,-3 5 0-16,4 1 0 0,-2-3 0 0,-1 5 0 15,-3 3 0-15,1-2 0 0,-1-3 0 0,0 4 0 16,-1-8 0-16,-1-3 0 0,-2-1 0 0,1-2 0 15,-3-14 0-15,0-3 0 0,-1-1 0 0,-3-2 0 16,0-5 0-16,0-4 0 0,-1-6 0 0,0-3-3 16,-5-3 2-16,6-4-1 0,-6-4 5 0,1-1-8 15,3-6 9-15,-2-1-2 0,7-6-3 0,1 0 4 16,-1-6-6-16,7-4 2 0,5-5-5 0,3-3-1 16,7-16-11-16,10-1-1 0,14-26-9 0,10 4-15 15,4-2-16-15,0-1-18 0,14-1-11 0,-1-5-17 16,7-2-4-16,-1 4-4 0,-3-4 4 0,2-2 1 15,-6 10 7-15,-8 9 9 0,-17 26 6 0,-9 4 20 16,-6 10 20-16,-4 5 25 0,-4 5 28 0,-4 5 19 16,-5 4 1-16,-4 5-6 0,-2-2-2 0,-4 5-2 15,-5 1-1-15,-4 7 5 0,-5 2-5 0,-7 7 1 16,3 4 2-16,-3 4-2 0,2 3 0 0,-6 10-3 16,1 4 3-16,10-9-8 0,4 0-1 0,1 3 9 15,6 0-5-15,3 0 3 0,4 0 2 0,-2 0-5 16,7-1-3-16,0-3 5 0,1-2-3 0,5-3-3 15,-1-1 1-15,-2-4-1 0,0-8 0 0,0-2 4 16,-2-1 3-16,1-1-9 0,-2-5 8 0,2 2 2 16,1-5-2-16,-7 0-1 0,13-7-2 0,-4 1 2 15,3-6-6-15,-1-2 2 0,0 0 3 0,0-3-9 16,2 2 6-16,0-1 3 0,-4 1 1 0,4 1-6 16,-3 4 7-16,-4 1 2 0,2 2-8 0,-3 4 0 15,3 0-8-15,-3 1 3 0,-5 2-4 0,11 7 4 16,-8 0-4-16,1 3 6 0,0 7-5 0,0-2 5 15,-2 4 3-15,2-1-2 0,0 0-6 0,0-1 11 16,1 1-14-16,2-1 6 0,6-4-5 0,-3 2 4 16,8-5-1-16,0-2-3 0,0-5 4 0,5-3-4 15,4-3 1-15,0-3 0 0,0-2 9 0,-1-4-4 16,0-4-7-16,2-2-6 0,0-4 16 0,-1-1-10 16,-3-4 3-16,12-11 3 0,-9-1-1 0,2-2 2 15,-2-2 3-15,-3-3-3 0,-2 1-2 0,0-2 0 16,-3 1 1-16,-9 13 1 0,2 0 7 0,-6 1 15 15,2 5 15-15,-4 8-3 0,-3 4-11 0,-2 6-5 16,-3 4 1-16,0 4-6 0,4 1 0 0,-14 11 0 16,-3 3-6-16,-2 10 8 0,1 6-4 0,0 2-8 15,0 15 5-15,-1 0 2 0,5 0-1 0,0-1-1 16,8-12-3-16,2 2 0 0,4-1-1 0,0 1-9 16,6-3-9-16,2-3-2 0,5-4-8 0,0-2 1 15,2-1-2-15,-1-13 4 0,3 3-2 0,1-6-3 16,2-3 0-16,-2-4 3 0,4-1-1 0,-2-5 4 15,2 1 5-15,-3-5 0 0,5-2 3 0,-1-4-5 16,-7 2 7-16,4-3-3 0,-2-2 5 0,-3 4-2 16,-6-2-1-16,1 3 11 0,-2 5 16 0,-3-1-1 15,2 1-8-15,-5 4-5 0,2 4-10 0,-4 1-1 16,0 0 15-16,0 0-5 0,-1 13-3 0,-4 0 3 16,1 1-11-16,-3 2-12 0,6 2-4 0,-3-1-6 15,0-1-8-15,3 2-10 0,1-2-12 0,1-1 1 16,3-2 4-16,0-4 6 0,1 0 4 0,4-1 7 15,1-3 4-15,3-5 4 0,0 0 3 0,1-3 5 16,4-1 1-16,-2-5 2 0,2 1-4 0,-4 0 4 16,2-6 6-16,-1 3-1 0,-2-2-2 0,2 0 2 15,-2 1 1-15,1 1 7 0,-1-1-7 0,-3 5 1 16,-1 1-5-16,0 0 1 0,0 2 2 0,1 3-2 16,-3 1 4-16,-7 0-2 0,12 3-5 0,-2 1 7 15,-1 3 2-15,-1 1 1 0,5 3 3 0,0-1-1 16,4 1 3-16,-1 1 3 0,3-2 1 0,0 2 0 15,8-5-5-15,0 2-1 0,5-2 0 0,-1-7-1 16,-2 0-3-16,-1-3 2 0,0-5 0 0,-4 1 1 16,-7-1 5-16,1-2-3 0,0-3 1 0,-3-1-2 15,-2-1 2-15,0-2 1 0,-2 0 1 0,2-4 4 16,-5 3 5-16,-3 0-3 0,-3-2 6 0,1 3-4 16,-3-1 3-16,1 6 1 0,-3 0 7 0,2 3-3 15,-4 0-2-15,1 4-5 0,-2 4-3 0,-1 1-5 16,-4 4 9-16,-1 4-1 0,-3 6 2 0,4 3 4 15,-2 9 3-15,-1 3 1 0,0 3 9 0,0 3 2 16,0 12-3-16,0 3 0 0,2 0-1 0,2 1-4 16,1-1-1-16,-2 2-2 0,1-6 0 0,0-1 5 15,5-10-5-15,-5 0-10 0,4-2-22 0,0-3-17 16,3 2-15-16,-5-3-20 0,1-4-25 0,1-7-17 16,2-3-9-16,-1-4-14 0,3 0-12 0,-3-3 1 15,2-2 2-15,0 0-22 0,2-6-39 0,0 0-31 16,0 0-35-16,0 0-40 0,-14-16-66 0,11 6-105 15,0-7-244-15,-1-2-780 0,-2-12 346 0</inkml:trace>
  <inkml:trace contextRef="#ctx0" brushRef="#br0" timeOffset="4366.07">8133 1663 39 0,'-16'-9'530'15,"5"5"-15"-15,2-2-12 0,2 3-24 16,2-3-33-16,3 2-27 0,7 0-39 0,1 0-35 16,9 0-37-16,5 2-27 0,4 2-30 0,8-3-42 15,4 2-49-15,1 2-53 0,1 1-62 0,1-1-65 16,-1 1-75-16,-4-3-105 0,-3 0-107 0,-8 1-426 16,-1-3-794-16,-3 2 352 0</inkml:trace>
  <inkml:trace contextRef="#ctx0" brushRef="#br0" timeOffset="4600.1">9289 2184 13 0,'5'8'561'0,"-1"-1"2"0,0-1-17 15,0 0-25-15,0 1-24 0,-3 0-32 0,-1 3-39 16,-1-2-44-16,-3 3-32 0,-5 1-29 0,1 1-41 16,-7 2-53-16,-3 3-68 0,-6-2-101 0,0 1-125 15,-1 4-159-15,0-5-190 0,-1 0-361 0,-1 0-842 16,-1-2 373-16</inkml:trace>
  <inkml:trace contextRef="#ctx0" brushRef="#br0" timeOffset="7200.77">10165 1745 230 0,'-3'-15'469'0,"3"2"-9"0,-1 1-10 0,1 3-18 15,-3-1-16-15,6 3-29 0,-3 2-36 0,0 1-46 16,-3 1-32-16,3 3-25 0,0 0-21 0,-1 17-11 15,-2 1-22-15,1 6-21 0,-1 5-18 0,1 2-10 16,-4 3-15-16,3 0-11 0,-1-1-11 0,-4 3-10 16,3-2-10-16,3 0-8 0,-5-5-8 0,4 0-6 0,0-2-8 15,2-2-3-15,-2-6-5 0,3-1-9 16,0-5-2-16,1-4-2 0,-1 1-3 0,0-4-4 16,2-2 4-16,-2-4 0 0,4 3 1 0,-4-3-5 15,0 0-1-15,16-13-5 0,-7 3-4 0,4-4 1 16,-2-2-12-16,6-5 6 0,2 0-2 0,0-1-1 15,-2 1 0-15,-1 2-3 0,-3 6-4 0,-2 1 0 16,1-1-5-16,-3 5-3 0,3 4 3 0,-6 0-2 16,4 4 2-16,-1 4-1 0,1 1-1 0,-1 5 2 15,3 1-3-15,-2 3 3 0,3 1 0 0,-4 0-1 16,5 1-6-16,-2 1-7 0,-1 1-3 0,4 4 3 16,-3-10 2-16,3 1 0 0,-2 0 2 0,0-5-2 0,-3-4 1 15,0 1 5-15,0-4 5 0,-2-1-2 16,1-1 3-16,1-3-1 0,-1-3 2 0,-1 0 2 15,-3-3-1-15,4-2 4 0,-4 0 2 0,0-5 6 16,0 1-4-16,-1 0 3 0,-1-1 1 0,-2 4 6 16,-1 1 18-16,0 2 7 0,0 3-3 0,1 0-2 0,-1 2-9 15,4 0-6-15,-4 2-5 0,0 3-6 16,0 0-3-16,0 0 2 0,0 0 2 0,9 9-2 16,-1-2-7-16,1-3 5 0,2 1-4 0,2-3 2 15,1 1 5-15,4-2-7 0,1-2 1 0,3-2 1 16,-2-1-2-16,1-1 1 0,8-5 3 0,-5 0-6 15,-4-1 5-15,2-3-6 0,0-2 5 0,-9 1-3 16,2-1 1-16,1-6 0 0,-4-1 2 0,-4 5-4 16,0-8 0-16,-6 7-2 0,0 0-1 0,-2-3-1 15,-3 6 0-15,-1 3 3 0,-2 3 0 0,-1 0-1 16,-3 5-3-16,-1 4-4 0,-3 4 3 0,1 6-2 16,-6 2 3-16,2 9-3 0,1 4 0 0,0 2 4 15,2 0 1-15,5 1-2 0,1 0-1 0,7 0 1 16,1-2-2-16,8 0-21 0,2-3-26 0,3 0-24 15,5-4-40-15,6-3-40 0,5-6-56 0,1-1-81 16,-1-6-85-16,3-6-114 0,-4 1-379 0,-1-2-939 0,1-4 416 16</inkml:trace>
  <inkml:trace contextRef="#ctx0" brushRef="#br0" timeOffset="7366.34">11457 1599 3353 0,'0'-11'250'0,"-4"-1"-62"0,0 6 25 0,0-1-27 16,-1-1 2-16,4 4-34 0,-2-1-32 0,2 3-30 16,1 2-15-16,0 0-12 0,0 0-5 0,-5 12-10 15,5-3-42-15,1 7-39 0,3-2-77 0,0 7-79 16,6 4-83-16,-1 1-104 0,-8 1-299 0,3 3-729 16,4 1 323-16</inkml:trace>
  <inkml:trace contextRef="#ctx0" brushRef="#br0" timeOffset="7850.17">11516 2157 252 0,'-3'3'509'0,"3"-3"5"0,0 0-10 0,0 0-16 15,0 0-19-15,6-21-38 0,0 11-35 0,4-6-40 16,-1 0-31-16,5-8-31 0,4 0-23 0,2 1-22 16,1-4-25-16,-1 0-16 0,-1 1-29 0,7-4-14 15,3-10-18-15,1 2-11 0,-11 5-17 0,-1 2-12 16,-2-1-10-16,-2-1-10 0,-1 0-9 0,-5-1-10 15,-2-1-3-15,-1 2-5 0,-5 7-3 0,-1 1 1 16,0 8-4-16,-2 9-14 0,-5-1-2 0,2 5-3 16,-5 6-5-16,-1 5 2 0,-5 4-10 0,-2 12 1 15,0 3 1-15,0 5-7 0,1 17 2 0,1 2-8 16,3 0 4-16,5-2-5 0,4 1 0 0,5-1 3 16,1-13-8-16,11 13 7 0,-2-15-5 0,8-3 3 15,4-2 2-15,-2-4 1 0,5-2-6 0,-1-5 3 16,3-5-2-16,2-4-3 0,0-5 5 0,5-6-7 15,-1-4 6-15,0-5-15 0,-2-3 14 0,-2-5 3 16,1 1-7-16,-1-5-4 0,-2-1 4 0,-4-3 1 16,8-9-1-16,-6-4 7 0,-8 10-1 0,-2-1-3 15,3-14-7-15,-9 11 12 0,-1-1 0 0,0-11-5 16,-5 0 12-16,-3 13 8 0,0 5 9 0,-3 4 6 16,2 7 3-16,-5 8-7 0,3-2-4 0,2 7-4 15,-4 4-12-15,5 1-1 0,-13 10-5 0,3 5 2 16,-2 9 1-16,0 5 2 0,3 4-6 0,-4 13 5 15,5 2-4-15,1 0-4 0,2 1 5 0,2-13-15 16,7 11 9-16,-2-12-6 0,6 0-20 0,-2-1-27 16,6-2-33-16,-1-3-46 0,2-3-58 0,4-2-46 15,-1-3-74-15,0-6-98 0,-1-6-119 0,-1-5-486 16,4 1-1088-16,5-3 481 0</inkml:trace>
  <inkml:trace contextRef="#ctx0" brushRef="#br0" timeOffset="8599.32">13364 2259 171 0,'0'0'525'0,"0"0"2"0,-7-4-8 16,7 4-9-16,-4-4-19 0,4-4-27 0,-3 2-25 15,3-4-31-15,3-1-30 0,1 0-25 0,5-3-35 16,-4-3-37-16,7 1-19 0,1 0-21 0,2-5-31 15,4 1-8-15,-1-3-28 0,0 1-19 0,-4 7-15 16,-1-1-12-16,-3-2-10 0,1 2-16 0,-2 1-9 16,-1-1-12-16,1 1-6 0,-5 5-10 0,0 5-3 15,-1-2-18-15,-1 4-12 0,-1 1-9 0,-1 2 0 16,0 0-7-16,-6 18-7 0,-1-1 4 0,3 1-12 16,-2 2-6-16,1 6-5 0,0 5-1 0,2-5 3 15,-1 1-1-15,6-4 0 0,0 5-2 0,1-10 3 0,-1-3 3 16,6 1-1-16,1-5 8 0,-1-2-1 15,3-1 8-15,1-3-13 0,-1-3 8 0,2-4 6 16,1-2 2-16,0-5 5 0,5 1 2 0,0-4 0 16,-2 0 13-16,-1-2-6 0,0-6-3 0,3 0 4 15,-7 5-10-15,3-7-6 0,-4 5 1 0,-2 0 4 0,2 3 1 16,-4 3-1-16,-2 3-5 0,3 0-4 16,-4 2-4-16,0 2-1 0,-1 1 2 0,0 3 1 15,-3 0-3-15,9 9-1 0,-4 0 5 0,0 8-4 16,4 0 4-16,-5 2-8 0,4 1-10 0,-6-1-3 15,5-1 0-15,-1 1-6 0,-1-1 0 0,2-2-3 0,-1-1-1 16,3-2 2-16,-3-4 3 0,-2-2-7 16,1-1 13-16,2-2 2 0,-1-2 0 0,2-2-1 15,-1-2 2-15,2-2 2 0,2-2 0 0,0-2 1 16,2-6 3-16,2 1 6 0,3-5-1 0,1-2 3 16,0 2-13-16,-2-4 2 0,-2 9 10 0,-2-2 5 0,5 5 0 15,-5-1 2-15,-4 5-1 0,1 1-4 0,-2 3-5 16,-2 3 3-16,0-1 3 0,3 3-3 0,-2 4 5 15,0 3 3-15,-1 0-5 0,1 5 1 16,-1 1-6-16,2 1-26 0,-4 1-24 0,1 0-38 16,-1-2-44-16,2 0-46 0,-1-4-72 0,1-2-28 0,-3-4-75 15,0-3-61-15,2-3-75 0,-5 0-413 0,0 0-977 16,0 0 433-16</inkml:trace>
  <inkml:trace contextRef="#ctx0" brushRef="#br0" timeOffset="8750.23">14027 1636 90 0,'-13'-23'521'0,"1"-1"10"16,2 9-7-16,3 5-20 0,0 0-34 0,3 2-44 15,2 2-49-15,-2 1-45 0,0 4-38 0,4 1-50 16,0 0-70-16,2 12-92 0,6-3-143 0,0 6-159 16,1-1-200-16,10 4-225 0,-2 1-699 0,6 4 309 15</inkml:trace>
  <inkml:trace contextRef="#ctx0" brushRef="#br0" timeOffset="9649.21">14575 2252 425 0,'12'-16'475'0,"-1"5"-10"0,7-9-11 16,1-1-11-16,-2 0-12 0,-2-3-4 0,4 2-31 15,-2-4-30-15,2 2-36 0,0-4-24 0,-2-1-17 0,1-2-23 16,0 0-25-16,6-11-23 0,-4-5-22 0,-2 1-22 16,0-1-12-16,-1-3-21 0,-2 6-9 15,-2-2-10-15,-7 16 5 0,-2 11 10 0,4-5 1 16,-7 8-11-16,0 7-20 0,2-2-27 0,-2 6-8 16,-1 5-4-16,0 0-4 0,-9 14-8 0,1 2-5 15,-3 8-4-15,2 10-1 0,0 0-12 0,-4 17-14 0,3 1 8 16,2-4 8-16,1 2-20 0,3-2 7 15,2 0 4-15,0-12-11 0,5-1 2 0,1 12-8 16,-1-14 6-16,4 2-3 0,2-5-13 0,1-3 4 16,0-3 0-16,3-2-14 0,-4-7 9 0,1-5 7 0,-1-4 4 15,3-2 4-15,-1-2-7 0,-2-3 8 0,6-1-13 16,-3-3 9-16,3-5-2 0,1-1 1 0,-4-1-7 16,4-3 8-16,-5-2-8 0,6-4 6 15,-6-3-4-15,1 1 0 0,1-4 5 0,-4 2-2 16,-3-1 1-16,0 2 2 0,-5 5 0 0,2 1-5 15,-3 2 2-15,-3 4 4 0,2-1-5 0,0 4-3 0,-4 2-5 16,1 3-1-16,0-1-1 0,-1 2-3 0,5 3-4 16,-9 3 7-16,9-3-6 0,-9 5-5 15,8-3 8-15,1 3-5 0,0 2 9 0,4-3-2 16,2-1-4-16,4 4 5 0,8-3 3 0,0 0-3 16,4 0 4-16,-2 0-5 0,0-2 1 0,1 0-16 0,1-2 22 15,-1 2-8-15,-5 1 1 0,-2-3-6 0,0 0 0 16,-5 0 5-16,-2 1-1 0,-1 1-1 15,1 3-2-15,1 2 6 0,-4 3-5 0,0 1 9 16,-3-2-6-16,-1 3-1 0,0 4 4 0,-5 0 4 16,1 0-3-16,4 1-3 0,-4-4 4 0,3 4-9 0,-2-4 4 15,2-1-1-15,0 1 0 0,1-2 1 0,1-1-3 16,-1-3 7-16,4-1 2 0,0-1-2 16,1-3-10-16,3 0 16 0,-8-2-1 0,20-4-1 15,-7 1 2-15,0-1-5 0,2-5 7 0,2-2-1 16,-2 0-1-16,3 0 2 0,4-4-2 0,-7 1-9 0,5-3 4 15,1 1 6-15,-6 0 2 0,-2 3-8 0,1-1 5 16,-1 2 10-16,-4 4 7 0,0 1-13 16,-5 2 3-16,1 1-10 0,-1 1-5 0,-1 3 5 15,-3 0 0-15,0 0-4 0,-1 10 8 0,0 1-10 16,-3-2 6-16,1 5-2 0,1 1 3 0,-1 2-2 0,2 1 5 16,1-1-14-16,1-2-1 0,4 2 1 0,-1-6 1 15,4 4-6-15,2-6 8 0,-1 0-1 16,3-2 1-16,4 0 4 0,1-3 4 0,-4-4-5 0,3-1 3 15,0-1 5-15,1-3 0 0,-3-3 1 16,4 2 5-16,-5-4 2 0,0-1 9 0,2 0-2 16,-7-5 4-16,0 4-2 0,-2 0 3 0,-4-3-9 0,0-4-4 15,-7 1 1-15,-3 0-2 0,-2 2-2 0,-8-6-18 16,1 2-18-16,-3 3-21 0,-7 2-42 16,-4 10-56-16,-1-2-68 0,-2 0-78 0,1 2-100 15,-7 4-121-15,-10-6-552 0,13 4-1152 0,4 2 510 16</inkml:trace>
  <inkml:trace contextRef="#ctx0" brushRef="#br0" timeOffset="9832.84">15028 1760 4431 0,'-8'-8'277'0,"0"0"-25"0,3-1 13 15,0 2-7-15,2 0-25 0,3 2-38 0,3-1-27 16,1 0-27-16,5-1-22 0,5 4-16 0,5-2-9 15,3 3-12-15,8-1-34 0,5 5-37 0,2 1-69 16,1 0-74-16,13 3-99 0,-2 1-152 0,6 3-186 16,0-4-315-16,-3-1-958 0,5 1 423 0</inkml:trace>
  <inkml:trace contextRef="#ctx0" brushRef="#br0" timeOffset="10732.74">16552 2212 444 0,'12'-6'493'0,"-5"-4"-9"0,0-1-4 16,-2-4-16-16,0 4-15 0,-3-4-23 0,0-1-23 0,-4 5-30 15,0-2-34-15,-4 1-16 0,-2 1-33 0,0 3-24 16,-2-1-24-16,-5 2-28 0,-1 3-25 0,-3 2-15 15,0 3-19-15,0 3-14 0,-7 6-15 0,2 5-12 16,0-2-10-16,3 6-12 0,2 2-13 16,0 0-5-16,9-3-6 0,-2 4-11 0,5-5-2 0,4-1-5 15,2-6 1-15,2 3-10 0,2-5 0 0,2-1-2 16,0-3 1-16,6-3 3 0,2-1-2 0,8-5 5 16,5-7 4-16,-3-3 2 0,5-1-7 0,3-5 8 15,-4 0-5-15,-1-3-4 0,0-1-1 0,6-10 7 16,-9 7-19-16,-1-2 0 0,-4 0 4 15,6-13-12-15,-5-2 0 0,-6 13 2 0,0-3-14 0,-3-10 8 16,-2-4-10-16,-4 2-2 0,-3 13 4 0,-1-1-9 16,-3 1 10-16,0 4-2 0,-4 4-12 0,2 10 1 15,0 5 1-15,-1 3-15 0,-2 7 8 0,0 2-6 16,-1 7 3-16,-6 6 3 0,0 12-8 0,-1 6 0 16,2 13-13-16,-2 3 4 0,5 5-9 0,2 1-7 15,2-2 0-15,7 0 4 0,2-2-9 0,7-1-3 16,0-14-3-16,7 9 1 0,0-13-12 0,2-4 6 15,1-1 12-15,0-6 0 0,6-4 7 0,-2-3 2 16,-4-8 0-16,0-3 13 0,0-3 3 16,3-1 13-16,-2-6 7 0,6-4 13 0,-3-2 15 0,-5 1 4 15,-3-7 5-15,-3 3 7 0,2-7 0 0,-4 1 6 16,1-1 8-16,-3 5 0 0,-1-6 0 0,-2 8-8 16,1 0 13-16,-2 4 7 0,-2 7-15 0,1 0 2 15,-2 0-20-15,1 5-12 0,-2 1-1 16,0 0-5-16,0 0 5 0,2 24-5 0,-2-7-20 0,-1 1 0 15,2 2 0-15,0 4 0 0,2-4-10 0,1 1-4 16,2-3-13-16,0 1 21 0,2-1-11 0,1-4 9 16,3-2-1-16,-3-3 9 0,0-3-2 0,3-1-9 15,-3-1 18-15,4-4-6 0,1-2 4 0,-1-3 8 16,-2-1-3-16,5-6-7 0,-1 1-1 0,-1 1 18 16,-1-2-6-16,0-3 8 0,-3 2-15 0,4 0-7 15,-5-1 0-15,-1 6 0 0,-3 0 0 0,0 2 0 16,-3 2 0-16,2-1 0 0,-1 2 0 0,-3 3 0 15,0 0 0-15,0 0 0 0,6 11 0 0,-5-6 0 16,-1 5 0-16,4 0 0 0,-2 5-88 0,0-1-46 16,2 3-36-16,2 2-51 0,-1-5-67 0,4 0-76 15,-2-5-86-15,0-2-97 0,1-4-442 0,1 3-1070 16,0-3 474-16</inkml:trace>
  <inkml:trace contextRef="#ctx0" brushRef="#br0" timeOffset="11149.22">17612 2023 2787 0,'4'-11'245'0,"-1"1"-36"0,-1-1 63 16,-1 1 12-16,0 2-14 0,-1-1-17 0,2 1 6 15,-2 3-9-15,0 0-34 0,1-2-11 0,-2 4-16 16,1 3-22-16,0 0-19 0,-3-4 4 16,3 4 2-16,-8 9 7 0,3 1-8 0,-5 5-13 15,2 0-14-15,2 3-16 0,-3 7-9 0,0 0-5 16,5-6-10-16,0 7-10 0,4 0-8 0,3 2-3 0,2-2-1 15,8-2-10-15,1-4-5 0,1-7 0 0,2-1-11 16,8 1 0-16,5-2-23 0,-1-6 7 16,-1-1 0-16,4-6 7 0,0-1-10 0,-1-3 0 15,-1-4-5-15,-1 1 1 0,-1-6-1 0,-3-2 3 16,-6 2-3-16,3-4 0 0,-4-2-4 0,-8 6 1 16,3-8-4-16,-2 5 0 0,-3 0 0 0,-3-1-4 0,-2 1 6 15,-2 1-9-15,-2 0 11 0,0 1-4 0,-2 6 6 16,-1 1-8-16,-2 0-7 0,1 6 0 15,-3 2 5-15,-2 1-13 0,1 4 5 0,-1 2 8 16,-6 6-4-16,6 1 3 0,-4 0-1 0,5 5 0 16,1-1 12-16,7 2-3 0,-3 0-3 0,9 6-5 0,-1-6 7 15,5 5 8-15,4-3-5 0,5-1-7 0,-4-6-8 16,12 0-25-16,2-1-13 0,1-1-24 16,4-6-40-16,-1 3-49 0,-4-4-65 0,4-8-92 15,-5-3-125-15,1 0-144 0,-4-7-414 0,-7 4-1077 16,2 0 478-16</inkml:trace>
  <inkml:trace contextRef="#ctx0" brushRef="#br0" timeOffset="12299.22">18850 2218 168 0,'5'-16'451'0,"-1"-1"5"0,2 1 3 0,1-4-22 16,-5 1-24-16,1-1-22 0,1-1 0 16,-3 3-21-16,2 0-10 0,-6 0-16 0,3 7-23 15,-4-3-22-15,2 2-23 0,-1 2-23 0,-2 1-28 16,2 2-15-16,-4 4-29 0,-1 0-28 0,0 3-16 16,-3 3-7-16,-2-1-9 0,-2 8-16 0,-10 4-13 0,8-1-6 15,-3 4-8-15,3 4-4 0,4-5-3 0,1 1-16 16,3 1-19-16,3 0 8 0,1-2 2 15,1 1-7-15,4-1-2 0,5 0-6 0,-2-5-6 16,2-1 5-16,1 0-12 0,2-4 8 0,3-2-1 16,0-1-6-16,1-4 0 0,1-2 1 0,-3 0 1 15,8-2 2-15,-5-6-4 0,2 1-6 0,-2-4 14 0,-3 0-8 16,3-1 23-16,-4 2 2 0,0-2 0 16,0-1 6-16,-3-3-6 0,-2 2-3 0,0 1-12 15,0-1 27-15,-3 7-6 0,0 0 5 0,-1 2-14 16,2 2-2-16,-2 1-27 0,0 3-12 0,0 2 0 0,0 0 0 15,-5 12 0-15,1-1 0 0,0 2 0 0,-1 2 0 16,-2 9 0-16,4-5 0 0,0 8 0 16,2-10 0-16,1 2-9 0,1-1-17 0,2 0 1 15,0-3 2-15,1-4 3 0,3-1 1 0,-2-3 4 16,1 0 1-16,4-3 7 0,2-2 4 0,-1-3-7 0,3-2 6 16,-1-1 1-16,4-6 6 0,-2 1 2 0,2-1 0 15,2-7-8-15,-4 4 16 0,-1 1 1 0,0-3-14 16,3-4 10-16,0-2 6 0,-6 6-1 15,3-1 2-15,-4 1-5 0,-2 4 10 0,0 3-7 16,-2-1-1-16,-1 5-9 0,-1-1 1 0,0 3-11 0,1 2 7 16,-5 0 1-16,9 4-5 0,-3 1 2 0,-1 5 2 15,2 0-3-15,-2 1 0 0,3 1-2 0,-3 5-3 16,1 0-17-16,1 2 6 0,-2-2-5 16,-3 0-6-16,1-4-2 0,3 2 2 0,-3-4 0 15,3-2 2-15,-6-2-2 0,4-2 10 0,-3 1 2 0,3-3 13 16,-3 0 2-16,4-2 3 0,-5-1-7 0,9-5 0 15,-1-2 7-15,1 1 4 0,-3-5-4 0,7-1 3 16,-1-1-5-16,-1-2 5 0,3 3-11 0,4-9 12 16,-8 7-20-16,4-3 25 0,-2 5 3 15,-2 0-6-15,0 3-2 0,-3 2 7 0,-3 2-10 0,3 2 3 16,-3 0-8-16,4 3 4 0,-8 0-3 0,12 6 0 16,-4 2 2-16,-4-1 0 0,5 4-9 0,-3 6 8 15,-1-6-8-15,6 1-25 0,-1 8-29 0,-1-5-57 16,0 1-59-16,5 0-78 0,0-2-101 0,6 1-114 15,3 6-170-15,0-8-331 0,8 0-1052 0,-3-6 465 16</inkml:trace>
  <inkml:trace contextRef="#ctx0" brushRef="#br0" timeOffset="12832.97">20297 2181 3985 0,'-3'-4'488'0,"-2"1"-235"0,5 3-44 0,-5 0 1 16,5 0 0-16,-1-4-7 0,1 4-12 16,0 0-19-16,1-7-20 0,4 4-14 0,5 0-21 0,4-1-4 15,6-2-13-15,1 3-11 0,6-7-5 0,1 5-9 16,0-3-14-16,2-1 1 0,0 0-4 0,-4-3-5 16,0 2-2-16,-1-3-10 0,-6 2 12 0,-3-1-5 15,-4-1 3-15,-1-2 5 0,-1 1-13 0,-5-2-3 16,1-1 1-16,-6 0-9 0,-2 1 5 0,-6 5-6 15,0 2-6-15,-3-1-1 0,-7 3-4 0,8 3-4 16,-8 3-5-16,1 6-1 0,-2 1 1 0,-1 5-3 16,-1 6-2-16,0 3 0 0,4 3 5 0,5-1-3 15,3 5 8-15,2-3-4 0,3 7 6 0,8-6 4 16,6 4-2-16,4-5-6 0,3 0 5 16,6-2-2-16,2-3 1 0,6-4-6 0,3 0-13 0,5-4 6 15,-1-6-3-15,14-3-15 0,-12-2-11 0,-3-2-10 16,3-4-11-16,-3-6-24 0,0-1-14 0,1-1-11 15,-4-2-5-15,0-2-1 0,8-7 4 16,-14 5 5-16,0-3 9 0,-5 1 7 0,4-6 9 16,-8 3 22-16,2 1 23 0,-6 2 27 0,-3 8 29 0,-5 3 23 15,0 1 25-15,-2 0 3 0,-1 5-7 0,-2 1-2 16,1 0-17-16,-3 4 4 0,0 0 15 0,0 0-11 16,-13 13 4-16,4 2 1 0,-8 1 9 0,3 4-9 15,-3 2 0-15,1-2-23 0,2 4 18 16,0 1-17-16,1-2-5 0,-1 3-3 0,0-3-19 0,3 0-24 15,3-7 0-15,3-1 0 0,-1-3-55 0,-1 0-48 16,3-5-52-16,-1 1-49 0,1-3-43 0,2-4-71 16,-6 0-99-16,8-1-92 0,-14-6-94 0,5-2-327 15,-1 2-1008-15,2-10 446 0</inkml:trace>
  <inkml:trace contextRef="#ctx0" brushRef="#br0" timeOffset="13816.28">20997 2066 48 0,'5'-18'242'0,"0"0"54"15,3 1 38-15,-2 2 4 0,3 5 6 0,-2 2 10 16,-1 0 12-16,4 5 1 0,-2 0-4 0,2 3-8 15,-1 3-3-15,4 0-16 0,1 6-20 0,3 4-19 16,3 3-24-16,-7-1-28 0,8 6-21 16,0 3-24-16,-3 0-18 0,2 2-20 0,2-2-35 0,1-2-29 15,-3 0-46-15,-1 1-56 0,0-4-59 0,-4-6-48 16,2-1-52-16,-1-1-46 0,0-6-39 0,-4-3-41 16,2 1-22-16,-1-6-12 0,1 0 14 0,-2-3 10 15,3-7 28-15,-1-2 43 0,3-4 45 0,-2-2 51 16,-3-2 36-16,3-1 48 0,-1-5 34 0,4-2 39 15,-2-1 27-15,1-12 24 0,2 0 25 0,-1-6 25 16,4 2 15-16,-4 0 10 0,-5 13 44 0,-3 7 39 16,-3 3 24-16,-3 9 22 0,1 1 5 0,-2 6-18 15,-2-1-34-15,0 5-25 0,2 3-20 0,-3 2-16 16,0 0-21-16,0 19-10 0,0 0-9 16,-1 6-13-16,-2 5-8 0,1 1-15 0,-1 5-9 0,-1-3-6 15,3 14-4-15,-2-13-6 0,3 2-15 0,2-4 3 16,-2 1-17-16,2-2 3 0,-1 1-10 0,5-4-2 15,-1-2-5-15,0-2-4 0,-1-6-9 0,2-6 4 16,-2-4 4-16,0-2 1 0,1 1-6 16,1-5 3-16,3 0 4 0,-9-2 9 0,21-8 9 15,-9 2 8-15,-3-1 4 0,4-5 1 0,1-3-10 0,3-4 7 16,-2 4-5-16,3-5 8 0,1-4 0 0,2 4 4 16,-7 5-1-16,0 1-3 0,0 1-33 0,0 1-23 15,3 0 0-15,0 5 0 0,-3 0 0 16,4 3 0-16,3 4 0 0,-2 2 0 0,1 3 0 15,5 6 0-15,-6-2 0 0,4 7 0 0,-6-4 0 0,2 8 0 16,-5 2 0-16,-2-8 0 0,-3 4 0 0,0-2 0 16,0 0 0-16,-7-1 0 0,0-1 0 0,-2-3 0 15,-2-1-19-15,0-3-4 0,-3-1 7 0,0-2-6 16,-1 2 3-16,1-4 16 0,5-2-19 16,-14 2 19-16,14-2 7 0,0 0 11 0,-15-6-10 0,12 1 6 15,1-2-7-15,2-4 2 0,4 0 3 0,5-5-6 16,3-1-1-16,6-2-13 0,5 0 13 0,3 2-4 15,4 3-1-15,2 0-19 0,1 1-2 0,1 4-6 16,2 0 1-16,0 3 4 0,2 2 2 0,-4 0-8 16,-1 0 3-16,-5 1 8 0,1 2-8 15,-11-1 7-15,1 0 10 0,-2 0 2 0,-2 1-8 16,-6 1 7-16,-9 0 8 0,18-4-2 0,-9 1 0 0,-2 0 5 16,-4-1-5-16,5 2-4 0,-4-2 6 0,0-1-3 15,-2 1 3-15,0-1 1 0,-2 5-1 0,-3-11 3 16,2 6 1-16,-5 1-3 0,0-1-1 15,6 5 2-15,-14-2-1 0,4 3 0 0,-3 2-2 16,-4 4 3-16,6 0 1 0,-3 3-3 0,-4 3 2 0,7 1-3 16,0 2 6-16,-1-1-2 0,3 0-3 0,3 1 9 15,3-1-4-15,0-5 0 0,3 3-4 0,3-1 1 16,2-2 6-16,1 0-13 0,1-2 15 16,3-2 7-16,1-3-4 0,-2-2 2 0,5-2 3 15,-1-1 0-15,-3-2 8 0,8-3 8 0,-2 1-7 16,-4 0 5-16,2-4 3 0,2-1 1 0,-1 0-4 0,0-1 6 15,2-1 9-15,-6 0-8 0,4 3-3 0,-8 1-34 16,3 5 0-16,-2-2 0 0,-3 3 0 16,-1 1 0-16,-4 2 0 0,10-3 0 0,-10 3 0 0,0 0 0 15,14 15 0-15,-6-4 0 0,1-1 0 16,-3 5 0-16,3 2 0 0,3-6 0 0,-3 4 0 0,4-1 0 16,2-1 0-16,-2-2-16 0,2 1-76 0,-1-2-12 15,3-2-9-15,-1-1-12 0,-1-3-12 16,-2-4-16-16,1 0-20 0,-1-2-22 0,-4-3-25 15,4-7-34-15,-11 0-69 0,1-4-68 0,-7-9-97 16,-6 0-414-16,-7-2-976 0,-6-5 432 0</inkml:trace>
  <inkml:trace contextRef="#ctx0" brushRef="#br0" timeOffset="13966.85">22179 1823 3991 0,'-29'6'266'0,"11"-2"-80"16,0-3-7-16,9 0 29 0,-4 2-7 0,8-3 8 15,5 0 14-15,-4 2-7 0,4-2-37 0,0 0-9 16,31 1-25-16,-12-2-6 0,11 1-13 0,-1 1-43 16,0-2-41-16,0 2-73 0,0-2-96 0,3-4-135 15,-4 1-196-15,0-3-490 0,-6 3-1026 0,-2-2 453 16</inkml:trace>
  <inkml:trace contextRef="#ctx0" brushRef="#br0" timeOffset="14483.54">24204 2189 4203 0,'3'-8'426'0,"-1"1"-162"0,0-5-11 0,0 6 52 15,0-2-8-15,1-2-11 0,-1 2-14 16,3 0-21-16,-3 5-11 0,0-3 0 0,1 0-29 15,-1 4-27-15,-2 2-14 0,0 0-18 0,0 0-18 16,11 12-6-16,-8 3-13 0,1 4-55 0,1 0-60 0,0 7 0 16,-1 2 0-16,0-3 0 0,1 0 0 0,-1 4 0 15,2-4 0-15,1-1 0 0,-2-8 0 16,3 1 0-16,-2-5 0 0,-1-3 0 0,0 2 0 0,3-7 0 16,0-2 0-16,2-2 0 0,3-3 0 15,2-7 0-15,0-2 0 0,4-7 0 0,1-4 0 0,-3-1 0 16,0-1 0-16,2-6 0 0,-6 4 0 0,6-5 0 15,-5 0 0-15,3 2 0 0,-3-3 0 0,0 5 0 16,-1 0 0-16,-1 3 0 0,-3 8 0 0,0 1 0 16,-5 9 0-16,3 1-268 0,-2 3-153 0,-1 3-17 15,-4 0-30-15,2 14-58 0,-1-3-54 0,-1 5-335 16,2 9-992-16,0 1 439 0</inkml:trace>
  <inkml:trace contextRef="#ctx0" brushRef="#br0" timeOffset="15816.05">24782 2433 227 0,'4'5'335'16,"-1"-1"30"-16,-1-2 44 0,0 1 17 0,-2-3 5 16,0 0-14-16,16-8-16 0,-8 2-17 0,1-4-13 0,4-1-24 15,-2-4-19-15,5-5-27 0,0 0-17 0,2-2-20 16,-4 1-16-16,-2 3-15 0,3-4-11 0,-1 1-14 16,-5 4-12-16,-3-1-27 0,-3 2-14 15,0 5-12-15,-3 0-12 0,-2 1-20 0,-2 2-20 16,-1 2-12-16,-1 2-1 0,-3 3-17 0,-4 2 2 0,-5 3-12 15,2 4-9-15,-1 3-8 0,-3 7 0 16,6-4-8-16,-2 9 0 0,2-1-4 0,8-3-9 16,1 0 7-16,3 1-6 0,2 0 5 0,5-1-11 0,2-1 7 15,3-3-4-15,4 0 3 0,4-5-3 16,1 3-2-16,0-9 9 0,7 3-8 0,2-5 4 0,2-1-2 16,-2-7 0-16,-3-1 6 0,3-1-1 0,-5-4-1 15,0-2-3-15,0-2 9 0,0 0-2 16,-2-5-6-16,-6 1 11 0,0-5-12 0,-2 5 1 0,0-6-1 15,-2 2 4-15,-3 1 0 0,-1 4-4 16,-4 1-10-16,1 3 0 0,0 2 11 0,-3 3-5 0,0 4-9 16,3-2-6-16,-2 3-5 0,0 2-15 0,-2 3 1 15,0 0 3-15,0 0-1 0,0 0-1 0,7 11 6 16,-1-1 9-16,4-2-9 0,-1 4-9 0,2 3 8 16,2 0-7-16,0 0 4 0,4-1-1 0,2 5 6 15,-5-3-3-15,0 5 1 0,-2-4 4 0,-2 1-4 16,-2-1 5-16,3 7 5 0,-7-6 4 0,0 1-6 15,-2 0 6-15,0-1-3 0,-1-1-1 0,-1-4 2 16,1-2-1-16,0 0 2 0,2 0 3 16,-2-3 4-16,3 0 4 0,4-4 6 0,-1-1-5 0,6-1-2 15,6-4 4-15,3-2-13 0,2-5 17 0,6 0-7 16,-1-5 3-16,1-4-6 0,-2-6 1 0,2 0-1 16,-3 1 0-16,-4-6-1 0,-1-1 3 0,6-7 2 15,-4-6-4-15,-5 12 5 0,-2-1-4 0,1-12-2 16,2 0 3-16,-9 10-5 0,0-12 5 0,-4 12-3 15,-2 2 2-15,-3 3 11 0,1 3-10 0,-1 11 17 16,-2 3-4-16,0 4-14 0,-2 2 3 0,0 3-7 16,2 3 2-16,0 0 5 0,-12 17-1 0,3 0-2 15,2 7 4-15,-2 6 3 0,2 4-5 0,0 1-13 16,1-2 16-16,1 15-15 0,2-1 14 0,1-16-4 16,2 3 8-16,0 2-5 0,0-2 4 0,1-1-4 15,0-4 5-15,-1-4 0 0,1-6-10 0,-1-2-2 16,3-6 4-16,-2 0-1 0,-1-2-9 0,0-4 22 15,0-1 4-15,0-4-4 0,0 0 0 0,0 0-8 16,0 0 2-16,4-20 10 0,-4 10-5 0,2-6-3 16,-1-3-6-16,0 0 3 0,2-9 0 15,1-1-2-15,1 5-1 0,-2 4 0 0,2 1 0 0,-1 0-7 16,3 2 0-16,-1 1-1 0,4 3-9 0,1-2 8 16,0 5-6-16,7 0 5 0,-3 3-6 0,7 3 5 15,5-3 3-15,0 0-8 0,2 6-7 16,-1-2 13-16,4 1-3 0,-3 2-4 0,-2-3 2 15,2 2 2-15,-6 0 7 0,-2-3-7 0,-2 2 7 0,-2-3 4 16,2 2 10-16,-3-4-12 0,-4 3-4 0,-3-2-1 16,0-2 5-16,-1 0-6 0,-2 0 16 0,-6 2-9 15,1-1-8-15,-2 0-1 0,-4 2-3 0,0 1 8 16,-3 1-2-16,-2 1 6 0,-4 4-8 0,-4 1 3 16,-2 5 0-16,1 3-1 0,-2 4-1 0,2 2 0 15,2 3 10-15,3 1-4 0,4 3-1 0,6-3 0 16,7 4 9-16,-1-6-3 0,6 6 4 0,7 0-4 15,3 0 8-15,1-1 1 0,4-6-5 0,6 1 3 16,4-2-16-16,1-6-4 0,2-1-6 0,-1-3-5 16,-3-2-1-16,2-2-15 0,2-3-1 0,-3 0-7 15,5-5 0-15,-3-2-3 0,-1 0 4 0,0-4-2 16,-2-3 7-16,2 1 1 0,-2-2 5 0,-1-6 1 16,-3 0 3-16,0-2 5 0,-1 0 2 0,-4 1 8 15,-5 2 19-15,-7 4 11 0,3 3 12 0,-9 3 17 16,-1-2 5-16,0 8-1 0,-1-1-8 15,0 1-13-15,-3 4 4 0,-10-2 1 0,10 2 0 0,-23 11 5 16,8 1-15-16,-7 2 1 0,2 3-6 0,-1 6 5 16,1-4-13-16,2 3 10 0,1 2 0 0,-1-1-6 15,3 3 2-15,0-4-18 0,3-7-2 0,3 0-5 16,0 1-13-16,4-4-11 0,-1-2-9 16,3-1-15-16,-2-2-6 0,1 0 1 0,2-5 5 0,0 1-33 15,2-3-40-15,0 0-25 0,-2-12-13 0,1 3-7 16,1-3 1-16,-2-3 15 0,2-5 4 0,0-6 12 15,3 2 15-15,-1-3 12 0,1 0 18 0,1 1 12 16,2 1 23-16,-4 7 28 0,1 2 34 16,1 4 27-16,1 1 18 0,-2 3 6 0,-1 1 0 15,-2 3-4-15,4 0-3 0,-4 4 13 0,0 0 5 0,13 7 13 16,-3 4-5-16,0 3-4 0,3 3-6 0,5 7 0 16,5 1-2-16,-2 3-5 0,-1-1-7 0,4-2 3 15,2 1-8-15,1-3-5 0,-3 0-7 16,0-3-20-16,-1-2-15 0,0-3-16 0,-5-3-23 15,-3-2-34-15,-6-1-38 0,2-6-42 0,-2-1-59 16,-4-1-79-16,-5-1-84 0,2-10-115 0,-2 10-381 0,-14-15-947 16,1 0 419-16</inkml:trace>
  <inkml:trace contextRef="#ctx0" brushRef="#br0" timeOffset="16516.62">28316 2028 481 0,'23'-26'546'0,"0"0"-13"15,-9-1-7-15,4 1-11 0,-6 9 3 0,-1 1-13 16,-6 7-12-16,2-1-43 0,-3 3-48 16,-2 2-40-16,1 3-59 0,-3 2-19 0,0 0-30 15,-16 17-23-15,2 3-19 0,0 9-16 0,-5 1-25 0,1 14-4 16,0 1-24-16,2 2-13 0,5 2-7 0,4 2-15 16,2-3-14-16,6-1-11 0,3-12-15 0,3-2-6 15,4 0-3-15,0-2-20 0,8-5-9 16,-1 0-15-16,1-8 13 0,3-1-8 0,-5-7 5 15,10-3-10-15,-1-4-15 0,-4-3 0 0,0-3 0 16,5-4 0-16,2-3 0 0,-5 1 0 0,2-7 0 0,-3 1 0 16,-3-4 0-16,-3 7 0 0,1-11 0 15,-5 6 0-15,-3 3 0 0,-1 0 0 0,0 6 0 0,-4 1 0 16,1 2 0-16,-3 0 0 0,-3 5 0 16,0 0 0-16,0 0 0 0,0 0 0 0,-3 20 0 0,-1-10 0 15,-1 5 0-15,3 2 0 0,-5 1 0 16,6-2 0-16,4 2 0 0,-1 0 0 0,4-2 0 0,2 0 0 15,1 0 0-15,5-4 0 0,0-1 0 0,0 0 0 16,4-5 0-16,-4-2 0 0,6-2 0 16,-8 2 0-16,0-8 0 0,-2-1 0 0,-2-2 0 0,-2 0 0 15,-7-5 0-15,-6-3 0 0,-7-9 0 16,-2 2 0-16,-11-5 0 0,-14-7-37 0,-8 0-118 16,-2 1-58-16,-24-14-64 0,21 18-61 0,-24-15-83 15,26 18-90-15,-3 3-108 0,1-1-318 0,4 2-1015 0,4 1 449 16</inkml:trace>
  <inkml:trace contextRef="#ctx0" brushRef="#br0" timeOffset="16666.84">28016 2031 4058 0,'0'0'210'0,"-9"0"-2"16,9 0-2-16,0 0 8 0,0 0-25 0,0 0-13 16,15-12-21-16,3 8-22 0,13 2-26 0,6 1-14 15,14 2-14-15,8 2-9 0,1 4-26 0,5-2-50 16,26 8-71-16,-26-11-101 0,27 5-88 0,-28-4-119 15,2 0-454-15,26 5-908 0,-25-4 402 0</inkml:trace>
  <inkml:trace contextRef="#ctx0" brushRef="#br0" timeOffset="17215.88">29934 2002 3337 0,'9'-4'236'0,"0"1"-35"0,-4-2 48 0,0 2 2 16,-1-3-7-16,-4 3-13 0,4-2 7 0,-3 2-7 15,1 0-26-15,-1-1-7 0,-1 4-19 0,0-7-21 16,0 7-4-16,0 0-4 0,-21 5-5 0,2 1-3 16,-8 3-11-16,-5 0-8 0,-3 5-9 0,-16 3-10 15,15-1-10-15,-9 8-12 0,0 1-6 0,17-5-12 16,3 1-7-16,3 5-4 0,3-1 4 0,3 2-9 16,6 2-11-16,8-1-1 0,3 0 2 0,8-1-6 15,7-4-7-15,9 2-10 0,5-4-10 0,16 7-10 16,4-5-12-16,1-4-9 0,-1-6-3 0,-13-3-4 15,1-2 3-15,-2-2 5 0,0-2 2 0,-6-3 5 16,-9-3 2-16,-3-3-2 0,-1-3 8 0,-6 1-2 16,-4-2-5-16,-2-3 6 0,-3-3-3 0,-7-3 3 15,-6-1-4-15,-5-1 5 0,-4-3 4 0,-7 3-3 16,2 4 4-16,-5 0-1 0,7 7 0 0,-4 0 1 16,-1-2-2-16,6 7-1 0,5 0 0 0,4 3 1 15,1 1 0-15,3-1-9 0,2 3 7 0,7-2-5 16,-12-1 7-16,12 1 4 0,0 0-4 0,0 0 3 15,0 0 1-15,22 5 4 0,-2-4-1 0,-2-2 1 16,3 0 7-16,0-3 11 0,2 3 4 0,-5-3-3 16,3 0 6-16,-1 0 4 0,-3 1 5 0,-5 0 2 15,-1-1 9-15,-2 4 2 0,-2-1-8 0,0-2-6 16,-7 3-11-16,0 0 1 0,11 5-1 16,-7 1-15-16,-1 0 13 0,-1 6-4 0,-2 4-1 0,4 3 0 15,-4 0 1-15,3 6-1 0,-2 2 9 0,1 1-2 16,0-1-8-16,0 2 3 0,0 1-1 0,0-1-3 15,-1-3-3-15,3 2 7 0,0-10-9 0,-1 1-13 16,-1 1-12-16,3-2-23 0,-1 0-38 16,-1-1-52-16,1-1-75 0,-1-5-76 0,-1 3-95 0,0-4-122 15,2-3-561-15,0 1-1144 0,2 1 507 16</inkml:trace>
  <inkml:trace contextRef="#ctx0" brushRef="#br0" timeOffset="17366.9">30645 2741 4082 0,'9'-4'358'16,"-2"-5"-34"-16,-2 2 8 0,-1 0-5 0,-1 0-35 16,-1 0-36-16,0 3-22 0,-2 4-34 0,1-11-35 15,-1 8-15-15,0 3-28 0,3-4-69 0,-3 4-41 16,0 0-72-16,0 0-110 0,0 0-153 0,0 0-193 16</inkml:trace>
  <inkml:trace contextRef="#ctx0" brushRef="#br0" timeOffset="19800.16">14142 2591 123 0,'-4'-2'391'0,"0"1"-19"0,-1-2-23 15,2 1-27-15,3 2-37 0,-3-5-22 0,3 5-28 16,0 0-17-16,0 0 15 0,-4 10 0 0,8 0-9 15,-3 0-10-15,4 8-10 0,1 5-14 0,2 3-16 16,4-3-17-16,-1 3-14 0,2 0-16 0,7-3-9 16,2 0-20-16,2 1-5 0,2-3-5 0,6-2-7 15,4-3-6-15,-1-2 9 0,12 4 0 0,1 0-9 16,7-10-5-16,5-3-5 0,3 0-11 0,1-3-17 16,-3-4-8-16,-1 2-10 0,-4-3-6 0,-1 0-1 15,0-3 2-15,-3 0-6 0,-12 0 3 0,11-5 3 16,-14 3-4-16,2-4 6 0,12-1 3 0,-15 3 4 15,2-1 0-15,12-2 2 0,-17 6-7 0,-1 0 1 16,2 2-6-16,0 4-1 0,0 1-3 0,-3 1 1 16,-3 3-3-16,3 1 0 0,-5 0 1 0,1 2-1 15,0-1-1-15,-9 1-2 0,3 0 2 0,4 3 2 16,3-1-4-16,-10-4 4 0,3-1 10 0,-1-1 13 16,2 1 12-16,6-1 12 0,3-3 7 0,-5-1 0 15,6-2 1-15,-1-3-7 0,5 1-9 0,2-4 1 16,9-5-9-16,-7 4-4 0,10-4-2 0,0 1-6 15,-13 3-3-15,11-3-3 0,-11 3 0 0,-1 1-4 16,0 0-2-16,0 6-3 0,-4-1-2 0,-2 4-4 16,-2 2 0-16,-1 1-1 0,-4 0 0 0,4 9 0 15,-9-2 1-15,9 3-1 0,-6 4 8 0,4-1-10 16,3 1 0-16,-5 1-3 0,5-2-7 0,0 1-2 16,-2-2-4-16,4 0-1 0,2-5 1 0,-1-2 5 15,2-2 0-15,-1-2 1 0,4-4 2 0,4-1-1 16,-1-2 4-16,12-7 0 0,-1 2 8 0,1-4 1 15,-14 1 0-15,12-1-2 0,2 0 3 0,-4-3-3 16,2-1-1-16,-13 3 2 0,12-3 2 0,-12 4 1 16,11-8-6-16,-15 8-7 0,4 1-1 0,-4 1-5 15,0 6 3-15,-4-2-4 0,0 5 4 0,-9 1 0 16,3 2 0-16,0 5 0 0,3 2-1 0,-4-4-1 16,-3 6 0-16,6 1-2 0,-1 0 1 0,5 0 1 15,-1 0 0-15,-3 0 6 0,-7-5-2 0,5-2 0 16,4 4-1-16,1-2 5 0,0-5-1 0,1 0-1 15,4-2 3-15,-4-1-2 0,4-1 5 0,3 1-2 16,1-6-1-16,-1-1 1 0,2 1-1 0,16-4 1 16,-16 4 0-16,14-2-5 0,-2-1 5 0,0-3-1 15,1 0 1-15,-11 3-1 0,8-3 0 0,-8 2 1 16,-3 1-2-16,4 3-2 0,-7 0 1 0,0 3-2 16,-1 3-1-16,-2 2 2 0,-1 3-3 0,-6 1 3 15,-4 2 0-15,8 3 1 0,-9-1-9 0,1 2-4 16,3 2-2-16,1 3 0 0,1-1-1 0,-5-5-2 15,-1 1 6-15,5 2 0 0,4-2 4 0,0-3 5 16,0 0-2-16,0-1 0 0,3-3 5 0,2-1-2 16,3-2 4-16,0 0-2 0,1 0 1 0,17-3 0 15,-16 2-2-15,16-1 2 0,-17-2-1 0,4-1 4 16,-4-1-2-16,16-1 2 0,0 0-2 0,-12 1 5 16,-3-3-7-16,13-4-3 0,-12 3 0 0,1 1 4 15,-5-1-2-15,2 2 5 0,-2 3 0 0,-2-2 0 16,-1 5 1-16,-5 5-3 0,0 1 0 0,-4 0 2 15,6 0-1-15,-9 4 2 0,7 3-2 0,2 1-3 16,-2 3-5-16,-3 0 0 0,5-2-1 0,1 0 2 16,-1 4-5-16,4-6 4 0,0 1-2 0,4-3 0 15,-3-2 4-15,6-1-1 0,13-2 2 0,-14-1 1 16,15-3 2-16,-1-2 2 0,1-5-3 0,-1 3-1 16,0-3 3-16,-2-3 0 0,3 2 0 0,4-2 0 15,-3 1 7-15,-1-4 3 0,4 3-2 0,0-5 3 16,-2-1 2-16,-1 1-3 0,-4-1-3 0,3 4-1 15,0 1 4-15,-18 4-6 0,1 3 3 0,1-1-4 16,-1 4 2-16,-4 3 1 0,0-1 0 0,-1 6-1 16,-3 0-2-16,3 1 3 0,-1 3-3 0,-2 2-1 15,-1-2 1-15,-1 4 0 0,-2-1 0 0,3-1 1 16,-2 1-1-16,2-6 1 0,1 1 17 0,-1 0 6 16,5-3 9-16,3 0 4 0,-1-4-3 0,3 1-1 15,0-3-5-15,14-2-4 0,8-3-2 0,-4-3-4 16,3-4 1-16,0 3-1 0,1-4-3 0,4 1-2 15,1-1-4-15,1-4 0 0,23-4-2 0,-25 4 0 16,-1 0 0-16,0-2 6 0,0 2-11 0,-2-2 4 16,0 1-2-16,-5 5-2 0,-1 2 0 0,-2 0-2 15,-12 8-1-15,1 0 0 0,9 2-1 0,-11 3-1 16,-6 4 0-16,3 1 0 0,1 1-6 0,-2 3-8 16,0 1-13-16,-1-1-6 0,-1 1 2 0,0 2 1 15,-1-1 2-15,0 1 3 0,-1-4 5 0,5 5 1 16,-4-3 7-16,2-4 7 0,1-1 7 0,14 5 2 15,-10-9-2-15,1-1 4 0,14-2 0 0,0 5-1 16,2-11-3-16,3 7 1 0,-1-4 1 0,-6 0 2 16,3-5-3-16,1 3-3 0,-3-2 2 0,2-1-4 15,-4-3 6-15,4 1-1 0,-3-2-3 0,-14 3 1 16,12-5 1-16,3-3 0 0,-14 8-1 0,11-6-1 16,-13 7 0-16,2 1 3 0,-2 2-6 0,0 4-2 15,1-1 1-15,-5 6-1 0,3 0 1 0,-1 3-6 16,-2 1-10-16,-1 3-11 0,-3-2-6 0,2 1-8 15,-3 5-10-15,1-4-4 0,1 0 4 0,0 0 0 16,0-1 10-16,0-2 7 0,2 0 18 0,4-3 18 16,-3 0 17-16,6-2 7 0,-4-3 3 0,5 0 0 15,1-1 1-15,14-2-5 0,-1-5-3 0,-1 3 2 16,2-2-5-16,-2-1-3 0,7 0 2 0,-3-1-6 16,-2-2-4-16,3 2-2 0,-3 0-1 0,4-1 3 15,-1 0-2-15,-2 0-2 0,-3 2 0 0,-15 5-2 16,16-1-2-16,-18 4 0 0,-2 3 2 0,3 2-2 15,-5 4 1-15,4 1-2 0,-4 4 3 0,0 5 0 16,-1 0 1-16,-1 3-1 0,0-1-13 0,10 10-7 16,-13-9-5-16,14 8 1 0,-10-11 2 0,11 6 3 15,4-3 1-15,-11-5 4 0,14 0 3 0,-1-4 3 16,-10-5 9-16,13 0 1 0,1-3 11 0,-12 2 5 16,15-8 0-16,0 1 2 0,0-1 0 0,1 1 1 15,2-2-5-15,-2 1 1 0,4-1-1 0,-4-1-3 16,1-4 2-16,0 5-3 0,-1-6-2 0,2-3 3 15,-2 4-2-15,-5-4 0 0,4 1-1 0,0-3-5 16,-4 0 3-16,-14 7-2 0,2 1 4 0,-4 0 1 16,1 3 3-16,-1 2-2 0,-5 3-1 0,-3 3-2 15,1 0-2-15,1 4 1 0,-3 1-1 0,1 0 2 16,-3 5 0-16,2-4-4 0,-4 1 0 0,-1 2 0 16,1-2 0-16,-4-4-3 0,2-3 4 0,3-1 3 15,4 2-4-15,5-5 5 0,-4 1-2 0,3-4 4 16,0-2 7-16,1 0 0 0,-4-1 7 0,1-4 5 15,7 0 3-15,-7-1 4 0,2 1-4 16,-2-3-1-16,-2-1 0 0,1 1 0 0,-1-2-3 0,1-2-3 16,-1 0-2-16,-3-2-2 0,-2 1 0 0,1-1 2 15,-5 4 16-15,-1 1 3 0,1 0 11 0,-7 4-13 16,0 3-15-16,-3 1 1 0,-1 1-1 0,5 2-2 16,-3 1 4-16,3 2-4 0,-1 4-1 0,1-2-3 15,7 6-2-15,3 2 4 0,7 2-6 0,1-1-4 16,3 1-22-16,15 1-22 0,-12-3-65 0,1-3-107 15,-2 1-165-15,-3-5-251 0,-4 0-386 0,-10-5-1090 16,-11-3 482-16</inkml:trace>
  <inkml:trace contextRef="#ctx0" brushRef="#br0" timeOffset="28451.07">24767 3685 25 0,'-5'-4'476'0,"5"4"-37"15,-5-3-25-15,0 2-37 0,5 1-26 0,-14 3-15 16,6 1-29-16,-2 3-31 0,1 0-24 0,0 4-28 16,1-3-27-16,3 5-14 0,-4-3-20 0,8 2-13 15,-1-2-23-15,0-2-9 0,-2 3-9 0,8-3-8 16,-4-3-17-16,0 1 6 0,0-2 15 0,0-1 15 15,0-3 9-15,0 0 5 0,14-3-2 0,-6-1-2 16,-7-1-3-16,7-4 3 0,-3-1 2 0,0-2 4 16,-4 0-14-16,3-6-1 0,-4 2-11 0,-4 1-6 15,-2-1 3-15,-6 2 8 0,3 2-9 0,-6 0 3 16,-2 2-2-16,-4 4-5 0,-9-1 0 0,-3 4-2 16,-1 3 1-16,-5 4 1 0,1 6-12 0,-16 4-3 15,-3 9-5-15,3 2-8 0,-1 8-6 0,7 1-12 16,2 1 2-16,6 1-10 0,4 5-2 0,4-2-46 15,9 1 0-15,8-5 0 0,5 0 0 0,7 1 0 16,3 0 0-16,13-3 0 0,6 12 0 0,4-15 0 16,13 5 0-16,6-5 0 0,0-5 0 0,6-4 0 15,0-4 0-15,1-2 0 0,1-5 0 0,-12-8 0 0,14-1 0 16,-16-1 0-16,1-3 0 0,-5-5 0 16,-1 2 0-16,-11-2-35 0,-1 0-4 0,-5-6 7 15,-1-2-6-15,-4 0 12 0,-8-2 2 0,-2-3 3 16,-5-4-5-16,-6 3 18 0,1 5 6 0,-10-2 10 0,6 3 18 15,-8-2-4-15,-3 4 3 0,2 2 0 0,10 4 12 16,-4 3-1-16,5 3-4 0,2 0 2 0,3-1-28 16,1 3-6-16,7 0 0 0,-6 4 0 0,6-4 0 15,4 8 0-15,4 0 0 0,6-4 0 0,1 1 0 16,6 1 0-16,6-2 0 0,1-1 0 0,1-2 0 16,-1-2 0-16,0 1 0 0,-6-1 0 0,6-4 0 15,-9 3 0-15,-1-2 0 0,-4 2 0 0,-1-3 0 16,-3 2 0-16,0-1 0 0,-1-1 0 0,-2 3 0 15,-2-1 0-15,-5 3 0 0,8-2 0 0,-6 1 0 16,-2 1 0-16,0 0 0 0,1 9 0 0,-7 0 0 16,2 1 0-16,-3 6 0 0,-4 7 0 0,4 2 0 15,-6-1 0-15,3 2 0 0,2 2 0 0,-3-2 0 16,3 1 0-16,0-1 0 0,-1 3 0 0,3 1 0 16,-2-5 0-16,3 0 0 0,0 2 0 0,-3-8 0 15,5 1 0-15,0 0 0 0,-1-8 0 0,4 1 0 16,-4-2 0-16,2-2 0 0,2-1 0 0,-2-2 0 15,1-1 0-15,1-1 0 0,0-4 0 0,0 4-240 16,0-4-237-16,0 0-90 0,0 0-122 0,0 0-348 16,0-24-1122-16,5 7 496 0</inkml:trace>
  <inkml:trace contextRef="#ctx0" brushRef="#br0" timeOffset="28666.66">25301 3542 3977 0,'7'-25'233'0,"-5"7"-20"0,2 2 10 0,-3 6 34 16,2 0 15-16,-6 4-7 0,3 0-20 0,-1 1-28 15,1 0-37-15,0 5-6 0,0 0-4 0,0 0-5 16,-13 11 6-16,5-1-8 0,-7 4-4 0,-2 6-7 16,0 0-7-16,-2 0-17 0,0 4-4 0,1-5-14 0,0 4-22 15,-3-2-44-15,6-1-61 0,2-3-101 16,-1 4-114-16,5-3-157 0,0 0-198 0</inkml:trace>
  <inkml:trace contextRef="#ctx0" brushRef="#br0" timeOffset="30133.42">20165 4166 54 0,'-9'-7'492'0,"4"0"-1"0,0-4-3 0,0 0-7 16,-2-3-22-16,4-3-29 0,1-1-23 0,2 0-29 15,4-1-29-15,4-1-28 0,2-4-23 0,3 8-33 16,-3 0-14-16,5 1-25 0,6-1-16 0,-5 3-12 15,2 5-21-15,9 0-11 0,1 1-16 0,-5 7-18 16,-1 0-13-16,0 6-9 0,-2 1-8 0,-1 4-12 16,-2 1-7-16,2 7-11 0,-1 2-2 0,-7 2-5 15,-4 4-11-15,-2-1 3 0,-2 5-6 0,-5-5-15 16,-1 2 6-16,-3-2-5 0,0 0-8 0,-2 0-2 16,2-7-1-16,-2-1-1 0,2-4-9 0,2-2 5 15,0-2-8-15,0-3 6 0,2-1 1 0,1-2-1 16,2-2-8-16,-1-2 1 0,0 0-4 0,14-13-1 15,-6 4-1-15,4-5 4 0,8-5-5 0,-1-3 3 16,1-1-3-16,-1-2 2 0,4-4-1 0,-2 0 0 16,-1 6 0-16,2-1-7 0,-5 3 0 0,-1 8-3 0,-3 1 3 15,-5 1 0-15,2 4-8 0,-3 5 4 16,0 0-2-16,-2 4 1 0,3 1 4 0,-1 6 0 16,0 5 4-16,-1 5 1 0,-1-1 0 0,4 10 2 15,-2-1 0-15,2 0-8 0,-2 0 1 0,7 0 3 16,0-3-5-16,4 0 9 0,1-4 0 0,2-2-1 0,3-4 3 15,2-1-7-15,-5-4 6 0,5-6-18 16,2-1 18-16,3-4-3 0,-2-1-1 0,2-4 4 16,-3-3 0-16,0-1-3 0,-1-5 2 0,-3 0 3 15,-6-4-6-15,1-1 12 0,0 1 4 0,-6-7 11 0,-4 0 0 16,0-1-3-16,-1 1-2 0,-4-1 9 0,-3 3 6 16,0-1 5-16,-1 10 0 0,-2 4-8 15,-1 2 9-15,-1 4-13 0,0 3-4 0,-2 3-28 16,-3 4 0-16,-4 4 0 0,-1 5 0 0,0 11 0 0,-4-1 0 15,4 4 0-15,0 1 0 0,8-1 0 0,2 5 0 16,1-5 0-16,6 1 0 0,1-2 0 16,3-8 0-16,6-1 0 0,1 4 0 0,0-7 0 0,4-5 0 15,1 0 0-15,-2-5 0 0,5-4 0 16,-1 0 0-16,1-2 0 0,-1-1 0 0,5-5 0 0,3-1 0 16,-3 0 0-16,-3-4 0 0,-1-1 0 0,1-3 0 15,1 1 0-15,-2-2 0 0,-1 0 0 0,2-2 0 16,-6 1 0-16,-4 5 0 0,0-1 0 15,-3 5 0-15,-1 2 0 0,-4 1 0 0,-1 2 0 0,0 0 0 16,2 4 0-16,-6 1 0 0,4 7 0 0,-4 3 0 16,0 2 0-16,-4 6 0 0,-1 1 0 0,4 0 0 15,-3 8 0-15,0-3 0 0,4-6 0 0,0 0 0 16,0-2 0-16,0-3 0 0,3-1 0 0,-2 1 0 16,4-8 0-16,3 5 0 0,-2-6 0 0,3-3 0 15,-1-1 0-15,6 0 0 0,-2-5 0 0,5-3 0 16,0 0 0-16,0-6 0 0,-1 1 0 0,5-4 0 15,-2-2 0-15,0-4 0 0,-2 2 0 0,-2-1 0 16,4 1 0-16,-10 5 0 0,5 2 0 0,-6 6 0 16,-3-2 0-16,0 6 0 0,1 0 0 0,1 3 0 15,-7 1 0-15,6 6 0 0,1 0 0 0,-4 4 0 16,4 2 0-16,-3-1 0 0,2 4 0 0,0 3 0 16,1-1 0-16,-1-1 0 0,4-2 0 0,3-1 0 15,1-1 0-15,-1-1 0 0,-4-4 0 0,5 0 0 16,-4-3 0-16,-1-1 0 0,5-3 0 0,-5-2 0 15,4-1 0-15,-3 0 0 0,-2-2 0 0,2-1 0 16,0-1 0-16,-2-2 0 0,0-2 0 0,-1-4 0 16,-2-1 0-16,1 1 0 0,-1-4 0 0,-3-8 0 15,2 1 0-15,-4 7 0 0,0-8 0 0,0 0 0 16,-2 9 0-16,0 0 0 0,-3 0 0 0,0 6 0 16,0 1 0-16,-3 2-391 0,-1 2-270 0,-2 4-530 15,3 2-1288-15,-6-2 570 0</inkml:trace>
  <inkml:trace contextRef="#ctx0" brushRef="#br0" timeOffset="31749.86">22619 4046 374 0,'0'-18'400'0,"0"2"13"0,-1-4-12 0,-3 3-10 16,0 5-17-16,-1 1-19 0,-2 1-23 0,-4 2-27 15,3 1-27-15,-3 4-23 0,-7 3-28 0,0 3-14 0,-4 5-22 16,-3 3-12-16,1 5-19 0,2 0-16 0,1 2-16 16,2 1-12-16,2 3-12 0,5-6-13 0,3 0-9 15,1-1-8-15,0-1 0 0,7-3-3 16,-4 0 2-16,5-4 13 0,0 0 9 0,5-2 27 16,-4-1 13-16,7-2 10 0,-3-1 5 0,7-4-1 0,0 0 6 15,4-5-12-15,0 0 2 0,0-2-10 0,0 0 1 16,-3-1-5-16,1 2 1 0,-5 1-6 15,0 3 1-15,-4 0-11 0,1 1-9 0,1 1-56 16,-4 0-51-16,-3 3 0 0,3 8 0 0,1 2 0 0,-4 8 0 16,0 7 0-16,-1 6 0 0,-3 4 0 15,-1 10 0-15,-2 5 0 0,1 2 0 0,1 3 0 0,-4 25 0 16,0-26 0-16,2 4 0 0,-8 24 0 16,8-24 0-16,-6 0 0 0,2 1 0 0,-1-4 0 0,-5-2 0 15,3-7 0-15,2-12 0 0,-1 0 0 0,0-8 0 16,3-1 0-16,-2-7 0 0,1-3 0 0,-1-3 0 15,-2-6 0-15,5-3 0 0,0 0 0 0,-5-8 0 16,1-4 0-16,2-5 0 0,-4-9 0 0,6-2 0 16,-3-6 0-16,6-4 0 0,3-14 0 0,3-3 0 15,0-1 0-15,7-3 0 0,1-3 0 0,5-27 0 16,1 28 0-16,11-27 0 0,-5 28 0 0,8-21 0 16,-5 30 0-16,-1 0 0 0,9 4-4 0,-2 6-38 15,-6 10 6-15,4 1 3 0,0 5 1 0,-1 5 0 16,1 3 0-16,-9 4 1 0,3 4 9 0,-3 5 1 15,0 0 4-15,-6 3 4 0,1 2-4 0,-1 0 10 16,-5 5 0-16,2-1-5 0,-4 3 0 0,-1 0 3 16,-1 1 5-16,-1 0 3 0,0 0-13 0,-4 3 12 15,2-1 1-15,0-5 1 0,0 1 0 0,-2-3 3 16,0-1-8-16,2-1 19 0,0 0-8 0,-1-2 4 16,1-3 7-16,0 0-8 0,0 0-1 0,0 0 6 15,0 0-3-15,-1-18 1 0,2 8-11 0,-1-4 0 16,5-4 16-16,2-1-9 0,0-5 5 0,0-1-9 15,0 1 3-15,2 0-2 0,1 1-1 0,2 9-2 16,-5-2-5-16,5 3 1 0,0 2-1 0,-2 4-1 16,0 1 2-16,-1 2-3 0,4 1 2 0,-3 0-5 15,0 3 3-15,-2 0 0 0,3 3 5 0,0-1-2 16,0 0-2-16,-1 1 1 0,3-1 2 0,1 0 2 16,-3 0 1-16,0-1 3 0,-1-1-7 0,-1 0 11 15,2 1-9-15,-3-3 5 0,-3 0 5 0,3 0-3 16,0-1-5-16,-3 0 6 0,1-3-2 0,-3 1 1 0,1 1-2 15,-7-1 0-15,6-1 0 0,-3 2 5 16,0-1-6-16,0 5-1 0,-3-3-1 0,3 3-2 16,-11 0-14-16,2 5 16 0,-2 2-4 0,-2 2 1 15,-2 5 7-15,0 0-8 0,2 1-4 0,-1 2 2 16,5 0-1-16,0 0 3 0,3 0-5 0,-2-3 7 16,5-2 3-16,1 0-5 0,0-4-1 0,3 3-1 0,-1-5 0 15,1 0 7-15,3-2 6 0,-1 0-5 16,0-3 8-16,-3-1 1 0,11-1 8 0,-4-3 4 15,0-2 5-15,2-1 10 0,-2 1-7 0,0-5 7 0,-1 0-29 16,4 0-11-16,-5 0 0 0,0 2 0 0,3 0 0 16,-6 0 0-16,1 4 0 0,2-1 0 0,-1 1 0 15,-3 3 0-15,3 0 0 0,-4 2 0 16,8 0 0-16,-3 3 0 0,-1 1 0 0,2 2 0 0,1-1 0 16,-1 3 0-16,2-2 0 0,-3 2 0 0,4-2 0 15,-4-1 0-15,1 0 0 0,1-1 0 0,0-1 0 16,0-2 0-16,3-2 0 0,-1-1 0 0,2-3 0 15,2-1 0-15,1-5 0 0,-3 0 0 16,0 0 0-16,3-4 0 0,-5 0 0 0,1-1 0 0,3-1 0 16,-3-7 0-16,-2 6 0 0,2 0 0 15,-2-6 0-15,-2 6 0 0,-2-1 0 0,0 4 0 0,0 4 0 16,-2 2 0-16,1 3 0 0,-2 1 0 16,-1 1 0-16,0 4 0 0,0 0 0 0,-4 17 0 0,0 2 0 15,-6 11 0-15,0 4 0 0,1 14 0 0,-4 6 0 16,4 0 0-16,0 4 0 0,-1-1 0 0,-3 3 0 15,4-3 0-15,3 2 0 0,-3 21 0 0,0-28 0 16,5 0 0-16,-5-6 0 0,4-1-3 0,1-11-190 16,-1-2-28-16,-1 0-27 0,1-3-25 0,-3-5-27 15,3-10-12-15,1-4-17 0,-2-1-31 0,2-6-43 16,-2-3-29-16,6 0-27 0,-8-12-318 0,2 2-841 16,-1-7 372-16</inkml:trace>
  <inkml:trace contextRef="#ctx0" brushRef="#br0" timeOffset="32249.23">23300 3793 296 0,'6'-13'413'0,"1"2"-10"15,-1 2-26-15,-3 1-24 0,3 4-7 0,-1 1 4 0,-2 1-16 16,-3 2-17-16,10 9-32 0,-5-1-28 0,0 5-20 16,0 2-26-16,-1 6-24 0,0 4-17 0,-3 4-14 15,-1 0-19-15,0 2-27 0,0-1-26 0,-5 1-21 16,1 0-19-16,-2-4-25 0,-4 0-20 0,1-3-6 15,-1-6-13-15,-3 3 5 0,4-6-17 0,-4-3 8 16,5-4 3-16,1-1 1 0,0-3 1 0,2 0 1 16,2-4 0-16,3 0 0 0,-4-10-9 0,5 2 9 15,4-4 3-15,1-5-6 0,6-6 9 0,1-2 9 16,2-2-12-16,4-2 24 0,-1-3 13 0,6-11 12 16,-1-1 18-16,-7 13 17 0,0-1 16 0,-3 6 34 15,-1 2 15-15,-4 7 18 0,-1 4 18 0,-3 4 5 16,-2 1-11-16,1 2-18 0,0 1-14 0,-1 3-22 15,-2 2 7-15,0 0 0 0,0 13-8 0,-4-3-7 16,2 5-5-16,-2 2-13 0,-1 2-8 0,1 0-5 16,0 9-12-16,-1-8-4 0,1 3-8 0,-1 1-2 15,1-6 2-15,3-2-5 0,-2-4-8 0,3-1-17 16,0 0 10-16,-1-7-6 0,1 2 5 0,-1 1 2 16,1-5 14-16,0 1 27 0,0-3 25 0,0 0-5 15,0 0-7-15,0 0-10 0,6-13-6 0,-2 4-8 16,0-1-58-16,0 0 0 0,2-1 0 0,-2 3 0 15,-2 2 0-15,1 0 0 0,1 1 0 0,-2 2 0 16,-2 3 0-16,0 0 0 0,9 7 0 0,-5 4 0 0,-4 1 0 16,1 4 0-16,2 2 0 0,-3 2 0 0,1 6 0 15,-3 2-107-15,2-3-162 0,0 0-65 16,-2-1-81-16,-3 2-64 0,3-6-78 0,-6-3-448 16,0 2-1089-16,-3-3 481 0</inkml:trace>
  <inkml:trace contextRef="#ctx0" brushRef="#br0" timeOffset="32534.23">21563 4688 202 0,'-34'3'533'0,"3"1"10"16,8-2 9-16,10 0 11 0,-1 1-18 0,4-3-28 0,5-2-40 15,5 2-44-15,0 0-43 0,0 0-35 0,24-4-36 16,12-4-34-16,18 2-31 0,8-5-27 0,30 3-15 16,-2 0-28-16,4 3-17 0,2-4-24 0,5 3-16 15,-1-2-23-15,-3 4-31 0,1 0-31 0,-6 4-26 16,-32-2-29-16,6-2-35 0,-14 0-31 0,-12 3-33 16,-9 0-21-16,0-3-24 0,-13 4-17 0,-8 0-14 15,-2-1-23-15,-8 0-52 0,0 1-41 0,0 0-40 16,-50 0-40-16,16 1-39 0,-22 3-316 0,-5 0-800 15,0-1 355-15</inkml:trace>
  <inkml:trace contextRef="#ctx0" brushRef="#br0" timeOffset="32699">21659 4820 438 0,'-20'3'425'0,"3"2"7"0,5-2-1 16,4-2-2-16,5 1 6 0,3-2 0 0,0 0-24 15,0 0-20-15,51-11-37 0,-11 8-30 0,16-5-34 16,5 1-28-16,35-3-26 0,-5 1-24 0,-25 4-30 15,29-6-47-15,-2 1-61 0,-29 7-91 0,26-11-107 16,-31 7-121-16,-6 2-124 0,1-8-489 0,-17 8-928 16,1-3 412-16</inkml:trace>
  <inkml:trace contextRef="#ctx0" brushRef="#br0" timeOffset="33233.55">25643 4154 274 0,'0'0'547'16,"-10"0"-1"-16,10 0-2 0,-7 0-11 0,7 0-27 15,-5 2-12-15,5-2-36 0,0 0-43 0,0 0-38 16,0 0-38-16,0 0-44 0,17-7-37 0,-6 3-59 16,2 1-55-16,5-1-70 0,0 1-79 0,-1-1-82 15,5 1-92-15,-4 0-83 0,-4 3-82 0,-1 0-69 16,-4 2-373-16,0 0-851 0,-7 1 377 0</inkml:trace>
  <inkml:trace contextRef="#ctx0" brushRef="#br0" timeOffset="33350.14">25690 4243 227 0,'-14'9'313'0,"2"-4"-3"0,5 1-6 15,0-2-6-15,1 1-5 0,3-4 3 0,-3 1 2 16,6-2-4-16,0 0 3 0,10 4-23 0,-1-4-28 16,5-1-28-16,8-2-51 0,7-1-77 0,3-3-104 15,3 3-119-15,15-10-148 0,-13 5-303 0,-1 2-630 16,-2-5 278-16</inkml:trace>
  <inkml:trace contextRef="#ctx0" brushRef="#br0" timeOffset="33583.28">26611 3757 230 0,'-1'-5'537'0,"-3"1"-13"15,0 1-21-15,-1-1-11 0,-2 5-6 0,-4 0 0 16,2 6-12-16,-1 1-23 0,-5 4-22 0,0 9-20 16,-3 1-32-16,-4 5-14 0,-9 11-17 0,8-8-23 15,-10 12-27-15,1 3-28 0,5 1-24 0,2-2-21 16,6-2-31-16,9-10-15 0,-3 12-27 0,6-11-35 15,7-1-28-15,0 0-78 0,8 0-9 0,3-7-15 16,5 3-123-16,5-9-78 0,4-1-97 0,0-4-106 16,-4-7-123-16,0-2-550 0,10-3-1182 0,0-3 523 15</inkml:trace>
  <inkml:trace contextRef="#ctx0" brushRef="#br0" timeOffset="33900.03">26836 3923 189 0,'-3'-17'551'0,"-1"4"11"16,1 4 2-16,1 3-31 0,0-1-41 0,-2 1-42 16,4 6-9-16,0 0-3 0,0 0-13 0,-7 18-19 15,4-1-27-15,1 2-24 0,2 7-20 0,-2 3-28 16,1 2-27-16,1 4-27 0,3 0-23 0,-1-1-22 16,3 0-21-16,0 0-17 0,3-3-18 0,-3 0-15 15,5-2-14-15,-6-1-99 0,1-10-24 0,0 0 0 16,2-4 0-16,-4-5 0 0,4 0 0 0,-6-3 0 15,3 0 0-15,0-2 0 0,0-3 0 0,-4-1 0 16,10-7 0-16,-1-1 0 0,-1-5 0 0,-2-1 0 16,3-5 0-16,5-6 0 0,-6-6 0 0,0-1 0 15,2-2 0-15,0-15 0 0,1 4 0 0,0-1 0 16,-6 10 0-16,0 3 0 0,1 1 0 0,-2 3 0 16,6 7 0-16,-5-2 0 0,0 8 0 0,1 0 0 15,0 6-200-15,2 5-434 0,-1 1-593 0,2-2-1328 16,4 3 588-16</inkml:trace>
  <inkml:trace contextRef="#ctx0" brushRef="#br0" timeOffset="34083.87">27447 3781 3766 0,'10'-14'377'0,"-6"3"-103"0,1 0 61 0,-3 0 17 16,0 1-11-16,-2 2-23 0,0 4-3 0,0-4-15 15,1 3-32-15,-1 1-14 0,0 4-29 0,-1-8-25 16,1 8-27-16,0 0-16 0,0 0-17 0,0 0-13 0,-6 13-25 15,2-3-37-15,-2 5-34 0,1 0-39 16,-2 1-66-16,-3 6-63 0,1-4-77 0,-1 8-85 16,2-1-104-16,-2 2-98 0,0 4-122 0,2-2-355 15,-2-1-1058-15,2 2 469 0</inkml:trace>
  <inkml:trace contextRef="#ctx0" brushRef="#br0" timeOffset="34282.78">27529 4380 5 0,'0'5'560'0,"-3"1"13"0,1 1 16 16,-2-1 0-16,0 0-1 0,-1 2-5 0,0 1-24 15,-3 0-38-15,1 1-37 0,0 3-43 0,0-1-49 16,-2 1-34-16,0 3-48 0,0 1-51 0,-1-3-49 16,0-2-58-16,0-2-55 0,0 2-94 0,2-3-87 15,-2 0-106-15,3-3-80 0,1-3-79 0,0 0-79 16,6-3-93-16,0 0-385 0,0 0-980 0,0 0 433 0</inkml:trace>
  <inkml:trace contextRef="#ctx0" brushRef="#br0" timeOffset="34466.81">28141 3963 524 0,'14'-9'579'0,"-6"0"-6"0,2 1-13 0,-1-1-26 16,0 2-34-16,6-1-40 0,-2 3-44 0,5 0-41 15,4 1-37-15,5 1-36 0,1 5-45 0,1-4-45 16,1 6-48-16,0-1-62 0,1 1-87 0,-4-2-82 16,-7-2-96-16,-2 1-84 0,-5-1-87 0,-2-2-100 15,-6 1-344-15,-1 0-842 0,-4 1 372 0</inkml:trace>
  <inkml:trace contextRef="#ctx0" brushRef="#br0" timeOffset="34732.82">28264 3896 272 0,'-13'2'365'0,"3"-2"11"15,2 0 12-15,2 1-6 0,-2 0 5 0,3 2 4 16,1 1 4-16,-5 1-3 0,4 2-9 0,-4 1-19 16,4 3-9-16,-3 4-7 0,-1-1-13 0,3 3-15 15,-3 7-14-15,1 1-20 0,-2 0-21 0,1 2-25 16,0-3-24-16,2 2-20 0,-2-2-18 0,0 1-13 16,0 2-17-16,-3-3-24 0,3 0 0 0,2-1-15 15,1-6-16-15,3 2-5 0,-4-2-9 0,9-1-12 16,-2 1-13-16,1-6-54 0,3-1 0 0,1 0 0 15,4 0 0-15,1-4 0 0,7 2 0 0,-1-2 0 0,3-4 0 16,4-1 0-16,8 1 0 0,-3-4 0 16,3 1-91-16,1-5-108 0,1 1-62 0,2-4-77 15,-5 0-79-15,2-2-72 0,-1-1-86 0,-12 2-396 16,2-6-1051-16,-8 7 466 0</inkml:trace>
  <inkml:trace contextRef="#ctx0" brushRef="#br0" timeOffset="34883.3">28169 4208 3589 0,'-21'-5'398'16,"1"2"-104"-16,8-1-1 0,1 2 13 0,0-2-23 16,3 2-39-16,3 1-37 0,1-2-38 0,4 3-40 0,0 0-12 15,17-6-11-15,1 2-20 0,2 1-46 0,11-3-56 16,-2 3-66-16,6-5-82 0,-5 2-112 16,-3 0-135-16,5-4-475 0,0 2-959 0,-1-3 425 15</inkml:trace>
  <inkml:trace contextRef="#ctx0" brushRef="#br0" timeOffset="35067.04">28967 3745 3967 0,'2'-7'454'0,"-1"2"-115"0,-1 2-27 0,2-5-3 16,-4 4-35-16,2 4-30 0,0-4-41 0,0 4-35 0,0 0-21 15,0 0 23-15,0 0-7 0,0 0-16 0,-10 20-16 16,4-4-8-16,-2-3-14 0,-1 2-29 15,2 2-42-15,-2 0-36 0,0 8-59 0,1-7-93 16,-1 1-86-16,3 0-131 0,-3 0-138 0,-1-3-507 16,3 0-1094-16,1 0 484 0</inkml:trace>
  <inkml:trace contextRef="#ctx0" brushRef="#br0" timeOffset="35366.8">29309 3702 177 0,'8'-7'568'0,"1"-1"-10"0,1 5-17 0,-1-1-21 15,-1 4-21-15,1 2-15 0,2 4-22 0,-1 1-17 16,4 5-34-16,-1 13-21 0,-1 1-35 0,-1 2-28 16,-1 2-47-16,-1 4-29 0,4 12-9 0,-4 1-23 0,-5 2-21 15,0 1-21-15,-3-5-25 0,-1 2-3 0,-1 1-18 16,-6-14-10-16,-2 10-18 0,-5 1-5 15,5-11-11-15,-5 9-11 0,-2-12-1 0,0 3-14 16,-3-3-27-16,-2-2-34 0,-1-2 0 0,-5-4 0 0,-4-5 0 16,4-1 0-16,-5-3 0 0,0-4 0 0,-2 1-89 15,0-5-78-15,-2-1-73 0,1-5-101 0,-2-2-124 16,5-1-152-16,2-4-429 0,0-2-1132 16,11 5 501-16</inkml:trace>
  <inkml:trace contextRef="#ctx0" brushRef="#br0" timeOffset="35516.83">29781 4529 6074 0,'9'3'231'0,"-2"-3"-150"0,-2 2 6 0,1-1 23 16,-4 0 8-16,-2-1-18 0,0 0-25 0,0 0-25 16,7-6-26-16,-7 6-46 0,-6-7-70 0,6 7-108 15,-11-2-123-15,-3 1-151 0,0 1-500 0,-4 0-1054 16,-2 4 467-16</inkml:trace>
  <inkml:trace contextRef="#ctx0" brushRef="#br0" timeOffset="48200.38">7159 8345 222 0,'0'-7'448'0,"-1"-3"6"0,-2 4-19 0,-1-3-11 15,3 3-3-15,-3-5-11 0,0 0-14 0,3 1-20 16,-3-2-15-16,0 0-18 0,3 1-24 0,-4 0-15 15,1 1-9-15,-1 0-3 0,1-1-6 0,0 4-13 0,0-2-17 16,1 3-6-16,0 1-35 0,-6-1-12 16,4 2-29-16,-3 3-20 0,-3 2-17 0,-2 2-8 15,-1 7-14-15,-4-1-8 0,-5 10 0 0,4 1-16 0,-1 3-21 16,-1 1-4-16,6 4-8 0,-2 1-58 0,3 2 0 16,0-1 0-16,5-2 0 0,1 4 0 0,7-2 0 15,-2-1 0-15,6-3 0 0,2-7 0 0,3-1 0 16,2-4 0-16,0 0 0 0,-1-7 0 0,4-1 0 15,0-2 0-15,0-4 0 0,1-3 0 0,-4-2 0 16,5-4 0-16,-2-2 0 0,-3-3 0 0,0-3 0 16,2-9 0-16,-3-1 0 0,0 0 0 0,-1 1 0 15,-3 0 0-15,1-1 0 0,-5 7 0 0,2 3 0 16,-1 1 0-16,0 5 0 0,-2 1 0 0,0 2 0 16,2 2 0-16,-2 2 0 0,0 4 0 0,4 0 0 15,-4 0 0-15,3 12 0 0,0-2 0 0,3 3 0 16,0 2 0-16,4 9 0 0,-2-6 0 0,2 4 0 15,4-1 0-15,-5-4 0 0,8 5 0 0,-5-7 0 0,1 1 0 16,1-1 0-16,-2-2-85 0,2-1-319 0,-3 0-88 16,-4-4-97-16,-2-3-515 0,4 1-1195 0,-3-1 528 15</inkml:trace>
  <inkml:trace contextRef="#ctx0" brushRef="#br0" timeOffset="48683.33">7338 7968 225 0,'-12'-17'433'0,"-2"1"2"0,4-1-3 0,-10-2-3 16,4 8-13-16,-2-2-7 0,0 1-33 0,-6 3-15 15,3 3-18-15,-6 0-13 0,-4 4-17 0,0 4-11 16,-2 4-17-16,-3 3-13 0,2 5-5 0,-11 5-22 15,-1 7-24-15,1 2-11 0,-1 7-20 0,3 4 2 16,-2-1 0-16,5 3-17 0,5 0 0 0,-1 6-20 16,5 1-12-16,4-1-5 0,6 7-11 0,3-2-11 15,5-2-6-15,4 0-7 0,5 2-32 0,8-1-71 16,1-2 0-16,8-2 0 0,7 0 0 0,3 2 0 16,4-9 0-16,6 1 0 0,5-4 0 0,0-4 0 15,4-3 0-15,-1-4 0 0,-8-8 0 0,4-5 0 16,13 3 0-16,-13-8 0 0,2-3 0 0,0-3 0 0,11-6 0 15,-12-3 0-15,2-3 0 0,12-7 0 16,-3-3 0-16,-4-2-5 0,2-2 7 0,-6-6 1 16,-3-5-3-16,-4-2 0 0,2-5 0 0,-4-1 0 15,-4-5 0-15,-1-3 0 0,-5-4 0 0,-2 0 0 0,0-30 0 16,-11 27 0-16,-2-2 0 0,-4-22 0 0,-6 28 0 16,-3 1 0-16,-4-1 0 0,-3 4 0 15,-9 6 0-15,-2 3 0 0,-9 4 0 0,-8 3 0 0,-4 11 0 16,-6 4 0-16,-8 3 0 0,-1 5 0 0,-6 6 0 15,-1 2-34-15,-26 11-498 0,34 1-158 0,-1 0-467 16,5 0-1251-16,1-2 554 0</inkml:trace>
  <inkml:trace contextRef="#ctx0" brushRef="#br0" timeOffset="50882.96">7636 7949 314 0,'0'0'335'0,"-8"0"-10"0,8 0-10 0,-10 2-8 16,2-2-13-16,4 1-13 0,-1 0 4 0,5-1 0 16,-6 3-6-16,6-3-3 0,-8 1-5 0,8-1-3 15,-4 3-2-15,4-3-1 0,0 0-4 0,0 0 4 16,-5 1-4-16,5-1-6 0,0 0-8 0,0 0-17 15,0 0-8-15,0 0-17 0,0 0-20 0,0 0-11 16,0 0 2-16,17-12-6 0,-3 5-9 0,9-7-14 16,6 0-2-16,7-1-13 0,17-6-6 0,9-3-4 15,22-9-4-15,6-5-8 0,2 4-14 0,5-3-79 16,8-4-17-16,6 1 0 0,7-5 0 0,7-2 0 16,0-2 0-16,5 0 0 0,4-4 0 0,-1-7 0 15,5 2 0-15,-2-2 0 0,-2 5 0 0,-7 3 0 16,-6 3 0-16,-8 4 0 0,-2 3 0 0,-12 0 0 15,-4 3 0-15,-9 6 0 0,-28 10 0 0,1 2 0 16,-9 2 0-16,0 0 0 0,-13 6 0 0,-5 1 0 16,-4-2 0-16,0 0 0 0,-8 6 0 0,-4 0 0 0,2-1 0 15,-8 4 0-15,-2 1 0 0,-2 1 0 16,0 0 0-16,0 1 0 0,-3-2 0 0,1 3 0 16,-4 1 0-16,5-2 0 0,-5 2 0 0,7-1 0 0,-7 1 0 15,0 0 0-15,0 0 0 0,6-1-34 16,-6 1-59-16,0 0 7 0,0 0 7 0,0 0-1 0,0 0 0 15,0 0 13-15,0 0 3 0,-23 0 1 16,13-2 7-16,-3 1 8 0,0 1 6 0,-5-2 3 0,-1 0 11 16,-1-1 12-16,1-2 6 0,-2 3 9 0,-7-1 9 15,6 0 5-15,1 1 14 0,1-1 16 0,1 3 10 16,3-4 10-16,2 4 4 0,1-1 11 0,0 1 5 16,3 0 2-16,2 0 13 0,8 0 1 0,-14 0 0 15,9-1-29-15,5 1-70 0,-5-1 0 0,5 1 0 16,0 0 0-16,-8-1 0 0,8 1 0 0,0 0 0 15,0 0 0-15,18-3 0 0,-4 2 0 0,-1 0 0 16,7-1 0-16,2 0 0 0,0 1 0 0,6-4 0 16,0 2 0-16,1 1 0 0,1-1 0 0,-10-1 0 15,1 3 0-15,-1 0 0 0,-1-1 0 0,-6 1 0 16,-1 0 0-16,-1 0 0 0,-3 2 0 0,-3-1 0 16,-5 0 0-16,9 1 0 0,-5 2 0 0,-2 2 0 15,-2 1 0-15,0 1 0 0,-2 2 0 0,4 4 0 16,-8 1 0-16,2 1 0 0,0 2 0 0,-1 0 0 15,3 0 0-15,-4 4 0 0,1 2 0 0,-2 5 0 16,3-3 0-16,-3 0 0 0,5 1 0 0,-5-1 0 16,-3-1 0-16,4-7 0 0,-4 8 0 0,1-7 0 15,-1 0 0-15,-1-1 0 0,1 1 0 0,0 0 0 0,-2-3 0 16,3-2 0-16,3-2-90 0,-3-1-231 16,1-3-71-16,3-1-79 0,0-3-101 0,-2-1-486 15,7-2-1146-15,0 0 507 0</inkml:trace>
  <inkml:trace contextRef="#ctx0" brushRef="#br0" timeOffset="51549.88">11600 6056 329 0,'4'-15'425'0,"0"3"12"0,-1 1 5 0,0 0 2 16,-2 4-1-16,3 0-21 0,-3 2-28 0,-1 1-31 16,2 0-37-16,-2 4-14 0,0 0 3 0,0 0-16 15,-2 19-10-15,1 0-18 0,-5 12-10 0,1-3-14 16,-1 6-21-16,0 2-21 0,-3 8-20 0,0 2-22 0,3-10-9 15,-3 8-16-15,3-10-18 0,-2-1-10 16,0-3-11-16,3 3-13 0,-1-4 5 0,2-3-20 16,0-6-6-16,4-4-10 0,-1-2-4 0,1-3-2 0,0-4-5 15,1 0-2-15,2-4 1 0,-1-2 0 0,-2-1 6 16,10-7-7-16,-2-2-1 0,1 1-41 16,2-6 0-16,2-2 0 0,-2 0 0 0,2-6 0 0,-2 5 0 15,-1 1 0-15,3 1 0 0,-3 2 0 0,-1 2 0 16,-3 4 0-16,3 0 0 0,0 0 0 0,0 6 0 15,0 1 0-15,3 0 0 0,-2 4 0 0,0 4 0 16,-1-1 0-16,0 6 0 0,4 1 0 0,-7 2 0 16,1 0 0-16,-4 2 0 0,0-1 0 0,-1 2 0 15,-4-1 0-15,-1-1 0 0,-3 0 0 0,-3-1 0 16,-6-2 0-16,1 2 0 0,-8-1 0 0,-4-2 0 16,8-5 0-16,-6 1 0 0,2-1 0 0,2-6 0 15,-2 0 0-15,2-2 0 0,3-1 0 0,1-4 0 16,4 1-150-16,3-3-258 0,0-1-86 0,7-3-92 15,-1-1-507-15,8-4-1182 0,4 0 523 0</inkml:trace>
  <inkml:trace contextRef="#ctx0" brushRef="#br0" timeOffset="51999.28">11735 5835 321 0,'-21'-16'410'16,"3"4"16"-16,-8 0 3 0,5 5-4 0,-6-3-4 16,6 7-12-16,-6 2-21 0,-1 2-5 0,0 1-27 0,-1 5-19 15,-1 5-22-15,1 4-22 0,2 2-6 16,-3 5-26-16,0 2-9 0,-3 10-13 0,2 8-18 16,3 0 0-16,5 1-6 0,-4 5-17 0,7 0-8 0,-1 0-12 15,9 5-19-15,0-1-8 0,2-1-14 0,5 1-14 16,2-3-9-16,2-1-11 0,6-2-7 15,4 1-5-15,4-4-49 0,-2-12-42 0,10 12 0 0,4-2 0 16,-3-16 0-16,16 9 0 0,-8-12 0 0,9 7 0 16,-7-12 0-16,14 0 0 0,-10-6 0 0,-3-4 0 15,7-4 0-15,-2-3 0 0,15-2 0 0,-1-6 0 16,-15-1 0-16,12-7 0 0,-11-1 0 0,7-5 0 16,1-5 0-16,1-1 0 0,-6-2 0 0,0-4 0 15,-4 0 0-15,-3-6 0 0,1-4 0 0,-7 0 0 16,-1-4 0-16,-4-3 0 0,-5-2 0 0,-4-2 0 15,-4-1 0-15,-2-4 0 0,-6 1 0 0,-2 2 0 16,-4 4 0-16,-6 2 0 0,-4 4 0 0,-5 1 0 16,0 15 0-16,-4 1 0 0,-3 6 0 0,-2 2 0 15,-4 4 0-15,-5 4 0 0,-13-1 0 0,-2 6 0 16,12 2 0-16,-11 3 0 0,1 8 0 0,9-1 0 16,7 3-399-16,-1 2-275 0,2 0-513 0,2 0-1285 15,5-1 568-15</inkml:trace>
  <inkml:trace contextRef="#ctx0" brushRef="#br0" timeOffset="53616.82">12575 6450 226 0,'-5'-4'242'16,"1"-2"-7"-16,0 0-11 0,-1 1-6 0,1-2-2 15,-2 1-20-15,-2 2-1 0,3-2-9 0,1 2-8 0,-1-2-2 16,0 4-2-16,0-4-6 0,-1 3-5 15,-1-1-10-15,1 0 0 0,1 1 0 0,-2 0 3 16,0 1-22-16,0 0-4 0,-1-1-11 0,1 0-8 16,1 2-7-16,-1-1-9 0,1 2-2 0,6 0-9 0,-13-1-3 15,8 0-7-15,5 1 2 0,-8 0 3 0,8 0-4 16,0 0-5-16,-9-2 0 0,9 2-5 16,0 0-7-16,-6 3 4 0,6-3 19 0,0 0 7 0,10 10 0 15,-2-7 1-15,2 4-5 0,7 1-8 0,11 4-2 16,6 1-7-16,11 4-7 0,9-1-5 0,1 1-7 15,2 5-4-15,29 5 3 0,-2 4-3 0,3-1-3 16,5 2 3-16,3 1-5 0,8 1-5 0,-1 6-5 16,12 3 3-16,5 0-3 0,10 5 4 0,5 5-3 15,7-2-4-15,1 6-2 0,6 2-2 0,6 1-2 16,5 1-3-16,7 0 0 0,-5 0-1 0,4 1 4 16,5-2 5-16,6-4 24 0,7 5 10 0,5 5-5 15,1-2-3-15,0 2-3 0,-4-3-6 0,-3-2-6 16,-12 1-2-16,-5-4 11 0,-3-4-14 0,-10-5-3 15,-7-2 3-15,-13-4 3 0,-11-6 7 0,-13 1 5 16,-10-6 0-16,-38-9 1 0,-2-6 2 0,-8-1-8 16,-18-7-9-16,-4-1 7 0,-10-3-24 0,-4-3-30 15,-6-2-57-15,-2-1-78 0,-3-4-81 0,-3-4-71 16,-7 0-81-16,-8-4-106 0,-9-7-460 0,-11 0-1028 16,-15-7 456-16</inkml:trace>
  <inkml:trace contextRef="#ctx0" brushRef="#br0" timeOffset="54516.96">12817 6140 242 0,'-4'-4'326'15,"0"0"-20"-15,-1-1-15 0,1 2-14 0,-2 2-16 16,-2-4-20-16,3 3-7 0,-7 0-6 0,1 2-4 16,-2-1-6-16,-5 2-2 0,0-1 1 0,-11 4-6 15,7 1-1-15,-6 1-13 0,-1 2-6 0,-3 1-6 16,1 1-11-16,-1 1-3 0,1 0-28 0,1 2-10 15,-1 0-9-15,-1 2-11 0,4-2-5 0,-3 0-6 16,7-3-3-16,3-1-4 0,4 0-9 0,3-1-8 16,1-4-4-16,4 2-7 0,1-2-5 0,1-1-4 15,2-1 2-15,1 0 6 0,0 0-1 0,4-2 1 16,0 0-5-16,0 0-5 0,0 0-4 0,18 1-5 16,-12-2-2-16,2 1-8 0,1 0-4 0,2-2-2 15,1 2-4-15,-1 1-4 0,1 0-6 0,-1 0 4 16,-1 2-3-16,3 3-4 0,-1-2-2 0,3 7 1 15,-5 0-4-15,7 3 0 0,-4 1 0 0,-3 2-1 16,9 3-2-16,-4 4 1 0,1-4 0 0,-1 2-2 16,-1 0-2-16,-1 1 3 0,0-8 2 0,2 6-5 15,-1-6-1-15,3 5 3 0,-2-6-1 0,-1 0 0 16,0-3-1-16,-1 0-2 0,-3-2-9 0,-1-2-16 0,1 1-14 16,-1-2-27-16,-1-3-39 0,-2 2-57 0,1-2-78 15,0-2-93-15,3 1-117 0,-3-2-453 0,2 3-975 16,2-3 432-16</inkml:trace>
  <inkml:trace contextRef="#ctx0" brushRef="#br0" timeOffset="55266.78">18833 8524 208 0,'4'-10'465'0,"-4"-2"-4"0,4 3-2 16,-4-1-8-16,0 2-15 0,-3 0-19 0,2 2-29 16,-3 0-23-16,-2 1-29 0,-3 2-23 0,-4-1-21 15,1 3-12-15,-5 2-13 0,-2 2-10 0,-2 4-15 16,-4 1-18-16,-3 2-13 0,2 5 0 0,3-1-27 16,0 1-2-16,6-1-22 0,3 2-15 0,0 4-10 15,5-3-12-15,2 1-6 0,2-1-6 0,7 1-12 16,0 0-3-16,6 1 1 0,8 2-13 0,0-7-2 15,6 3-11-15,2-2-4 0,6-1-6 0,-3-2-6 16,2-1-16-16,2-3-39 0,-3-1 0 0,1-1 0 16,-1-6 0-16,0 0 0 0,-11-2 0 0,5 1 0 15,-4-2 0-15,1-2 0 0,-3 0 0 0,-4 0 0 16,0 0 0-16,-2-1 0 0,-1 0 0 0,-4-2 0 0,1 3 0 16,-5 0 0-16,-1-3-214 0,-1-2-79 0,-1 1-90 15,-5 2-80-15,-1 1-84 0,-3 0-502 16,1 1-1136-16,-1 2 503 0</inkml:trace>
  <inkml:trace contextRef="#ctx0" brushRef="#br0" timeOffset="55699.21">18940 8242 46 0,'-13'-23'331'0,"-4"1"3"0,-2 3-4 16,0-1 4-16,-7 2 11 0,-2 2-11 0,-1 3 2 15,-5 1-1-15,1 5-6 0,-5 0-4 0,-3 5-6 16,-9 2-7-16,-2 5-9 0,-2 4-13 0,3 5-15 16,-3 3-16-16,3 2-22 0,-1 7-8 0,3-1-12 15,2 9-16-15,6-1-3 0,4 6-15 0,6 3 0 16,6 2-14-16,3 1-3 0,9-1-14 0,4 6-16 16,7 0-11-16,4-1-11 0,7 1-9 0,7-4-13 15,7 2-1-15,6-3-16 0,6 0-5 0,7-8-4 16,5 0-14-16,1-6-2 0,4 0-14 0,3-12-14 15,2-1-5-15,3-4-4 0,-1-3-2 0,2-4 4 16,-2 0-1-16,0-9-8 0,-2 1-3 0,-2-2 3 16,3-5-6-16,-4-2 0 0,-3-1 0 0,-3-4 0 15,-12 1 0-15,11-9 0 0,-14 6 0 0,1-2 0 0,4-13 0 16,-11 9 0-16,2-15 0 0,-6 10 0 16,1-16 0-16,-7 12 0 0,-3 0 0 0,-6-3 0 15,-6-11 0-15,-4 11 0 0,-3 1 0 0,-9-12 0 0,-7 3 0 16,-7 3 0-16,-4 2 0 0,-9 4 0 0,-3 2 0 15,-9 1 0-15,0 4 0 0,-4 4 0 0,0 4 0 16,3 7 0-16,-1-1-648 0,-1 3-610 16,3 2-1361-16,1 2 602 0</inkml:trace>
  <inkml:trace contextRef="#ctx0" brushRef="#br0" timeOffset="58333.16">7505 9048 108 0,'-15'-12'224'0,"2"0"-5"0,-1-1-9 0,0 0 8 15,0 1-4-15,1 2 7 0,2-2 0 0,-2-1 2 16,3 7-6-16,1-4 4 0,0 3 17 0,1 1 1 15,3 1 3-15,1 1 0 0,0 0-8 0,-1 2-28 16,5 2-21-16,-2-6-25 0,-1 4-15 0,3 2-16 16,0 0-1-16,0 0 0 0,0 0-4 0,4 14 0 15,2-6-10-15,-1 7-3 0,7 1 6 0,1 1-7 0,2 8-5 16,4 2-4-16,-1 4-2 0,12 7 5 16,0 8 6-16,-3 1-3 0,5-1 5 0,0 5-4 15,1 1 0-15,14 21 3 0,-15-22-31 0,17 22 6 0,1-3-2 16,0-1-8-16,-13-22 3 0,20 27-13 0,-3-1-1 15,3 2-6-15,0-2-8 0,0-4-1 0,6 1-2 16,-7-3-4-16,4 0-6 0,0-4-6 16,-19-16 2-16,17 20-7 0,-18-22 9 0,4 2 4 0,12 20 2 15,-19-17 4-15,12 19-7 0,-16-24-3 0,-1-2-2 16,1 2-5-16,-6-1 4 0,1-2-7 0,-1-2-1 16,-8-11-1-16,0-2-6 0,2 3-2 0,-4-6-1 15,2-1-3-15,-3-4 1 0,-6-4 8 0,3 0-10 16,-4-8-1-16,0 4-1 0,-3-4-17 0,3 0 2 15,-4-3-3-15,2-1-2 0,-3 1-8 0,1-1-26 16,-4-2-29-16,-1-1-50 0,0 0-62 0,13-4-70 16,-12-1-76-16,-1 5-95 0,-4-6-98 0,-2 3-437 15,2-1-1042-15,-9 1 461 0</inkml:trace>
  <inkml:trace contextRef="#ctx0" brushRef="#br0" timeOffset="58582.8">8673 11277 208 0,'-7'2'401'0,"-1"-2"-9"0,8 0-10 15,-8 0-20-15,8 0-19 0,0 0-15 16,0 0-16-16,0 0-18 0,0 0-21 0,27-3-30 16,-14 3-18-16,1 0-24 0,3 1-24 0,0 2-15 15,-1 0-13-15,3 2-17 0,-1 0-17 0,2 1-5 16,-2 1-12-16,-4 3-13 0,4-2-20 0,-5-2-21 15,2 1-27-15,-2 0-18 0,-1-3-25 0,-1 1-34 16,-1-1-31-16,1 1-29 0,-1-2-30 0,-4-2-35 0,1-1-52 16,-1-1-40-16,3-4-62 0,-4-1-267 0,1 0-656 15,2-1 291-15</inkml:trace>
  <inkml:trace contextRef="#ctx0" brushRef="#br0" timeOffset="58799.21">9122 11147 66 0,'13'-28'291'0,"-4"2"15"0,0-3 11 0,-4 0 17 0,2 1 27 16,-2 0 16-16,-1 3 17 0,-2 6 2 0,-2 0-1 15,-2 2 3-15,1 0-10 0,0 6-5 0,-1 0-14 16,1 5 16-16,1-5-29 0,-1 6-24 0,1 0-26 16,-1 1-34-16,1 4-25 0,0 0-10 0,0 0-19 15,-9 13-15-15,5-2-18 0,0 4-18 0,3 3-19 16,-3 8-14-16,0-1-11 0,4 1-20 0,-1 1-103 16,-2 2 0-16,2-1 0 0,-3 0 0 0,4-1 0 15,-2 2-139-15,-1-5-76 0,-3 2-74 0,-1 2-65 16,2-3-74-16,0 3-86 0,-4-1-82 0,0-3-347 15,0 4-1021-15,-1 3 451 0</inkml:trace>
  <inkml:trace contextRef="#ctx0" brushRef="#br0" timeOffset="59600.35">9383 11423 249 0,'2'-8'321'0,"1"-3"-14"15,-2 2-10-15,-1-2-10 0,0-2-10 0,-1 3-8 16,-3-3-3-16,0 1-7 0,-2 0-7 0,-1 2-6 16,-3-4-10-16,-4 2-8 0,5 5-6 0,-8-3-7 15,1 4-12-15,-6 3-10 0,2 2-3 0,-10 1-1 16,-2 3-13-16,0 3-3 0,-1 5 4 0,0 3-10 15,-2-1-5-15,2 8 0 0,-10 3-7 0,1 6 1 16,2 0-2-16,3 6-4 0,2 0-16 16,5 2-4-16,7-7-8 0,-4 9-10 0,5 3 1 0,5-10-12 15,1 12-10-15,6 1-7 0,5-10-8 0,2 13-10 16,6-3-7-16,6-1-4 0,4 1-2 0,3 0-10 16,7-1 3-16,4 0-8 0,-2-2 8 0,7 0-15 15,1-1 2-15,5 2-6 0,-5-2-8 0,3-6-8 16,2-2 3-16,4-4-8 0,-2-2-4 0,3-2-1 15,-8-8-5-15,0-5-5 0,2-3-1 0,3-4 1 16,11 0 11-16,-14-6-11 0,2-3 5 0,1-2-2 16,13-6 3-16,-6-5-3 0,-1-3 6 0,-10 2 1 15,7-8-8-15,1-3 15 0,-3-2-9 0,-4-2-2 16,-1-9 5-16,-3 1 0 0,-6-3 12 0,2-1 2 16,-9-4-7-16,0 0-2 0,-1-1 7 0,-9-4 6 0,-1 0-6 15,-5 1 13-15,-3-1 2 0,-6 2-5 0,-1-2 3 16,-6 6-6-16,-7-2 6 0,-3 5-3 15,-2 0-4-15,-3 4-1 0,-9 5 0 0,-2 5-10 16,-5 5-3-16,-4 2-21 0,9 10-18 0,1 2-19 0,-18-1-46 16,4 7-44-16,0 7-63 0,11 3-75 0,3 4-67 15,-11 5-71-15,13 3-77 0,3 2-85 0,0 2-333 16,4 2-989-16,0 3 438 0</inkml:trace>
  <inkml:trace contextRef="#ctx0" brushRef="#br0" timeOffset="60049.45">9159 11942 96 0,'0'0'387'0,"-8"-1"-24"16,8 1-12-16,0 0-11 0,0 0-5 0,0 0-11 15,0 0-5-15,0 0-22 0,0 0-18 0,17 9-16 16,-8-6-16-16,1-1-14 0,3 1-18 0,0-1-20 16,4-1-14-16,0 2-15 0,2-3-19 0,-1 1-8 15,4-2-16-15,-3-2 5 0,-1 0-4 0,4-3-1 0,-3 0-2 16,-4-1 3-16,2-3 2 0,-4-1-16 16,-1-1-3-16,-5 2 3 0,2-5 2 0,-3-1-7 15,-5-1-8-15,2-1 0 0,-3-2-10 0,-3 3-8 16,-3 2-2-16,-3-1-1 0,-2 4-3 0,-1 2-9 0,-3 2-8 15,-2 4-3-15,-1 1-10 0,-1 4 0 0,0 4 0 16,-2 4-2-16,-4 5 4 0,-1 4-3 16,2 4 1-16,-1 3-3 0,8 1 7 0,2 2 3 15,2-1 2-15,6-1 1 0,2 1 0 0,9-3 6 0,0-3-8 16,6 3-5-16,7-4 5 0,5-2-11 0,3 0 0 16,1-5 2-16,7-1-9 0,0-2-13 0,5-4-8 15,2-3-21-15,-2-3-24 0,16 0-46 0,-17-2-61 16,-2 1-73-16,-3-7-100 0,-4 5-99 0,-10-3-107 15,-6 1-535-15,5-3-1141 0,-7 2 505 0</inkml:trace>
  <inkml:trace contextRef="#ctx0" brushRef="#br0" timeOffset="61515.89">10327 12023 250 0,'-13'-1'279'16,"2"-2"0"-16,1 0-4 0,1 3 2 0,2-1 6 15,0 0 2-15,7 1 4 0,-9 0-6 0,9 0-9 16,-7 0-3-16,7 0-2 0,0 0 1 0,0 0-5 15,0 0-4-15,0 0-1 0,16 5-13 0,-5-2-7 16,2-2-14-16,9 1-10 0,9 4-2 0,5-2-24 16,4 0-14-16,19 0-19 0,2 2-12 0,31 3-19 0,-24-5-11 15,30 3-8-15,7 2-8 0,4-1-16 0,2 3-2 16,1-4-21-16,6 5 3 0,-6-1-11 0,9-2 0 16,-4-4-6-16,2 8 1 0,5-6-14 15,-3-3-2-15,-7 2-18 0,-8-3-6 0,-4 3-4 0,-7-5-1 16,-26-1-8-16,-4 0 2 0,-2-1 3 0,-6 1 0 15,-20-1 4-15,-4-2 0 0,-4 1-1 0,-13 0 5 16,-2-1-4-16,-5-2 1 0,-2 1-2 0,-2-1-1 16,-4 0-2-16,-2-1 6 0,-4 0-4 0,-2 0-4 15,0 0-9-15,-4 1-12 0,0-2-7 0,-2 2-9 16,-1 0-8-16,1-2-11 0,-2 3-4 0,6 1-6 16,-3-2-2-16,1 0-5 0,-2 3 3 0,4-2 3 15,-5 1 7-15,5-1 8 0,-2 1 6 0,-1 0 2 16,1-2 6-16,-2 0 5 0,0 2 18 0,-1-1 15 15,1 0 13-15,3-3 16 0,-6 3 9 0,0-2 14 16,5 1 16-16,-1 0 11 0,2-1 12 0,-3 2 10 16,4-2 18-16,0 2 0 0,-1 0 18 0,2 2 6 15,3 1-8-15,-1-2-6 0,-1 2 8 0,2-2-28 16,5 3-10-16,-6-1-8 0,6 1-6 0,0 0-17 16,-5 8 1-16,5-8-11 0,4 5-35 0,1 2-20 15,2 0 0-15,1 2 0 0,8 1 0 0,-3 1 0 16,4 1 0-16,1-4 0 0,-1 4 0 0,1 0 0 0,-2-1 0 15,1 0 0-15,-1 2 0 0,-4-1 0 0,-1 0 0 16,-2-2 0-16,-2 0 0 0,-2 3 0 16,-3-3 0-16,-3 1 0 0,1 5 0 0,-5-1 0 0,0 1 0 15,-9-1 0-15,-2 6 0 0,1-7 0 0,-5 4 0 16,-1 1 0-16,6-4 0 0,1-1 0 0,-3-1 0 16,3 1-91-16,0-1-196 0,1 0-70 0,0-1-77 15,3 4-81-15,3-3-105 0,2-4-362 0,3 4-1062 16,2-8 470-16</inkml:trace>
  <inkml:trace contextRef="#ctx0" brushRef="#br0" timeOffset="62149.87">13687 11903 411 0,'-1'-17'397'0,"-4"1"-10"0,-2 1-14 16,-6 0-14-16,-1 2-5 0,-1 3-2 0,-5 1-16 16,-7 3-5-16,-1 1-13 0,-3 6-8 0,-4 3-5 15,0 3-8-15,-1 4 1 0,-15 7-6 0,5 2-11 0,-2 7-7 16,2-1-22-16,3 2-4 0,-1 4-12 16,1 0-11-16,5 2-9 0,3 5-15 0,7-1-2 15,0 2-7-15,5 3-15 0,5 1-5 0,5 4-14 16,8 2-14-16,5 0-48 0,4 0-96 0,7 3 0 0,7 0 0 15,4-2 0-15,6-3 0 0,4 4 0 0,1-2 0 16,3-5 0-16,3-3 0 0,4 1 0 16,-3-5 0-16,2-1 0 0,3-6 0 0,-1 2 0 0,4-5 0 15,1-5 0-15,-3-4 0 0,4-2 0 0,-13-9 0 16,14-2 0-16,2-6 0 0,-2-2 0 0,1-3 0 16,-3-7 0-16,-12 2 0 0,17-10 0 0,-5-5 0 15,0-5 0-15,1-3 0 0,0-5 0 0,-4-2 0 16,20-16 0-16,-20 13 0 0,13-23 0 0,-23 16 0 15,11-21 0-15,-15 20 0 0,14-23 0 0,-22 19 0 16,-2 0 0-16,-4 0 0 0,-9 2 0 0,-3 2 0 16,-7 3 0-16,-8 3 0 0,-10 2 0 0,1 12 0 15,-17-9 0-15,-10 4 0 0,-8 1 0 0,-29 1 0 16,20 13 0-16,-27-4 0 0,0 10 0 0,-3 3 0 0,3 11 0 16,22 2-38-16,-24 3-321 0,30 7-39 15,-3 6-42-15,-21 8-45 0,32-4-56 0,-6 1-448 16,8 6-1070-16,4 3 473 0</inkml:trace>
  <inkml:trace contextRef="#ctx0" brushRef="#br0" timeOffset="62683.21">13592 12490 175 0,'-1'-11'461'0,"1"1"-8"15,-2-1-12-15,-2 2-17 0,-3-2-18 0,1 4-16 16,-3-3-21-16,1 2-22 0,-1 2-20 0,0 0-21 16,-3 2-27-16,1 4-22 0,-1 0-18 0,-1 3-25 15,-5 1-9-15,3 4-22 0,-2 3-16 0,4 2-10 16,-2 1-18-16,2 0-11 0,4 4-15 0,-4-1-14 15,6 1-5-15,2-1-11 0,1-3-7 0,1 2-8 16,3-4-4-16,3-1-6 0,3-1-4 0,-1-2-1 16,4-5 11-16,1 3 7 0,6-6 6 0,-5-2 8 15,7-1 3-15,0-5 10 0,0 0 12 0,-1-4-9 16,4-5 8-16,-1-2-4 0,-4-1 2 0,1-2-4 16,-1-5-7-16,-3 5-5 0,2-7-34 0,-2-3-57 0,5-12 0 15,-8 12 0-15,4-2 0 0,-2 3 0 0,-3 0 0 16,2 0 0-16,-2 3 0 0,-4 4 0 0,-2 7 0 15,1 5 0-15,0 1 0 0,-3 2 0 0,1 3 0 16,-2 0 0-16,0 6 0 0,0 0 0 0,0 0 0 16,-12 15 0-16,7-4 0 0,-3 7 0 0,-2 7 0 15,2 5 0-15,4 4 0 0,-1-1 0 0,4 1 0 16,-2-1 0-16,7-1 0 0,1 2 0 0,3 1 0 16,3-6 0-16,2 3 0 0,5-5 0 0,1 0 0 15,3-7 0-15,3 0 0 0,0-3 0 0,0-3 0 16,2-5 0-16,-5-1 0 0,-1-6 0 0,-4-1 0 15,-3-1-243-15,-1-5-179 0,-4-1-90 0,1-1-105 16,-6-2-450-16,-1-1-1155 0,-5-4 512 0</inkml:trace>
  <inkml:trace contextRef="#ctx0" brushRef="#br0" timeOffset="64932.75">14596 12116 177 0,'0'0'331'0,"0"0"-14"15,0 0-19-15,-7-2-15 0,7 2-11 0,0 0-10 16,0 0-19-16,12-12-14 0,-3 6-8 0,-1-1-12 15,3 0-8-15,2-3 5 0,3-1-19 0,0 0-7 0,8-4-7 16,0-2-8-16,3-3-4 0,0 0-33 16,3 0 1-16,10-9 4 0,-9 7-8 0,11-4 0 0,5-1 1 15,-1-5 6-15,1 0-5 0,7-2-1 16,-4-1-3-16,33-14-2 0,-2 3-3 0,2-2-5 0,1 2-2 16,5-2-8-16,0 1-3 0,-9-4-9 0,7 2-6 15,8-2-4-15,4-6-1 0,0-3-10 0,3 1-4 16,3 0-9-16,-7 1-3 0,-2 5-6 15,-5 2-6-15,-6-6 0 0,1 8-1 0,1 3 0 0,-9 1-3 16,-24 13-4-16,26-11 0 0,-25 15-5 0,1-1 0 16,-1-2-1-16,3 3-1 0,-3-2 2 0,-3-3-7 15,-1 2-3-15,0-4 1 0,3 0-1 0,-7 1-9 16,6-1 6-16,-1-1-4 0,-2 3 1 0,0 1-4 16,-2 0-3-16,-3 4 0 0,2-1 2 0,-3 5-2 15,-11 3-1-15,9-4 0 0,-9 5-1 0,-4 2-3 16,0 0 3-16,2 0 5 0,-4 2-7 0,-2 1-1 15,1-1-4-15,-4 3 6 0,-5 1 0 0,0 1-3 16,0 2-1-16,-1-1 2 0,-2-1 2 0,0 4-6 16,0-1 6-16,-4 2-5 0,1 1-1 0,-2-1 2 15,2 1-4-15,-2-1 9 0,-3 1-6 0,3 3 0 16,3-2-1-16,-6 2 1 0,1-3 6 0,-1 3-4 16,-1-2 0-16,1 3-1 0,-2-1 4 0,-4 2-1 15,7-3 4-15,-7 3-2 0,4-2-4 0,-4 2-6 16,0 0-2-16,0 0-3 0,-9-6 0 0,2 6-3 0,7 0-8 15,-21 1-1-15,8-1-3 0,-3 1-8 16,-5-1 0-16,-6-1 6 0,0 2-3 0,-9 0 1 16,2 2 6-16,-1-6 3 0,1 4 1 0,-1 2 6 15,3-3-3-15,-1-1 5 0,0 2 1 0,3 0 4 0,2-1 6 16,7 2 6-16,4-2 4 0,-1 0 3 0,4 0 10 16,1 0 11-16,3 1-8 0,2-1 1 15,2 0-3-15,1 2-4 0,5-2-5 0,0 0 3 16,0 0 0-16,0 0-2 0,15 3 1 0,-2-1 2 0,5 0 0 15,4-1-1-15,-1 3-8 0,13-4 3 0,-1 1-2 16,1-1-1-16,6-1 3 0,-3 1-1 0,-1-4-2 16,-3 2-4-16,2 1 3 0,-1-3-3 0,-5 1-1 15,-2-1 2-15,-4 0-1 0,-2 1 1 0,-3 0-3 16,-3 2 7-16,-5-3-1 0,-1 1 8 0,-4-1-7 16,3 2 4-16,-3 1 11 0,-1 0-4 0,-4 1-3 15,0 0-5-15,0 0-1 0,0 0-4 0,0 0-2 16,0 0 3-16,0 0 4 0,-9 14-12 0,1-7 1 15,3 4 3-15,0-2-5 0,-1 2 15 0,-1 6-15 16,2-3 6-16,-3 2-4 0,3 1 5 0,-1 1-6 16,-1 0 6-16,2 6 0 0,-2-6-3 0,2 6 3 15,2-5-8-15,-1-2 6 0,-1 0 3 0,1 1 2 16,0-3-6-16,-2 1 3 0,2-6 0 0,3 4-1 16,-2-3 5-16,1 2-5 0,-2-6 1 0,0 1-3 15,4-1-3-15,-4-1 2 0,4-1-2 0,-5-1-17 16,4 0-22-16,1-4-34 0,-3 5-49 0,3-5-84 15,0 0-102-15,0 0-107 0,0 0-116 0,0 0-461 16,0 0-1075-16,0 0 476 0</inkml:trace>
  <inkml:trace contextRef="#ctx0" brushRef="#br0" timeOffset="65082.77">18681 10173 464 0,'-6'2'473'0,"1"-1"14"0,5-1-28 0,-8 0-37 15,8 0-42-15,0 0-41 0,-9 0-49 0,9 0-70 16,0 0-90-16,0 0-95 0,0 0-116 0,0 0-127 16,0 0-361-16,0 0-615 0,17-5 272 0</inkml:trace>
  <inkml:trace contextRef="#ctx0" brushRef="#br0" timeOffset="67432.9">7942 8682 198 0,'-1'-4'285'0,"-2"1"-14"0,3 3-8 0,0-6-11 16,0 6-12-16,0-5 1 0,0 5-20 0,-1-5-19 15,1 5-10-15,0-5 0 0,0 5-22 0,0 0-11 16,0 0 1-16,1-5-5 0,-1 5-16 0,0 0-8 15,3-2 3-15,-3 2-9 0,0 0 5 0,6-1-15 16,-6 1-16-16,6-1 3 0,-6 1-10 0,6-3 7 16,-6 3-4-16,6-1-5 0,-6 1-1 0,8-2 0 15,-8 2 0-15,6 3-4 0,-6-3-5 0,9-4-3 16,-1 4-5-16,-8 0-4 0,10 0-3 0,-3 0-4 16,-7 0-7-16,11 1-7 0,-3 1-5 0,-2-2-5 0,1 1-3 15,-1 2-3-15,7-2 1 0,-3 0-5 0,3 2-1 16,-3 0-7-16,3-2 1 0,-1 3-2 0,0-3-1 15,1 1 0-15,-2 0-2 0,-2-1-4 0,-1 0 1 16,-1 2-1-16,1-3-1 0,0 1 2 0,-3 1-3 16,0-1 4-16,0 1 0 0,-5-2-2 0,5 1 2 15,-5-1 1-15,0 0 0 0,7 0-2 0,-7 0 1 16,0 0 2-16,0 0-7 0,5 2-2 0,-5-2 5 16,0 0-7-16,0 0 2 0,0 0-2 0,0 0 0 15,0 0-3-15,4 1-14 0,-4-1-12 0,0 0-16 16,0 0-16-16,0 0-24 0,0 0-36 0,0 0-53 15,0 0-86-15,0 0-157 0,0 0-391 0,0 0-869 16,-17-9 386-16</inkml:trace>
  <inkml:trace contextRef="#ctx0" brushRef="#br0" timeOffset="68799.23">8051 8610 2 0,'-1'-2'309'0,"1"2"-21"0,-5-4-25 15,5 4-13-15,-4-4-19 0,1 2-10 0,3 2-8 0,-2-3-13 16,2 3-15-16,-3-4-22 0,3 4-14 16,0 0-12-16,-4-2-13 0,4 2-8 0,0 0-6 0,0 0-16 15,0 0-11-15,0 0-3 0,0 0-7 16,0 0 3-16,0 0-14 0,0 0 6 0,0 0-11 0,0 0-6 16,0 0-7-16,0 0 5 0,0 0-3 0,0-6 12 15,0 6-13-15,0 0-2 0,0 0-1 0,0 0 7 16,0 0 8-16,0 0 14 0,0 0-14 0,0 0 14 15,0 0 2-15,0 0 1 0,0 0-4 0,0 0-2 16,0 0 2-16,0 0-12 0,0 0 0 0,0 0-7 16,0 0 5-16,0 0 0 0,0 0-3 0,0 0 3 15,0 0 1-15,0 0-5 0,0 0 3 0,0 0 1 16,0 0 0-16,0 0 1 0,0 0-4 0,0 0-4 16,0 0-6-16,0 0-4 0,0 0-5 0,0 0-1 15,0 0-5-15,0 0-5 0,0 0 0 0,0 0-2 16,16 6-3-16,-10-4-3 0,1 2-2 0,4 0 1 15,-1 1-3-15,5 5 2 0,2-2-3 0,0 2-2 16,2 0 2-16,5 2-3 0,-1 6 2 0,4-1-3 16,0 0-8-16,1 0 11 0,-1 0-1 0,0 4-1 0,1 0 5 15,1 0-2-15,-2 6-2 0,2-4 6 16,10 7-3-16,-12-5 3 0,11 6-1 0,-3 0 1 16,-6-7-4-16,6 8 3 0,-4-8-3 0,10 9 1 0,0 1-1 15,1-2 1-15,3-5 4 0,1 4 10 0,-4-2 5 16,8 0-5-16,-1 4 0 0,7 1 2 0,-1-3-7 15,-3 0-2-15,-1 0-2 0,3 1-1 16,-1 2 3-16,4-1-6 0,-1-2 2 0,-1 1 0 0,2 0-2 16,21 11-1-16,-25-15 0 0,-1 1-4 0,0 3 0 15,0 2 1-15,4-4-4 0,0 1 3 0,22 15-4 16,-29-16 4-16,4 2 1 0,6 1-2 0,19 10 1 16,-23-12-3-16,28 11-1 0,-32-13 1 0,6 0-2 15,24 11 2-15,-27-12 0 0,1 3-3 0,28 12 3 16,-32-15 1-16,5 2 0 0,-2 1-1 0,1 1 7 15,2-2 1-15,0 0-3 0,0 2 1 0,-4-3 1 16,3 2-3-16,-2 0 3 0,2-1-2 0,-3 2-2 16,-4-2-2-16,6-1-1 0,-3 3 1 0,-2-2 3 15,4 0-4-15,-8-1-1 0,1 0 2 0,4-1 0 16,-1 1-2-16,3 3-1 0,-4-4-4 0,0 2 2 16,2-2 0-16,-4 2 3 0,2-4 0 0,-2 3-2 15,-1-3-2-15,3 2 0 0,-5-1 1 0,4 0 2 16,-1-3-1-16,-15-6-2 0,15 6 3 0,-12-5 2 15,10 3-6-15,-13-4 2 0,0 1 1 0,-1-4 3 16,0 2 0-16,-1 1-6 0,-4-3 4 0,0 3-3 16,-1-1 2-16,-8-8-1 0,0 4-3 0,-2-3 3 15,-1 3 2-15,-4-4-5 0,-1-1 4 0,1 0-4 0,-2 0 6 16,1-1-3-16,0 0 1 0,-4 0-4 16,4 0 2-16,-2 0 1 0,-2-2 0 0,3 3-1 15,-1-2 7-15,1 1-7 0,-1-1 0 0,5 1 1 0,-5 1 0 16,4-1 2-16,1 0-1 0,-1-1 2 0,1 2-2 15,5-1 1-15,-2 2-1 0,2 0-2 0,2 0 1 16,-2-1 3-16,2 0-4 0,-1 0 3 0,0-1-3 16,1 1 1-16,0 1-1 0,1-2 2 0,5 2-3 15,-9-1 4-15,2-2-5 0,-1 1 4 0,1-2-3 16,-2 1 5-16,-3-3-3 0,-6 3 0 0,3-5 0 16,-3 1 0-16,0-1 3 0,-3 0-3 0,1 2 6 15,-1-1-4-15,-4-2-6 0,5 3-12 0,-5-3-25 16,0 0-37-16,0 0-75 0,0 0-98 0,0 0-114 15,-5-11-135-15,0 7-359 0,-1-1-929 0,-1-2 411 16</inkml:trace>
  <inkml:trace contextRef="#ctx0" brushRef="#br0" timeOffset="77349.78">8006 8679 474 0,'-1'-4'500'0,"-2"-2"-1"0,2 2-10 0,-3 0-15 16,3 1-22-16,-4-3-18 0,1 3-27 16,3 1-12-16,-3-3-40 0,4 5-26 0,-4-4-29 15,4 4-30-15,0 0-14 0,0-4-30 0,0 4-12 0,0 0-19 16,0 0-8-16,0 15-7 0,0-4-8 0,1-2-12 16,-1 7-7-16,3 3-16 0,-2 6-1 0,-1-6-19 15,0 6-6-15,0 1-16 0,-1 0-15 0,1 0-7 16,0-6 0-16,-3-1-14 0,3-1-3 0,0-1 1 15,0-2-15-15,0-3-8 0,0 0-34 0,3-4 0 16,-6 0 0-16,6-3 0 0,-6-2 0 0,3 2 0 16,3-3 0-16,-3-2 0 0,0 0 0 0,0 0 0 15,0-16 0-15,0 4 0 0,0-1 0 0,0-3 0 16,0-4 0-16,-3 1 0 0,2-7 0 0,-1-3 0 16,-1 0 0-16,-1 0 0 0,-2 3 0 0,2-1 0 15,0 9 0-15,2-2 0 0,-1 2 0 0,3 2 0 16,-3 4 0-16,3 1 0 0,0 2 0 0,3 0 0 15,-3 2 0-15,0 0 0 0,3 1 0 0,-1 2 0 16,2-1 0-16,6 3 0 0,-5-1 0 0,4-1 0 16,5 2 0-16,-2 0 0 0,6 2 0 0,-3 0 0 15,8 1 0-15,6-1 0 0,-1 0 0 0,3-1 0 16,1 3 0-16,0-2 0 0,0 0 0 0,3 1 0 0,-4 0 0 16,-2-1 0-16,-1-1 0 0,-2 0 0 0,-5 1 0 15,-3 0 0-15,-5-1 0 0,-2 0 0 0,-3-1 0 16,-3 2 0-16,1 0 0 0,1-1 0 15,-7 1 0-15,0 0 0 0,0 0 0 0,0 0 0 0,0 0 0 16,0 0 0-16,0 0 0 0,-13-8 0 0,13 8 0 16,-4-4 0-16,4 2 0 0,0 2-22 0,-5-7-760 15,5 7-450-15,0 0-1334 0,-1-9 591 0</inkml:trace>
  <inkml:trace contextRef="#ctx0" brushRef="#br0" timeOffset="77483.28">8747 8549 3595 0,'0'0'237'16,"0"0"-133"-16,-9-2-47 0,9 2-40 0,0 0-88 15,0 0-101-15,-8-4-149 0,8 4-254 0,0 0-622 16,8-10 275-16</inkml:trace>
  <inkml:trace contextRef="#ctx0" brushRef="#br0" timeOffset="81383.39">11578 7267 54 0,'1'-18'326'0,"-1"-2"-13"0,-1-1-11 16,-1 2-8-16,0 1-5 0,0 1-6 16,-1 3-17-16,2 3-5 0,0 1-14 0,-3 3-9 0,3 1-15 15,-2 0-13-15,2 1-16 0,0 2-21 0,1 3-14 16,-4-4-17-16,4 4-6 0,-8 7-9 0,4 0 2 16,-6 9 1-16,-3 6 0 0,-1 3 2 0,-1 3 0 15,-3 4-4-15,-3 11-1 0,1-1-4 0,-3 4-5 16,-1 2-7-16,-1 2-8 0,-3 2-4 0,-10 22-12 15,7-19-4-15,-10 18 0 0,2 2-5 0,9-20-3 16,-11 22-3-16,2-2 0 0,3-1-3 0,5-24-4 16,-11 24 0-16,3-2 3 0,-2 6-13 0,5-4 4 15,8-20-5-15,-12 24-5 0,13-23 3 0,-10 22-8 16,10-23-5-16,-11 19 5 0,10-19-3 0,-13 18-4 16,12-19-4-16,-1-1-5 0,-13 29 14 0,5-6-7 15,8-23 10-15,2-4-4 0,0 5 2 0,-4-1 4 16,1 1-8-16,1-4 3 0,2 0-4 0,-2-2-4 15,2 0 10-15,0-4-14 0,2 2-2 0,-2-5 1 16,1-1-9-16,8-8 0 0,-6 12 1 0,8-10-3 16,-10 9-3-16,13-11-3 0,-1-1 3 0,-3 0-7 0,0 0 7 15,0 0-3-15,1-2-2 0,1-1-7 16,2 1 2-16,-1-3-5 0,3 0 1 0,-3-5 0 16,4-1-8-16,0 2-9 0,1-4-1 0,-2-3 8 15,3 2 3-15,4-4-6 0,-5 1 1 0,2-2 2 0,3-1-1 16,1 0 2-16,-5 0-3 0,3 1-2 15,0-3 2-15,-1 0-8 0,1 2 0 0,-2-2 7 16,2 2-2-16,-1-2 0 0,1 2-9 0,-2 0-5 16,3-2 2-16,-4 0-3 0,4 1 0 0,-1-1-3 0,-3 3 7 15,2-4-9-15,1 1-1 0,-2-1 0 0,2-2 0 16,1 0-1-16,1 1 1 0,-1-4-8 16,1 0-5-16,0 1-3 0,4-3-7 0,-10 1-6 0,10-1-10 15,0 0-4-15,-9-5-14 0,5 3-8 0,4-3-3 16,-1-4-6-16,-3 2 0 0,4-4-1 0,-1 1 1 15,-2-1 2-15,3-3 7 0,3-1 8 0,-3 3 12 16,-3 0 4-16,7-4 8 0,-4-1 6 0,-1 1 21 16,1 2-6-16,0-3 3 0,-3 3 2 0,3 0 22 15,-1 2 7-15,-2-1 4 0,1 1 8 0,2 0 7 16,-1-1 10-16,-2 2 5 0,2-2 10 0,1 2 1 16,-3 3 9-16,2 0 8 0,2 1 9 0,-2 4 0 15,1-2 6-15,0 1-6 0,0 4 10 0,1-6-3 16,-1 6-2-16,-1-5-5 0,1 5 1 0,0 0-9 15,0-5-5-15,0 5-1 0,0 0 3 0,0 0-1 16,0 0 1-16,5-2 4 0,-5 2 2 0,0 0 0 16,0 0-5-16,6-1 1 0,-6 1-1 0,0 0 1 15,0 0 2-15,0 0-1 0,13 4 0 0,-13-4-2 16,7 4-4-16,-3-1 4 0,-2 0 2 0,3 4 5 16,-1-2-4-16,-3 1 1 0,2 5 2 0,1-1 2 0,-3 2-6 15,0-1-2-15,-1 5-4 0,3-4 7 16,-3 5-2-16,-2 0-7 0,2-1 0 0,-1 5-16 15,0-5 0-15,1 3 4 0,-1-1-13 0,-2-2 3 16,3 2-1-16,-1-1-2 0,-1 0 0 0,1-6-3 16,1 2 0-16,-1-2 1 0,2 2-8 0,-1-4 3 0,1 3 4 15,1-4-12-15,-1-2-2 0,-1-1 1 16,3 1 9-16,-2 0-4 0,1-1-5 0,1-4 9 16,3 1-1-16,3-3-1 0,-9 1-4 0,18-6 2 0,-6 0-2 15,4-5-3-15,2-1 1 0,5 0-6 0,4-3 2 16,-3-3-3-16,3 0-9 0,0 2 8 0,0-3 2 15,0 2-8-15,-4 3 12 0,0-1-4 16,-6 5 2-16,-5 2 9 0,1 1-11 0,-2 2 1 0,-2-1 5 16,-1 0 4-16,-2 3-5 0,1 2 7 0,-7 1 3 15,0 0-9-15,1-2-3 0,-1 2-4 0,0 0 0 16,0 0-20-16,0 0-18 0,-15 5-52 0,15-5-52 16,-8 4-76-16,8-4-84 0,-4 0-95 0,4 0-92 15,0 0-514-15,0 0-1092 0,0 0 483 0</inkml:trace>
  <inkml:trace contextRef="#ctx0" brushRef="#br0" timeOffset="82600.03">11764 6753 248 0,'0'0'368'16,"-3"-3"-14"-16,3 3-18 0,0 0-16 0,0 0-35 15,0 0-17-15,0 0-34 0,0 0-1 0,0 0-20 16,0 0-1-16,0 0 2 0,1 21-4 0,2-6-4 16,3 2-4-16,-2 1-4 0,2 9-3 0,-2 0-8 0,6 2 0 15,1 2-12-15,1 1-7 0,-1 3-7 0,5 10-9 16,-2 0-8-16,-2 2-14 0,3-2-4 16,-1 2-15-16,3-1-1 0,-3 0 2 0,0 2 3 0,4 4-11 15,-3-4-10-15,4 5-5 0,-1 4-10 0,1 0-7 16,6 23-1-16,-10-28-2 0,2 5 2 0,7 24 11 15,-6-28-2-15,2 2-12 0,-3 1 16 0,3 2-9 16,8 20 5-16,-10-23-15 0,4 2 5 0,6 23 1 16,-5-27 4-16,5 25-12 0,-6-26 3 0,14 26-3 15,-13-26-1-15,2 1-4 0,2 1-5 0,-1 0-8 16,3 0-3-16,12 21-5 0,-14-25-1 0,13 26 0 16,-11-25-6-16,-1 0-3 0,11 22-27 0,-13-21 0 15,1-2 0-15,2 7 0 0,0-3 0 0,-1-1 0 16,0-1 0-16,1 1 0 0,-1-3 0 0,9 26 0 15,-11-27 0-15,-3 0 0 0,4 1 0 0,0 2 0 16,-2-3 0-16,-2 1 0 0,-1-1 0 0,1-1 0 16,-3 2 0-16,2-3 0 0,-4 0 0 0,2 0 0 15,-5-14 0-15,5 14 0 0,-2-5 0 0,-2 4 0 0,2-2 0 16,0-2 0-16,-4-9 0 0,-5 2 0 0,0-3 0 16,5-1 0-16,-2-2 0 0,-6-1 0 15,1 2 0-15,0 1 0 0,0-4 0 0,-2-2 0 0,-1 0 0 16,-2-1 0-16,-1-5 0 0,-1-1 0 0,-1 1 0 15,2 0-2-15,-3 0-7 0,-2-1 1 0,3-1 6 16,1 0-11-16,0-1-7 0,-3-1 5 16,3-2 9-16,0-1 1 0,0-2 0 0,3 2-1 0,-2-1 6 15,3-3-4-15,1 3-3 0,0-3 4 0,1 2 1 16,1-3-1-16,1 2 3 0,-3 1-1 0,3-2 3 16,-1 0-2-16,1 0-3 0,-1 1-9 0,1 0 19 15,0-1-15-15,-2 0-3 0,0-2 0 0,1 1-6 16,0 0-3-16,-1 0-4 0,-1-4-5 0,1 1 1 15,-2-1 0-15,2 2-12 0,-1-1-12 0,1-2-12 16,0 0-20-16,-2 1-31 0,-3-1-37 0,3-1-41 16,-4-1-59-16,5 3-60 0,-5-3-79 0,0 0-80 15,0 0-97-15,0 0-300 0,0 0-939 0,-17-9 415 16</inkml:trace>
  <inkml:trace contextRef="#ctx0" brushRef="#br0" timeOffset="82933.25">13353 11325 56 0,'-7'-1'410'0,"2"-2"16"0,1-1-12 16,0 3-9-16,4 1-19 0,-8-4-32 0,4 2-27 16,4 2-32-16,0 0-28 0,-3-4-25 0,3 4-15 0,0 0-4 15,0 0-13-15,0 0-9 0,0 0-8 0,15 7-9 16,-9-2-4-16,-2 0-12 0,6 1-8 0,-6-1-7 15,5 0-7-15,-2 3-1 0,-1-4-16 16,4 6-5-16,-1-2-14 0,1 1-10 0,4 2-9 0,-5-3-7 16,4-1-15-16,1 4-2 0,-1 0-8 0,2 0-5 15,1-2-4-15,-1-1-2 0,-1 0-10 16,1 1-5-16,1-1-4 0,2-3 1 0,-3 1-5 0,0-3-5 16,-6 1-9-16,5-3-5 0,-5-1-16 0,3 0-13 15,-5 0-13-15,1-1-22 0,-3-4-28 0,-1 3-45 16,0-2-51-16,-2-1-50 0,0 0-52 0,-2 0-48 15,-2 0-55-15,2-1-57 0,-2-1-347 0,4-3-857 16,-2 2 380-16</inkml:trace>
  <inkml:trace contextRef="#ctx0" brushRef="#br0" timeOffset="83149.23">13876 11154 315 0,'1'-10'405'15,"3"-1"26"-15,-4 1 17 0,0 4 16 0,0 1-1 16,-1 0 0-16,-2 0-14 0,2 3-24 0,1 2-30 15,-6-4-21-15,6 4-24 0,0 0-23 0,-12 9-24 16,4 1-19-16,6 1-18 0,-7 3-18 0,1 2-21 16,3 2-17-16,0 6-19 0,-4 1-17 0,4-5-29 15,-4 6-1-15,5 0-18 0,-5 1-22 0,3-8 2 0,0 8-14 16,-2 0-21-16,1-2-27 0,-1 1-18 16,1-3-34-16,3-5-49 0,0-6-53 0,2 0-67 15,-2-3-72-15,3-2-82 0,-2-1-85 0,3-6-112 16,-4 2-505-16,4-2-1118 0,0 0 495 0</inkml:trace>
  <inkml:trace contextRef="#ctx0" brushRef="#br0" timeOffset="85516.92">7619 8328 92 0,'-9'0'235'0,"3"0"-4"0,-6-2 1 0,2 1 4 16,1 0-6-16,1 0-5 0,-1 0-9 16,3-3-4-16,1 2-7 0,-3 0 0 0,-1-1-9 15,4 2 3-15,0-2 1 0,-3 1-3 0,4 0-11 0,-1 0-12 16,5 2-9-16,-7-2-7 0,7 2-2 0,0 0 0 15,-7-1-11-15,7 1-15 0,0 0-16 0,-4-2-11 16,4 2-14-16,0 0-12 0,0 0 0 0,0 0-13 16,0 0-1-16,0 0-6 0,0 0-4 0,20 5-1 15,-9-3-9-15,2-4-2 0,1 2-2 0,4 2-5 16,4-1 0-16,6 3-6 0,4-2 1 0,1-1-1 16,3 2 3-16,2 0-5 0,-1 0-4 0,18 0 0 15,-2 0-2-15,0 0 0 0,1-1-1 0,-3 0 0 16,4 0 1-16,5-2-3 0,0 3 0 0,4-2-1 15,-1-2 1-15,-1-3-3 0,6 3-3 0,-2 3 2 16,25 2-1-16,-32-5 1 0,0 1-2 0,2 0-2 16,2 0-1-16,-2 0 5 0,5 0-5 0,-2 0 12 15,27 1 8-15,-26 2-1 0,34-7-2 0,-10 5-2 0,4-2-8 16,1-3 2-16,-28 4 0 0,29-1-3 16,-5-1 1-16,4-1-3 0,-2 3-1 0,-3 0 1 15,2 0 4-15,-25 0-9 0,30 3 1 0,1-2-4 0,-6 1 0 16,-24 2 2-16,27-3-2 0,-2-1 0 0,-24-1 2 15,29 1-1-15,-5 2-2 0,-3-3 1 0,-22 2 1 16,28-2-2-16,-29 0 1 0,26-3-2 0,-1 8 2 16,-26-4 2-16,30 3-5 0,-31-6 3 0,35 4-1 15,-7-6-5-15,-26 4 2 0,32-1 2 0,-9 0-2 16,-25 1-2-16,29-1 2 0,-27 1-3 0,0 0 7 16,29 1-2-16,-30 0-3 0,28-4 3 0,-28 4 2 15,31-2-4-15,-33 4 1 0,2-5-2 0,28 3-1 16,-29-1 2-16,0-1-1 0,28-4-1 0,-29 6 2 15,0 0 2-15,3-3 1 0,26 1-3 0,-30 0 0 16,6 0 2-16,-4 0-2 0,4 0-1 0,-3 3 1 16,1-5-1-16,28 0-3 0,-32 3 8 0,2-1-4 15,4 0 6-15,-2 0-7 0,25-4-1 0,-23 5 3 16,-3 1-2-16,1 0-2 0,28-1 2 0,-32-3 2 16,5 3-3-16,24-2-1 0,-33 2 6 0,5-1-6 15,1 0 0-15,0-1 6 0,28 1-4 0,-33 0 7 16,1 2-10-16,0-1 1 0,1 1 4 0,0 0 0 0,-2 0-2 15,1-1 2-15,1-1 3 0,0 0-8 0,-3 0 6 16,5 2-2-16,0-2-3 0,-2 2 6 16,0 0 0-16,2-1-17 0,1-1 0 0,-2 1 0 0,1 0 5 15,-3 2-4-15,0-2 1 0,-6 1 5 0,1-3 0 16,0 5 2-16,-3-5 0 0,-11 3 1 0,-4-1 3 16,4 1-7-16,-1 0 3 0,-1-1 7 0,-3-2-7 15,0 3 4-15,5-1-2 0,-5 1 1 0,-2-1 1 16,1-1 0-16,-1-1-2 0,-2 1 5 0,0 1-1 15,-1-2-4-15,-2 2 0 0,2 2 2 0,-10-2 0 16,1 0-2-16,-1 1 4 0,0-1-2 0,-3 1-6 16,0 1 6-16,1 0-3 0,-2-1 4 0,2 1-3 15,-6 1 2-15,0-4-1 0,0 4 2 0,-3-2-3 16,1 1 2-16,-2 0-2 0,-1-1 2 0,-1 1 2 16,-1-1-5-16,-6 0 2 0,7 1-3 0,-7-1 1 15,5 0 0-15,-5 0-1 0,0 0-5 0,0 0-2 16,2-4-2-16,-2 4-8 0,0 0 0 0,-13-7-3 15,8 5-2-15,-2 0 4 0,0-1-8 0,-2 0 12 16,0-2 2-16,-4 2 4 0,2-2 3 0,-1-1-3 0,-3-1-1 16,-1-1 4-16,1-1-2 0,-2 1 5 15,2 0-4-15,-4-1 6 0,2 0 5 0,-1 0 10 16,2 1 1-16,-1 0 4 0,2-2 0 0,-3 2 7 16,0 1 6-16,-2-1 2 0,2 0 1 0,1 2 5 0,-1-1-2 15,4 1 4-15,0 1 4 0,1-1 4 0,-5 2-3 16,6 0 2-16,-2-2 1 0,2 2 8 0,2 1-9 15,0 1 1-15,3-1-2 0,-2 0-7 16,3 2-2-16,2 0-6 0,4 1-6 0,-9-1-3 0,9 1-2 16,0 0 0-16,0 0-1 0,-1 6-1 0,6-1-3 15,4 0 3-15,1 3-5 0,7 1 1 0,1 2-2 16,1-2 0-16,6 7-2 0,-2-4 1 16,3-1-1-16,-7-2-1 0,-1 1 0 0,1 1-2 0,0-3-2 15,-5 2-1-15,-2-4 0 0,1 1-2 0,-4 0 3 16,-3-2-1-16,0 0 1 0,-2 1 2 0,-1-3-2 15,-1 1 4-15,-2 0 6 0,-4 1 5 0,-2 0 9 16,-1-1 14-16,-3 2-6 0,0-1 6 0,-2 0-9 16,0 0 2-16,-5 1-5 0,6-1-2 0,-1 1-4 15,1 1-4-15,2-2-2 0,0 1-8 0,0 2-16 16,4-4-26-16,-1 4-32 0,3-1-58 0,-1-1-50 16,4 0-66-16,0 0-73 0,1 1-88 0,3 1-114 15,0-4-347-15,0 4-932 0,1-4 413 0</inkml:trace>
  <inkml:trace contextRef="#ctx0" brushRef="#br0" timeOffset="85633.7">17472 8506 3401 0,'4'4'227'0,"1"0"-59"15,-2-1 26-15,-1 1 18 0,2-3-19 0,-4-1-47 16,2 4-37-16,0-2-33 0,-2-2-64 0,0 0-90 16,1 4-133-16,-1-4-185 0,-1 5-280 0,1-5-732 15,-9 7 324-15</inkml:trace>
  <inkml:trace contextRef="#ctx0" brushRef="#br0" timeOffset="87816.79">1238 10047 55 0,'-4'2'322'0,"4"-2"-6"0,-4 2-2 0,4-2-4 16,-4 3-1-16,4-3-6 0,0 0 6 0,0 0-8 16,0 0-5-16,0 0-18 0,0 0-21 0,0 0-17 15,5-14-10-15,2 3-2 0,-2 3-11 0,5-6-11 16,3-1-6-16,5-6-16 0,0 1-11 0,1 1-12 16,1-4-1-16,0 0-13 0,1 0-12 0,3-2-7 15,0-2-18-15,0 1-10 0,-1-4-4 0,-3 0-13 16,1 1-12-16,-3 2-3 0,-4-1-7 0,0 6-8 15,-5 6-1-15,-2 0-5 0,0 5-2 0,-3 2-2 16,-2 3-4-16,-2-1-8 0,0 2-1 0,-1 1-7 16,-4 2-6-16,5 2-1 0,-14 1-4 0,3 4 1 15,-2 1-4-15,1 2-2 0,3 1-2 0,-5 2-1 16,1 4-1-16,-2-3-3 0,3 1-1 0,2 4 2 16,0 0-3-16,6-2 2 0,-1-2-2 0,5 2 3 15,2 0-1-15,6 0 2 0,2-1 1 0,2 2 1 16,2-3 9-16,5 0-10 0,4 3 2 0,-5-4 4 15,5 2-9-15,0 0 3 0,2-2-4 0,-3 1 4 16,-5-2-4-16,-2-3-1 0,-1 2 4 0,-5-2 0 16,4 6-2-16,-5 1 4 0,-6-4 0 0,-2 2 3 15,-1-1-3-15,-3 2 2 0,-6 3 5 0,-3-3 0 16,-1 1 6-16,-4-3 3 0,-3 3 2 0,4-3 3 16,-1-4 1-16,3 1 2 0,1-4 1 0,-2 0-2 15,4 0-4-15,0-3-5 0,3 0 1 0,0-2-5 16,3-1-3-16,-2 0-17 0,4-5-38 0,3 2-37 15,-2-2-58-15,2-4-59 0,1-1-54 0,0 2-70 16,0-1-67-16,1 0-103 0,-6-1-385 0,5 4-951 16,-1 0 421-16</inkml:trace>
  <inkml:trace contextRef="#ctx0" brushRef="#br0" timeOffset="88483.42">1702 9359 13 0,'-4'-7'379'0,"-4"-3"-12"0,-1 1-23 16,0 0-14-16,-3 0-9 0,-4-2-23 0,2 4-18 16,0 0-1-16,-1 2-24 0,-2 0-18 0,1-3-9 15,0 7-12-15,0 1-9 0,-3 1-11 0,-1 1-10 16,1 3-16-16,-4-1-5 0,4 2-4 0,-4 8 4 16,-4 2-4-16,-1 3-6 0,0-1-30 0,1 2-3 15,4 4-9-15,-4 0 2 0,-4 13-3 0,11-10-1 16,0 0-8-16,0 3-6 0,1 1-5 0,-2 11-6 15,4-11-9-15,2-1-6 0,3 3-5 0,2-3-7 16,0 2-4-16,2 0-2 0,4 0-6 0,3 1-6 16,1 0-1-16,1-2-1 0,3 2-7 0,4-1-5 15,-1-3 4-15,4 0-8 0,-1-2-5 0,5 0 4 16,-2-1-5-16,6-2-1 0,0-1 3 0,0-1-1 16,3-2-1-16,-3-1-1 0,4-2-1 0,0-1-3 15,3-3-3-15,-3 0 1 0,-3-4-5 0,8-2 4 16,-6-3 3-16,7 0-2 0,1-3 2 0,2-1-1 15,-3-4-2-15,2 2 2 0,0-3-5 0,-2-3 5 16,2 0-1-16,-1-2-5 0,1-1 3 0,-4-1-3 16,1-2 3-16,3 0 8 0,-4-3 7 0,-2 1 11 15,2-1 8-15,-3-3 5 0,3 1 2 0,-5-1 15 16,-2-3 3-16,2 0-3 0,-4-3 12 0,1 1 3 16,-2 0-2-16,-2-1-2 0,-2-6 7 0,-1 1-6 15,-3 1-5-15,1-1-4 0,-3-2-56 0,-2 0-11 16,-1 0 0-16,-4-1 0 0,0 1 0 0,-4-1 0 15,-1 1 0-15,1-2 0 0,-1 3 0 0,-3 0 0 16,-1 3 0-16,-2 0 0 0,-2 0 0 0,-3 2 0 16,-1 2 0-16,-6 4 0 0,-1-2 0 0,-7 2 0 15,-2 6 0-15,-6 5 0 0,-18-2-118 0,2 10-352 16,1 10-187-16,-7-2-501 0,-32 7-1254 0,25-2 555 16</inkml:trace>
  <inkml:trace contextRef="#ctx0" brushRef="#br0" timeOffset="92482.98">2511 9583 27 0,'-7'2'240'0,"0"-2"-1"0,7 0-2 0,-13 0-3 16,5 0-9-16,2 0-13 0,6 0-7 0,-12 0 0 16,7 0-7-16,5 0-1 0,-12 0-1 0,5 0-11 15,7 0-14-15,-11 0 3 0,3 0 2 0,8 0-20 16,-10-2 6-16,2 2-5 0,8 0 1 0,-9 2-5 15,9-2-3-15,-9 0-3 0,9 0-4 0,-5 0-1 16,5 0-4-16,0 0-1 0,-9 1-5 0,9-1-2 16,0 0-10-16,0 0-6 0,-5 0-5 0,5 0-8 15,0 0-8-15,0 0-4 0,0 0-6 0,0 0-5 16,0 0-11-16,-10 0-12 0,10 0 1 0,0 0-6 16,-9 2-5-16,5-2-9 0,-3 1-1 0,1 1-3 15,6-2-10-15,-10 2 12 0,2-1-1 0,3 3-1 16,-4-2-1-16,2-1-1 0,-1 1-3 0,0-1-3 15,-3 0-1-15,3 0-2 0,0 2 0 0,-2-1-4 16,3 2 2-16,0-3-5 0,1 0-5 0,-2 1 1 16,2 1-3-16,-2-3 4 0,8 0 0 0,-5 3 1 15,1-3-1-15,4 0 6 0,-5 3-3 0,5-3 2 16,0 0-1-16,-6 1 1 0,6-1-4 0,0 0 2 16,0 0-3-16,0 0 1 0,0 0 4 0,0 0 6 0,0 0-1 15,0 0-4-15,20-5 8 0,-6 3-7 0,-1 1-5 16,6-2 1-16,3-1-7 0,5-3 6 15,2 4-2-15,7-2-1 0,0-3 1 0,3 3-1 16,14-3-7-16,-1 2 8 0,3-3-2 0,0 1 0 0,2 3-2 16,1-1 4-16,-3-2 2 0,4-2-3 0,-2 2 3 15,3-2-3-15,2 3 4 0,-1-1 7 0,2-2 3 16,2-1 6-16,-3 3-9 0,0-2 0 16,27-6-2-16,-30 7 1 0,1-2-1 0,0 0 0 15,-4 3 2-15,4-2-3 0,-1-2-3 0,0 0 0 0,0 1 4 16,-7 1-4-16,4 0-2 0,-1-2 1 0,4 0-3 15,-1 1 0-15,-1-1 0 0,2 5-4 0,-3-6 3 16,0 3-4-16,0 2 6 0,2-1-6 0,-4 2 4 16,-1-4-4-16,1 0-1 0,1 2-4 0,-6-1-1 15,3 1 0-15,-12 2 0 0,9-2 9 0,0-1-2 16,-8 2-7-16,-3 2-13 0,13-4 20 0,-15 6-2 16,4-5-2-16,-3 2 1 0,0-2-1 0,-1 2 2 15,2 2-4-15,-6-2 2 0,-4 1-1 0,0 1 3 16,-1-3-5-16,-6 5 1 0,-1-2 5 0,2-1-9 15,-4 2 5-15,3-1-2 0,1 1 1 0,-7-1-2 16,6 1 3-16,-3-2 2 0,0 3-4 0,-3-4 1 16,4 3-6-16,0-1-22 0,-3 1 16 0,1 1-1 15,0-2-1-15,-3 2-3 0,4-1 2 0,0 1-16 16,-1-1 16-16,2 1-5 0,-1-2 3 0,0 2-6 16,1-1 6-16,-1 2 1 0,1-3 2 0,0 2 4 15,-1 1-8-15,1-1 3 0,0 1 6 0,3-2-2 16,-4 0-2-16,-4 1 4 0,1 1-2 0,3 0 5 15,0-1 1-15,-4 1-2 0,5-1 2 0,-1-2-3 16,1 3-4-16,-1-1-7 0,1-1 6 0,2 0-9 16,-2-1 3-16,-1 1-3 0,1 0 2 0,-1 1 0 15,1-2 0-15,-6 2 11 0,3 0-6 0,-3-1 1 16,-1 2 2-16,-2 0 2 0,-4-1 0 0,3 2 1 16,-5 1 3-16,-4 0-1 0,7-2 3 0,-7 2 3 15,6-2-3-15,-6 2-16 0,0 0-18 0,0 0-8 16,0 0-8-16,-17-2-9 0,10 1 0 0,7 1-4 15,-14 0 0-15,5-4 6 0,-3 5 0 0,3-2 10 16,-1 0-1-16,-1 1 4 0,-1 0 11 0,-2-1 0 16,1-2 6-16,-1 0 12 0,-4 0 11 0,5 1 5 15,-2-2 10-15,-4 0 6 0,2 0-2 0,3 0 13 16,-2-2 6-16,2 3 5 0,-3-1-4 0,-1 0 3 16,5 0 3-16,-1 1-5 0,1 0 9 0,1 0-8 15,-1 0 12-15,0-1 2 0,-1 0 8 0,4 2 2 16,-2 1 7-16,2-3-5 0,1 3 7 0,4 1-12 15,-1 0-4-15,-2-3-8 0,8 3-3 0,-8-2-3 16,8 2-10-16,-4-1-3 0,4 1 0 0,0 0-4 16,0 0-1-16,-7 6-2 0,7-6 0 0,1 5 1 0,-1-5-5 15,5 7-1-15,-1-1-1 0,1-2 4 16,5 0-17-16,-1 4 10 0,4-5 2 0,1 6-1 16,4-3-7-16,1 0 4 0,3 0-3 0,-3-2-8 15,3 1-1-15,-1 0 11 0,9 0 6 0,-11-2-11 0,4 1 1 16,-3 0-4-16,0-2-5 0,-1 2-3 15,-5-2 1-15,-1-1-2 0,-3 1 3 0,3 1-4 16,-6-1 3-16,-1 0 1 0,0-2 2 0,-2 1-5 16,-2 1 8-16,-2-2 4 0,0 0-1 0,-6 10 3 0,-3-3 2 15,1-1-6-15,-4 2 5 0,-4 1 4 0,1 3 0 16,-7 1 1-16,-1 4 1 0,0-2 3 16,-2 1 3-16,2 2-3 0,-1 1 2 0,3-2 1 0,-2-1 5 15,5 2-4-15,-4 1 5 0,7-4-2 16,1 0-5-16,2-1 1 0,0-2-5 0,3-3 3 0,2 2 1 15,-2-3 6-15,4 1-29 0,1-5 16 0,0 2 1 16,3-2-7-16,-3 1-16 0,2-2-18 0,2-3-26 16,-4 7-35-16,4-7-49 0,-4 3-68 15,4-3-82-15,0 0-130 0,-6 2-162 0,6-2-358 0,0 0-1019 16,0 0 451-16</inkml:trace>
  <inkml:trace contextRef="#ctx0" brushRef="#br0" timeOffset="105516.12">12571 8163 26 0,'-14'-33'33'15,"3"-1"-44"-15,-6 2-9 0,3-2 4 0</inkml:trace>
  <inkml:trace contextRef="#ctx0" brushRef="#br0" timeOffset="106199">8254 13315 8 0,'139'67'93'15,"-7"-6"-6"-15,-8-5-15 0,-3 0-6 0,-8 1-2 16,3 0-10-16,-1-4-11 0,3 1 5 0,-2-2-3 0,0-5-8 15,2 0-1-15,-3 2-12 0,6-7-17 0,-2 2-16 16,3-1-10-16,-7 1-91 0,4-5-118 0,-6-3 52 16</inkml:trace>
  <inkml:trace contextRef="#ctx0" brushRef="#br0" timeOffset="106417.03">16350 13641 47 0,'105'-72'23'0,"-12"2"-29"0,-10-2-5 0,-3 4-12 15,-2-5 6-15</inkml:trace>
  <inkml:trace contextRef="#ctx0" brushRef="#br0" timeOffset="109350.35">1257 10017 115 0,'1'-5'135'0,"3"0"-5"16,0 1-13-16,0-2-4 0,-4-1-2 15,4 4 1-15,-3-2-2 0,4-1 0 0,-5 2 2 16,0 0-5-16,0 4 0 0,4-9-3 0,-4 9-5 0,0 0-3 16,1-3-9-16,-1 3-3 0,0 0-8 0,3-3-8 15,-3 3-9-15,0 0-3 0,0 0-5 0,0 0-4 16,0 0-9-16,1-4 0 0,-1 4-5 0,0 0-6 15,0 0 1-15,-1-6-8 0,1 6 0 16,0 0-1-16,0 0-2 0,0 0-2 0,0 0 4 0,0 0 4 16,0 0 6-16,0 0 5 0,0 0 3 0,0 0 1 15,0 0-4-15,9 1 9 0,-9-1-12 0,4-4 2 16,-2 0-5-16,6 1 0 0,-5-2-3 16,3 0-5-16,-1 1-2 0,0-3 0 0,0 2-2 0,3 1-6 15,-1-3 4-15,1-4-3 0,2 4-2 0,0-2-2 16,3 1 0-16,-4 1-1 0,1-2-1 0,-2 1-7 15,1 0-2-15,1 1 4 0,-3-1-4 0,0 1-3 16,-4 0 3-16,2 2 0 0,4-3-2 16,-7 2-4-16,5-3-1 0,-3 4-3 0,-3-2 0 0,3 1-1 15,0 0 1-15,-3 0-1 0,-1 0 3 0,0 0 0 16,1 0 0-16,3 0 3 0,-4 0-4 0,0 0 1 16,0 1-1-16,0 0 4 0,-4 1 4 15,3-1 1-15,-3 0-5 0,3 1 4 0,1 4 2 0,-3-6-4 16,3 4 0-16,0 2 3 0,-5-3 1 0,5 3-2 15,-5-5 3-15,2 2 4 0,3 3-4 0,-1-2 4 16,1 2-3-16,0 0 3 0,-5-4-2 0,5 4 1 16,0 0 1-16,0 0 0 0,-5-2 1 0,5 2-1 15,0 0-4-15,0 0 3 0,0 0-1 0,0 0-2 16,0 0 3-16,0 0-1 0,0 0-1 0,0 0-1 16,0 0-1-16,0 0-2 0,0 0 0 0,0 0 3 15,0 0-5-15,0 0-2 0,0 0 2 0,0 0 0 16,0 0 3-16,0 0-1 0,0 0-1 0,0 0 1 15,0 0 0-15,0 0-1 0,0 0 1 0,0 0 2 16,0 0 0-16,0 0-2 0,0 0 3 0,0 0-1 16,0 0 1-16,0 0-1 0,0 0 6 0,0 0-3 15,0 0 1-15,0 0 2 0,0 0 3 0,0 0-2 16,0 0 0-16,0 0 5 0,0 0 1 0,0 0 2 16,0 0 1-16,0 0 7 0,0 0-1 0,0 0 3 15,0 0 2-15,0 0 4 0,0 0 0 0,0 0 0 16,0 0-4-16,0 0 3 0,0 0-6 0,0 0-3 15,0 0-3-15,0 0-1 0,0 0-6 0,0 0-3 16,0 0-9-16,0 0-14 0,0 0-10 0,0 0-19 16,0 0-23-16,0 0-26 0,0 0-40 0,0 0-35 15,0 0-51-15,0 0-147 0,0 0-400 0,0 0 177 16</inkml:trace>
  <inkml:trace contextRef="#ctx0" brushRef="#br0" timeOffset="113749.29">1778 9285 191 0,'0'0'235'0,"0"0"-14"0,-3 1-10 15,3-1-13-15,0 0-10 0,0 0-10 0,0 0-10 16,0 0-10-16,-8 0-9 0,8 0-8 0,0 0-9 15,0 0-2-15,0 0-1 0,0 0-11 0,0 0 5 16,0 0-13-16,0 0-4 0,0 0-6 0,0 0-8 16,-9-5-6-16,9 5-7 0,0-5 0 0,0 5 7 15,0-5-6-15,0 5-2 0,-1-6 10 0,1 2-19 16,1 0 6-16,-1 0-7 0,0 4-12 0,3-8-1 16,-3 6-10-16,0 2 3 0,1-14-3 0,3 9 5 15,0-2-6-15,-2 1-16 0,4-1-3 0,1-3 7 16,-2 4-10-16,3-3-6 0,-1 1-2 0,1 2-2 15,-2-5 2-15,2 4-1 0,1-3 2 0,-1 3 1 16,-1-5-7-16,2 2-1 0,0 1-4 0,1-5 5 16,2 3-2-16,-2 2-3 0,0-2 5 0,2-2-4 15,-2 0 6-15,3 1 1 0,1-1-7 0,-3-3 6 16,1 0 3-16,1 3-14 0,1-9-1 0,-3 5-1 16,5-4 11-16,-1-4-3 0,2-2-5 0,0 0-3 15,-1 2 5-15,0-6-3 0,1-1 6 0,1 1-6 16,1 2-2-16,-1-1-2 0,9-12 7 0,-7 11-1 15,-4-1 2-15,9-9 0 0,-6 11-3 0,1-12 2 16,-3 14-2-16,3-2-2 0,-4 0-1 0,7 0 3 16,-6-2-1-16,5 2-3 0,-2-2 9 0,4-11-10 15,2 4 2-15,-7 7 6 0,6-11-8 0,0 0 6 16,-1 2-17-16,3 2 16 0,0-2-1 0,1 3 8 16,-4-6-19-16,4 4 14 0,-2 0-1 0,-3 12-11 15,0-2 7-15,5-11 5 0,-6 14 1 0,5-12-3 16,-7 9-17-16,4 1 20 0,-1 2 4 0,9-9 8 15,-10 9-11-15,4 0 8 0,-3-3-9 0,14-6-1 16,-3 0 1-16,-1-2 0 0,3 1-1 0,0 2 0 16,-3 2 0-16,5 2-8 0,1-6 10 0,-5 4 0 0,-3 8-1 15,10-5-7-15,-4-4 0 0,1 3 3 16,-1 0 13-16,2 0-16 0,-9 10 1 0,10-8 0 16,-9 6-1-16,10-9 8 0,-2 2 1 0,-9 8-12 15,4 1 13-15,8-9-7 0,2 4 0 0,-1 0 2 0,1-3-5 16,0 1 3-16,4 0 2 0,-5 0 2 15,4 3-2-15,3-2-7 0,0-1 15 0,0 8-9 16,0-7-1-16,0 4 0 0,-2-2 0 0,1 5 0 16,-2-3-3-16,0 1 3 0,1 4 4 0,-14 4-11 15,2 0 18-15,18-4-12 0,-5-1-6 0,-4-2 2 0,-8 9 10 16,16-4-5-16,-1-1-6 0,-3 3 9 16,4 0-5-16,-3-1 4 0,-1 2-8 0,-1-3 10 15,0 2-2-15,-9 3-2 0,10-2-5 0,-1-4 19 16,1 4-17-16,1 1 6 0,-15 5-12 0,5-4 5 15,11-1 7-15,-1 0 15 0,-13 4-21 0,13-2 2 0,-12 2 2 16,12-2 5-16,-15 3-9 0,5 0 6 16,9-3-1-16,-9 3 9 0,-2 2-7 0,0-2-1 15,-1 0 4-15,3 2-2 0,-3 0 3 0,-2-3-3 16,0 4-1-16,2-3 3 0,2 0-7 0,12 0 0 16,-14 0 12-16,0 0-9 0,0 1-1 0,1 0 6 0,0-1-7 15,1 0 21-15,11-2-1 0,1 0-3 0,-16 2 4 16,18-2-2-16,0 0 1 0,-16 3-2 15,0-1 8-15,1-1-11 0,1 1 2 0,13 0 0 16,-15 1 0-16,4-1 0 0,-4 0 3 0,1 0-3 16,-1 2-2-16,3-4-4 0,-3 3 5 0,1 3-2 15,-1-5 3-15,0 2-8 0,3 0 5 0,-3 0 1 0,0 0-15 16,0-1 18-16,0 0 0 0,1 2-4 16,1-1 0-16,-3 4 3 0,2-4 2 0,2 1-8 15,-5-1 3-15,3 4 0 0,-1-3 2 0,0 1-5 16,0-1 4-16,1 2-5 0,2 0 2 0,-2-1-5 0,13 2 6 15,-12 0 1-15,0 1-1 0,-1 0 2 0,2 1-2 16,-4-3 3-16,1 3-3 0,1 0-2 0,-1 0 1 16,0 0 7-16,-1 4-9 0,0-2-2 0,5 1-4 15,-5 1 1-15,3-1 8 0,-2 2-10 0,4-3 0 16,-5 1 3-16,2 1-3 0,1 2 2 0,-4-1-6 16,5 0 5-16,-3-1 0 0,-5 1 0 0,5-1-6 15,0 2 7-15,-2-3-5 0,-3 2 6 0,2-1 0 16,-2 1-2-16,0-2 1 0,-1 1 6 15,-2 0 1-15,-1-2 4 0,2 0 2 0,-1-2-2 0,-10 4 3 16,11-2 2-16,-10 2-2 0,3-2 6 0,6 2 4 16,-7-2-4-16,5 1 2 0,2-1 0 0,1 0-4 15,-10 5 0-15,2-5-1 0,6 0 1 16,-1 1-1-16,-4 0-3 0,-1-1-4 0,-1 1 5 16,10 2-4-16,-3 1 2 0,-1-2 1 0,-5 1 4 0,6-1 0 15,-8 0-2-15,1 0 1 0,-1 2-5 0,-1-3 0 16,1 1-2-16,0 0 2 0,-2 2-2 0,0-1-1 15,0-1-4-15,-4-1-1 0,-1 2 3 0,-1-1-6 16,0-1-1-16,1 2 3 0,1-1 2 0,-2-1-2 16,1 0 0-16,0 0-1 0,2 1 3 0,2-1 2 15,-1 1 2-15,1 0-2 0,2-2 0 0,2 3-3 16,-2 0-2-16,3-2 3 0,-1 2-3 0,0-1-3 16,7 0 3-16,-6 0-2 0,-2 1 0 0,-1-1 0 15,3 0-1-15,0-1-1 0,-4 2-3 0,1 3 1 16,-1-6 0-16,0 4 1 0,-2 1-9 0,-2-4 6 15,-1 1 3-15,1 1 1 0,0-1 0 0,-2-1-2 16,4 0-1-16,2 2 1 0,-1-2 1 0,-2-1-2 16,2-1 1-16,2 2 1 0,-1-2 2 0,0 1-2 15,2-1 0-15,-2 0 0 0,1-1 0 0,-6 2 0 16,1 0 1-16,-1-1-2 0,1-1 4 0,1 1 10 16,2 0 6-16,-7-1 1 0,4 2-10 0,-2-2 1 15,-1 2 13-15,0-2 4 0,1 0-3 0,-12 0-5 16,18 0-2-16,-8 2-2 0,-3-1-1 0,-7-1-2 15,16 2 1-15,-11-2-4 0,3 1-2 0,-8-1 0 16,15-1-3-16,-10 2 1 0,-5-1-1 0,13 1-1 16,-13-1-4-16,13 0 2 0,-13 0-2 0,10-1-2 15,-10 1-8-15,9 0 1 0,-9 0-2 0,0 0-7 16,13 0 3-16,-13 0-4 0,0 0 4 0,0 0-4 16,8-1-6-16,-8 1-10 0,0 0-4 0,0 0-3 15,0-6-3-15,0 6 2 0,0 0 0 0,0 0 1 16,-12-8 5-16,10 4 1 0,2 4 3 0,-7-7 3 15,2 3 5-15,0-1 2 0,-3 1 3 0,2-4 4 16,-3 2 8-16,0-4 6 0,1 2 10 0,-4 0 9 16,3-2 6-16,-2 5 16 0,-4-9 2 0,0 2-3 15,1 4 6-15,-1-6-4 0,2 4 3 0,-2-2-6 16,1 1 0-16,-1 1-3 0,1 2 5 0,1-2-3 16,-2 2 1-16,3 1-5 0,2 1-4 0,0-1-3 15,1 1-1-15,0 1 5 0,1 1 4 0,0 1 5 16,0-2-15-16,-3 2 2 0,4 2 6 0,1-1-14 15,6 2 16-15,-11-4-4 0,6 0 4 0,5 4 1 16,-10-2 0-16,10 2-21 0,-5-2 13 0,5 2-4 16,0 0-3-16,-9-2 2 0,9 2-8 0,0 0 2 0,0 0-3 15,0 0-1-15,-9 9 4 0,9-9-4 16,1 7 2-16,-1-7 4 0,0 8-6 0,0-1-5 16,3-4 2-16,1 4-2 0,-1 0 1 0,4 0-2 15,-1 0-2-15,4 0 3 0,-1 1-1 0,2 0-3 0,5 0 4 16,-5-1-9-16,1 0 4 0,6 0 9 0,-3 1-9 15,5-2-11-15,-4 0-4 0,1 0-3 16,1 1-1-16,-2-4-1 0,-3 2-3 0,0 0 4 16,0-1-1-16,-3-2 6 0,-1 2-8 0,-2-2 8 15,1 4 4-15,-4-3-7 0,1 0 7 0,-3 1-5 0,-2 1 3 16,0 2 7-16,0-7 1 0,-6 10-19 16,1-2 14-16,-3-1 1 0,1 3 1 0,-3-3 3 15,-5 4-7-15,0-2 9 0,-1 2-5 0,-2-2 5 16,-8 6-6-16,2-3 6 0,0 2-1 0,-2 1 1 15,-1 0-5-15,-1 0 1 0,3-2 1 0,-3 0 4 0,2 3 2 16,3-3 3-16,1-4-8 0,4 0-2 16,2 0 3-16,-1 0-4 0,2-1 1 0,6-3 1 15,-1 3 1-15,2-5-3 0,3 0-18 0,5-3-30 16,-13 6-55-16,13-6-51 0,-6 4-76 0,6-4-103 0,-8 2-118 16,8-2-154-16,0 0-334 0,0 0-1020 15,0 0 451-15</inkml:trace>
  <inkml:trace contextRef="#ctx0" brushRef="#br0" timeOffset="116282.76">1897 10312 25 0,'0'0'123'15,"-1"-4"1"-15,1 4 8 0,0 0-5 0,0 0-9 16,0 0 7-16,0 0 2 0,0-4 2 0,0 4 0 0,0 0-2 16,0 0-6-16,0 0-1 0,0-5-6 0,0 5 2 15,0 0 0-15,0 0-9 0,-4-3 2 0,4 3-5 16,0 0-6-16,0-6-2 0,0 6-4 0,0 0 4 16,0-4-7-16,0 4 5 0,0 0 1 15,0 0 2-15,-1-5-2 0,1 5-7 0,0-5-5 0,0 5-1 16,-3-4-10-16,3 4-2 0,-2-3 7 0,2 3-5 15,0 0-4-15,-3-4-6 0,3 4 0 0,-4-2 0 16,4 2-6-16,0 0-3 0,-2-3-2 16,2 3 3-16,0 0 5 0,0 0-14 0,0 0-9 0,0 0-3 15,0 0-4-15,0 0-3 0,0 0-12 0,0 0 2 16,0 0 2-16,0 0-4 0,0 0 0 0,0 0-4 16,0 0 5-16,5 11-4 0,-5-7 1 0,4 0-9 15,-2 2 5-15,6 2-13 0,-5 0 16 16,-1-1-3-16,6 3-3 0,-6 0-1 0,6-1-3 0,1 6 10 15,-1-2-4-15,1 2-8 0,-3 1 5 0,7 0 2 16,-3 1 4-16,7 3-6 0,-2 2 2 0,-1-1 5 16,-1 1 5-16,3 1-7 0,-3-8 0 0,5 12-5 15,0-5 1-15,1-1-3 0,-1 1 5 0,1 1-6 16,2-3 2-16,-2 3 3 0,1-1 2 0,4 1 8 16,-3-3-13-16,2 2-2 0,-1 0-9 0,-2-3 8 15,3 1 6-15,0 1-2 0,3-3 1 0,-3 0 1 16,1 0-6-16,2 0-7 0,0 0 7 0,-1-1 2 15,0 1 4-15,1-4 5 0,-2 3 3 0,3-1-9 16,0 1-4-16,1 1-5 0,-3-1 11 0,2-1-2 16,-1 0-9-16,1-1 5 0,-3 2-3 0,4-2 4 15,-4 1-7-15,3 2 6 0,-1-1 0 0,-2 2-1 16,3-3 4-16,-2 3-8 0,5-5 9 0,-2 6-9 16,0-4 1-16,-2 1 0 0,2 5 0 0,0-4 3 15,1 2 5-15,2-2-2 0,1 3 2 0,0-2 4 16,5-1-7-16,-4 1 1 0,3-2-1 0,10 5 6 15,0 0 1-15,-1 1-12 0,-11-8 6 0,3 2-4 16,9 6 1-16,3-5 0 0,-4 3-8 0,-10-5 11 16,15 2-3-16,-4 3 2 0,3-1 0 0,2-2-10 15,-2-1 9-15,-1 3 6 0,6-2-10 0,-4-1 9 16,4-1-9-16,0-1 7 0,1 2 0 0,-2-2 1 16,1 0-3-16,4-2-1 0,-2 3 3 0,-3 0-6 15,2-2 2-15,2 1 11 0,-3-4-10 0,-1 2 4 16,1 0 0-16,5-4 2 0,-3 1-5 0,0 2-10 15,2 0 8-15,-2-4 2 0,-1 7 1 0,3-9-4 16,-4 4 7-16,0-1-2 0,0-1 0 0,-3 3-8 16,3-2 1-16,-2-1 6 0,-2-1-5 0,5 1 6 15,-3 0 1-15,-1-1-6 0,3 0-1 0,-2 3 5 16,2-4-5-16,-3 2 5 0,4-1-3 0,-5 4 1 16,3-8-2-16,-14 2 0 0,15 0 6 0,-16-2-5 0,15 3 5 15,-15 0-5-15,0-4 0 0,3 1 5 0,10 0-4 16,-11 0 0-16,-2-2-3 0,4 2 5 0,-6 0-2 15,1 0-1-15,-1 0-2 0,0-1 6 16,1-2-6-16,1-2 2 0,-6 0 0 0,4 1 1 0,-3 0 3 16,3-3-6-16,-3 0 2 0,-1 3-2 0,1-2 9 15,-2-2-1-15,0 2 2 0,-4-1 4 0,1-1 2 16,-8 3 2-16,-1 0-2 0,2-1-3 16,0-1 0-16,1 2 9 0,0 1-5 0,-6 1 4 0,4 0 6 15,-1-2-4-15,2-1 6 0,-1 1 6 0,1-2 15 16,1 3-6-16,6-3-4 0,4 1 5 0,0-2 1 15,0 0 7-15,3 0 0 0,-2 2 4 0,1 0 2 16,2 1-1-16,0 0-2 0,0 2-5 0,1-1-5 16,0-3-2-16,1 2-3 0,-2 1-5 0,1-1-4 15,-1 3-2-15,-4-3-4 0,3-1-2 0,-3 1 0 16,-1 1-2-16,-1-3-4 0,-1 3 1 0,-1-3-1 16,-10 1-3-16,4-2-3 0,-3 3 0 0,-1-4 2 15,0 2-3-15,-2-2 2 0,-2 4-4 0,-1-4 0 16,1 1-2-16,-5-1 1 0,1 1-3 0,3-1 0 15,-4 1 1-15,0 0 0 0,-3 0 0 0,6-1 0 16,-3 2 2-16,2-1-6 0,-2 1 2 0,-1-2-2 16,2 2 1-16,-1-1-1 0,0 0 3 0,1 1-4 15,3 1 0-15,-4-1 0 0,1-1 1 0,2 2-1 16,-2-1 2-16,3 1-1 0,-2-1 3 0,-2 2-2 16,4-3-2-16,-4 2-1 0,-3 1 1 0,1 1-5 15,0 0 4-15,0-3 1 0,-2 3-2 0,0 1 6 16,-5 0-2-16,8-2-1 0,-8 2 1 0,1-5-1 15,-1 5-5-15,0 0 4 0,0 0-6 0,-4-8 4 16,-5 7 0-16,4-1-2 0,-3 2 2 0,1-2 1 16,-1-1-2-16,-1-2 1 0,-4 3 2 0,3-1 0 15,-2 1 3-15,1-1-6 0,-6-3 3 0,6 3-2 16,1 0 3-16,1-1-3 0,-4 0 3 0,3 0 2 16,-1 1-1-16,1 0-4 0,0 0 6 0,1-1-3 15,-1 0 3-15,1 1 3 0,3 2 5 0,-1-2 5 0,1 1 8 16,-2 0 6-16,3-1 2 0,5 3 1 15,-13-2 3-15,13 2-1 0,-10-3-6 0,10 3 2 16,-5-1-7-16,5 1-5 0,0 0 1 0,0 0-2 16,0 0-2-16,0 0-2 0,0 0-2 0,0 0 3 0,0 0-5 15,15 12 2-15,-10-8-8 0,4-2 3 0,4 2 1 16,-4 1-2-16,3-2 2 0,-1 2-5 16,2 1 1-16,-2-1 2 0,3 0-5 0,-1-1 1 15,0 3-1-15,-2-3-7 0,2 1 2 0,-1 3-1 0,-2-4 3 16,-1 3-3-16,2 0-3 0,-3-4 6 0,-4 3 1 15,1 0 0-15,-4 0 1 0,3 0 0 0,-8 0-2 16,3 2 2-16,-3 2 2 0,-4-2 0 0,-2 3-1 16,0-1-1-16,-4 3 1 0,0-1 1 15,-9 2 0-15,9 1 3 0,-2-1-6 0,0-2 5 0,0 1-3 16,0 2-5-16,-3 1 6 0,2-6 0 0,3 3-5 16,0-1-14-16,1 1-18 0,3-3-27 0,1-3-35 15,-1 0-41-15,2 1-62 0,3-2-60 0,-4 1-55 16,0-2-89-16,-1 1-426 0,0-2-898 0,10-4 397 15</inkml:trace>
  <inkml:trace contextRef="#ctx0" brushRef="#br0" timeOffset="119182.99">1641 10293 196 0,'-2'-4'202'0,"2"4"-5"0,0 0-8 16,0 0-10-16,-4-3-15 0,4 3-7 0,0 0-14 15,0 0-11-15,-1-4-11 0,1 4-2 0,0 0-4 16,0 0 0-16,0 0 4 0,0 0-5 0,0 0-2 16,0 0-5-16,12 8 5 0,-11-4-12 0,3 0 0 15,-2-1 4-15,-1 3 5 0,3 2 0 0,-2-1-9 0,0 1 0 16,2 3-9-16,-3 0 7 0,4 3-17 0,-2 3 0 15,2-1-5-15,-1 0-7 0,-2 5-7 16,2-3-3-16,1 1-1 0,3 6-13 0,2-1 2 16,-2 0 1-16,4 4-8 0,-1-4-1 0,-2 1-4 15,0 2-2-15,4 3 3 0,-2 1-1 0,-1-3 9 0,2 5-4 16,-2-4 2-16,3 3-6 0,-3 2-4 16,0-4-2-16,4 1-2 0,-2 1 1 0,-1 2-5 15,0-2-2-15,0 1 6 0,2-2-5 0,1 1-4 16,-1 1 9-16,2-2-13 0,-2-1 0 0,0 1 1 0,-2-3-1 15,1 3-3-15,2 0-4 0,-3-1-14 0,3 1 22 16,-4 3-4-16,2-2-4 0,-2 1-4 16,3-2 1-16,1-1 2 0,-5 0 2 0,4 0-18 15,-2 0 14-15,2 1 0 0,-1 0 4 0,-1-2 2 16,2 3-5-16,0-5-1 0,-1 3 1 0,0-1-3 0,2 1-14 16,-1-1 15-16,2-2-3 0,-3 2-1 0,0-1 4 15,5-3-2-15,-2 5-7 0,-1-5 7 16,4 3-13-16,-1 0 13 0,-2 0-6 0,1 2 5 15,0 1 4-15,1-5-6 0,-2 1 5 0,2 0-7 0,1 1 7 16,-2 0-1-16,2-2-6 0,2 3 2 0,-4-1 2 16,3 1-1-16,-1-3-6 0,4 1 3 0,-2 0 1 15,2 0-7-15,0 0 1 0,-1-1 2 0,1 1 5 16,-1-3-6-16,4 0 3 0,-2 2-1 16,0-1 2-16,0 0-3 0,1 1 8 0,2-1 0 0,-1 1-8 15,1-4 3-15,1 3 5 0,0 0-3 0,11 6-3 16,-11-7 6-16,12 6-4 0,-10-7 0 0,8 7-1 15,-8-8 3-15,11 11-2 0,-11-12 16 0,0 0-10 16,15 7-5-16,-13-7-3 0,8 7 7 0,-7-8-1 16,0 3 1-16,3-2-3 0,7 7-2 0,1-3-2 15,-10-4 0-15,11 3 7 0,4-1-5 0,-14-4 0 16,11 6 5-16,-11-8-5 0,17 4-7 0,0 2 16 16,-5-5-9-16,3 0 6 0,-2-1-6 0,4 3 5 15,-1-5-2-15,1 4 1 0,2-4 1 0,-4 3-5 16,4-2 5-16,-1-2-9 0,0 1 6 0,6-2 8 15,-8 3-10-15,2 0 0 0,1 4-2 0,-2-4-8 16,6-5 6-16,-2-1 0 0,4 3-5 0,1 2 7 16,-4-6-4-16,3 2-1 0,0 0 1 0,1-2 1 15,0 3-1-15,-2 3 3 0,2-6-1 0,0 1 2 16,-3 4-6-16,3-6 1 0,-1 2 11 0,0-2-3 16,1 3-3-16,-4 0 1 0,3-2 3 0,1-1 2 15,1 2-8-15,1-4 11 0,-2 0-9 0,0-1-4 16,0 2-3-16,-1-1 11 0,3-4-3 0,-3 7 0 15,-3-6-2-15,3 1 4 0,1 3-4 0,0-3 7 16,0-2 8-16,2 4-10 0,0 2-5 0,0-3 4 16,3 2 5-16,-4 0-6 0,0-3 7 0,2 5-6 0,2-2-2 15,-1-1 9-15,27 4-9 0,-28-6 1 16,0 5 1-16,4-3 4 0,-2-1-5 0,25 0 9 16,-25 0-10-16,0-1-1 0,27 3 8 0,-32-3-6 15,4 1 3-15,1-3-2 0,0 3-5 0,2-4 9 16,-1 0-3-16,26 3 7 0,-29-2-10 0,2-1-1 15,-1-1 5-15,1 1-4 0,-1 2 3 0,0-3-3 16,1 0 8-16,-1-3-4 0,2 2 0 0,-2-1 2 16,4-1 4-16,-3 1 0 0,1-4 8 0,-1 3-22 15,2-4 17-15,-3 2-5 0,0-1 2 0,-1-1 0 0,1-2-5 16,-6 2-11-16,4-2 9 0,-1 1 0 0,-7 1 0 16,2-3 1-16,2-1 4 0,-4 2 3 15,1-3-4-15,-2-4 2 0,2 3-12 0,-5-2 10 16,3 5-3-16,-4-7 4 0,2 2-1 0,-4 1-1 15,-8 3-3-15,11-7 3 0,-15 6-1 0,14-3 2 0,-2 1 4 16,-12 0-3-16,13-2 5 0,-12 5-1 16,14-8 7-16,-14 9 1 0,12-5-6 0,-11 3 0 0,13-6 7 15,-13 6 12-15,10-3-3 0,-11 6 5 16,2-1-5-16,0-2 4 0,0 2-3 0,12-3-2 0,-14 6-4 16,-1-3-1-16,1-1 0 0,0 1 0 0,1-1 2 15,0 1-4-15,-4 0-2 0,2 0 3 0,-2-1-3 16,-1-1-2-16,1 1-1 0,-3 0 1 0,2-1-5 15,-3 0 0-15,-4 4-1 0,2-6 0 16,0 3-4-16,1 2 5 0,-10 2-3 0,4-2 5 0,-3 0-7 16,-1 0 0-16,-2 1-1 0,0 0 1 15,0-2 3-15,-4 4-6 0,5-1-1 0,-3-2-1 0,-3 3 1 16,5-3-2-16,-1 0 4 0,0 0-6 16,-1 3 6-16,0-4-3 0,3 4-1 0,-2-3 3 0,1 2 0 15,-4 0 6-15,0 3-10 0,1-1 1 0,2-1 1 16,-2 1 0-16,-3-1-2 0,-1 0 2 0,1 1 0 15,2 3 0-15,-1-3-3 0,3-1 3 0,-5 1 0 16,4-1-1-16,1 2 2 0,-4-3-7 0,7 0-2 16,-3-2-1-16,0 5-3 0,0-6-2 0,3 4-2 15,-3-3 2-15,-3 1 5 0,3 2-1 0,-5-1 1 16,5 1-4-16,-5-1 5 0,2 2-1 0,-1-1 4 16,1 0-11-16,1 0 12 0,-5 0-3 0,2 1 4 15,-5 0-3-15,8-1 2 0,-2 0 0 0,-1 0 4 16,-1 0 7-16,3-1-15 0,-1 1 6 0,-1 0 2 15,5-1-5-15,-4 1 1 0,2-2 1 0,-1 2-5 16,0-2 9-16,-1 2-13 0,1 2 8 0,0-1 4 16,0-1-1-16,-2 1 7 0,-3 4-5 0,2-4-3 15,1-1 4-15,-3 2-1 0,1 1 1 0,-7 3-4 16,10-6 1-16,-2 3-3 0,-2 0 7 0,-6 3-15 16,12-8 14-16,-7 2-4 0,1 2 2 0,-1-1 1 15,-5 5 4-15,7-8 4 0,-4 3-25 0,0 0 7 16,1 3 15-16,-4 2-4 0,2-7 4 0,-2 7 0 15,2-7-2-15,-1 1-2 0,-1 6 4 0,-1-8-6 16,1 8 6-16,-5-8-2 0,2 4-2 0,3 4 0 16,-9-6 4-16,3 3-9 0,-6-5 5 0,2 6 0 15,-4-2 1-15,1 1-1 0,0-1 3 0,-6-1-7 16,0 4-2-16,0-1 16 0,-2-4-2 0,1 5 0 16,1 0 4-16,0-1-1 0,-2 1 2 0,5 0-1 15,3 1 6-15,-1-2 0 0,2 2 5 0,12 0 9 16,-18 0 1-16,12 0 3 0,6 0-2 0,-13-2-1 15,13 2-10-15,-11 0-3 0,11 0 1 0,0 0 0 16,0 0-5-16,-3 5 0 0,3-5 2 0,0 0-9 16,0 0-1-16,19 12-7 0,-6-10 9 0,1 2-3 15,4 1 0-15,5 2-1 0,4-4 0 0,1-1-5 16,-1 4-2-16,0-3-5 0,2 2-1 0,0-1-6 16,-7 0-2-16,7-2 1 0,-3 3-1 0,-7-1 3 0,2-1-2 15,-4-2 1-15,-4 0 1 0,0 1 1 16,-5-2 5-16,-1 0 1 0,1 1-2 0,-8-1 2 15,12 0 6-15,-12 0-1 0,11-1 7 0,-11 1 1 16,0 0 6-16,8-2-2 0,-8 2-2 0,0 0 6 0,0 0-6 16,0 0-7-16,0 0 6 0,0 0-2 0,0 0-5 15,0 0 2-15,0 0-1 0,0 0 2 16,-7 12-4-16,4-7 0 0,0 4 3 0,-3 2-6 16,-2 3 3-16,2 1 0 0,-3 1 0 0,0 1 4 0,0 0-8 15,-4 4 6-15,4-3 0 0,-6 4 1 0,4-5-3 16,-3 4 7-16,-1 1-5 0,1 0-4 15,2 0-1-15,1-7 3 0,-2 5-1 0,3-5-2 16,-3 3 1-16,3-2 1 0,1-5-1 0,1 2-1 0,-2 1 1 16,5-4-3-16,-3 1 3 0,3-4-2 0,1 0 3 15,1-1-3-15,-1-1-1 0,4 0 2 0,-1 0 1 16,1-5 0-16,-3 4 0 0,3-4-3 16,0 0 0-16,0 0 5 0,0 7 0 0,0-7-3 15,0 0 3-15,0 0-2 0,0 0-8 0,0 0-2 0,15-1-17 16,-15 1-25-16,0 0-35 0,0 0-43 0,9-8-65 15,-9 8-68-15,4-2-92 0,-4 2-449 0,0 0-869 16,0 0 385-16</inkml:trace>
  <inkml:trace contextRef="#ctx0" brushRef="#br0" timeOffset="123116.97">1501 10372 121 0,'0'0'237'0,"0"0"-8"0,-5-4-8 16,5 4-12-16,0 0-13 0,0 0-7 16,-4-2-9-16,4 2-10 0,0 0-8 0,0 0-9 15,0 0-9-15,0 0-4 0,0 0-5 0,0 0-11 16,0 0-9-16,0 0-9 0,0 0-6 0,0 0 5 0,0 0 3 15,0 0 0-15,0 0-7 0,0 11 4 0,4-6-2 16,1 2 2-16,-5-2-11 0,3 5 3 16,-2-1-24-16,-1 4 12 0,0-1-4 0,0 5 3 0,1-5-7 15,3 7-20-15,-1-3 10 0,-3 2-2 16,1 7-3-16,-1 0-1 0,0-7-11 0,4 8 2 0,0-1-4 16,-4 0-7-16,1 3-3 0,4-3 9 0,3 1-21 15,-5 2 12-15,3-2 5 0,-2 2 16 0,1 2-11 16,-3 5 3-16,3-4-6 0,0 3-7 15,2-1-5-15,-2 0 0 0,-1 1-11 0,1 1 9 0,1 0 2 16,-1-2-6-16,3 5 6 0,-2-5-8 0,4 14 3 16,-4-12-4-16,1 1 1 0,2-1-7 0,5 11-1 15,-9-10-2-15,12 9 3 0,-8-10-2 0,4 9-2 16,-3-10-3-16,3-1-2 0,0 15 1 0,-2-13-3 16,2 10 0-16,3-1 0 0,-5-8-2 0,7 7 0 15,-6-9-1-15,0 1 1 0,7 9-1 0,-4-12-1 16,2 13-1-16,3-1 1 0,0 1 0 0,0-3 1 15,-3-10-2-15,2 12 1 0,-1-12 0 0,5 10-2 16,-1 2 2-16,-1-3 1 0,2 2-3 0,-1-1-5 16,-3-10 9-16,8 8-5 0,-3 0-2 0,2 2 2 15,-8-12 3-15,11 11 1 0,-7-11-5 0,8 12 1 16,1-4-1-16,1-1 2 0,-1 3 5 0,2-3-10 16,0 3 7-16,-1-3 0 0,0 1 0 0,1-1 0 15,3 4 1-15,-1-4 0 0,3 0-7 0,-1 0-1 16,-2 4 7-16,3-5-3 0,-1 0-1 0,0 7 0 15,1-8-7-15,-2 1 8 0,1 0 1 0,-1 0 1 16,1-3-6-16,4 2 5 0,-5 0-4 0,2-1 6 16,0 4 0-16,2 0 0 0,-4 0-1 0,1-2-5 15,-1 0 2-15,3 0-2 0,-2 1 8 0,3 0-7 16,0 0-5-16,-1-1 4 0,0 4 2 0,0-4-1 16,2 0 0-16,-1-1 9 0,-2 2-7 0,-1-3 0 15,1 2-4-15,2 1 3 0,-3-4 5 0,4 3-8 16,0 0 7-16,2-2-2 0,1 2 0 0,-2-5 6 15,1 0-8-15,3 2 3 0,-1-2-5 0,-2 3 5 16,4-3-4-16,-1-1 3 0,0 0-3 0,1 1 0 16,-4 2 2-16,3-8-3 0,-1 4 0 0,-1-1 4 15,0-1-4-15,1-1-4 0,1 2 5 0,-2-2 1 16,3 0-2-16,-2 2 4 0,0-5-3 0,3-1-4 16,-2 1 3-16,-1-1 1 0,3 0 2 0,-2-4 2 15,4 5-5-15,-3-4 2 0,0-1-5 0,2 4 7 16,-4-3-1-16,5 1-1 0,-3 1-1 0,1-4 7 15,1 2-7-15,-3 0-4 0,1-3 8 0,3-1-2 16,0 0-3-16,0 6 4 0,-2-4 7 0,-9-5-21 16,13 4 13-16,1 2-3 0,-4-2 4 0,2-2-2 15,-2 1 1-15,1 1-2 0,0-2 6 0,-2 1-4 0,2 0 1 16,4-3 1-16,-3 0-3 0,-11-2-3 16,16 2 4-16,-2 0-3 0,2 0 1 0,0 0 1 15,-2 1 2-15,2 0 0 0,-5-2 6 0,3-2-8 16,-2 2 1-16,3-3-3 0,-4 4 1 0,4 1-7 15,-2-5 9-15,4 2-1 0,-6-2 3 0,4 1 0 0,0-1 2 16,3-1-3-16,-2 0-3 0,3 0 3 16,-3 1 0-16,5-2-1 0,-2-2-2 0,1 6 1 15,0-3-1-15,-4-2 2 0,4 0-1 0,1 0-1 16,-1-1 3-16,1 2 2 0,2 1-1 0,-5-1 1 0,5-3-7 16,0 2 3-16,-1 0 0 0,2 0 0 0,0-4-1 15,-3 3 2-15,3 0-2 0,0 1-1 0,0-4 1 16,1 3 2-16,0-3 0 0,2 0 2 15,-2 1-1-15,24-4-5 0,-30 2 3 0,6 1 2 16,-1-2-6-16,27-2 3 0,-30 3 0 0,2-3 2 0,2 0-2 16,-1-1 0-16,28 0-1 0,-32 0 3 0,4 1 3 15,26-6-7-15,-32 3 2 0,5 1 1 0,5-4-2 16,24 1 4-16,-31-1-4 0,-1 2 3 0,31-5-6 16,-32 4 2-16,3-4 2 0,1 1 0 15,25-7-1-15,-30 6-2 0,2-2-2 0,5 0-1 0,0-2 2 16,23-6 1-16,-32 5 0 0,8-1 2 0,-2 0-2 15,-1-1 1-15,27-10-3 0,-29 10 5 0,1-3 3 16,3 3-2-16,20-12-1 0,-24 11 2 0,1-2 0 16,26-8-3-16,-27 9 7 0,4-1-5 0,-3-1 2 15,-1 0 1-15,2-2 0 0,25-15-4 0,-31 20 2 16,-2-3 2-16,10 0 2 0,21-11-2 0,-26 12-2 16,3-2-4-16,-1 3 5 0,23-11 2 0,-24 8-9 15,-1-2 10-15,-1-1-2 0,26-12 1 0,-34 11 2 16,2 3-5-16,5-5-1 0,0 1 2 0,3-2 2 15,-3 1 3-15,22-14-3 0,-24 17-3 0,0-4-1 16,21-17 4-16,-21 20-3 0,-2-6-5 0,2 4-1 16,21-20 12-16,-25 18-4 0,4-2-4 0,1 1 7 15,-2-2 0-15,1 0-3 0,23-16 3 0,-25 18-3 16,23-16 0-16,-22 15 0 0,22-16 2 0,-22 15-1 16,18-17 1-16,-18 18 6 0,18-17-9 0,-22 14 3 15,17-17-5-15,-16 15 4 0,0 1-1 0,19-17-3 16,-18 18 8-16,-5-4-4 0,28-14-3 0,-26 13 2 15,22-14 1-15,-24 16 3 0,22-12-11 0,-20 11 7 16,1 0-7-16,17-18 4 0,-22 20 3 0,19-19-6 16,-19 18 6-16,-1-2 1 0,2-1-2 0,19-15 5 15,-18 19-4-15,-1-4 1 0,-3 2-1 0,3-1 0 16,1-1-1-16,0 1-1 0,-2-3 3 0,-3 1-3 16,0-1 0-16,18-18 2 0,-19 22-4 0,2 1 5 15,-3 0-2-15,1-3 1 0,2 1 0 0,-1-5-2 16,0 4 5-16,0-3 0 0,0 5 0 0,-3-1 2 15,4 1-6-15,-1-1-1 0,-2 1 1 0,0 1-1 16,1-1 2-16,-2 0-2 0,-1-4 0 0,-1 6 0 16,1-4 0-16,1 6-2 0,-1-5 1 0,-1 4 4 15,0-3-4-15,1 1 0 0,-4 1-3 0,0 2 7 16,1 0-3-16,0-2 2 0,1 6-4 0,-2-3 2 16,0 0-1-16,-9 5-7 0,10-3 6 0,2-2 4 15,-11 7 1-15,-1 2 0 0,8-15-4 0,1 5 1 16,2 1 3-16,-9 9-2 0,8-9 2 0,-2 0-2 15,-8 7-2-15,3 1 1 0,4-8 1 0,-7 10-2 16,-1-2 3-16,3 1-5 0,-1 1 1 0,5-10 1 16,-6 11 0-16,-1 0 1 0,0 0-8 0,-1 2 9 15,-1-1 5-15,1-1-8 0,-1 1 5 0,0 0 1 16,1 1-4-16,-2-2 2 0,2 2-3 0,-4 0 4 16,1 1-3-16,0 0 0 0,1 0-8 0,-3-1 7 15,1 3 1-15,1-3-1 0,2 3-1 0,-1-2 3 16,2 2 4-16,-3 2-3 0,-2-2 1 0,-3 5 0 15,-1 0 0-15,2 1 0 0,-3-2 5 0,-1 1-5 16,2 2 3-16,-2 0-2 0,1-1 2 0,-3 4-3 16,-3-1 2-16,3 1-3 0,4-5 1 0,-3 4-4 15,-1 0 4-15,1 0-2 0,-1-2 0 0,-1 5 1 16,-2-1 2-16,3 2-4 0,0-3 0 0,-4 4-1 16,6-1 1-16,-4-1 0 0,2 2 3 0,-2-1-3 15,-1 0 0-15,4 0 2 0,-3 1-3 0,0-1 0 16,1 1 4-16,-1 0-2 0,1-1-1 0,0 0 2 15,-2 0 1-15,1 4-6 0,0-5 4 0,0 4-4 16,1-3 6-16,0 1-5 0,-3 1 0 0,1 0 3 16,1-4-3-16,1 0 1 0,2 1 1 0,-3-1 4 15,0-1-4-15,-2-1 2 0,4 0-5 0,-4 0 1 16,3 0 1-16,-3 2 0 0,-1-3 0 0,5-4-3 16,-4 8 2-16,0-3-7 0,-1-1 7 0,1 1 4 15,3 1 0-15,-3-6-2 0,0 4-1 0,-2 0 1 0,0 0 0 16,1 0 2-16,0-5-4 0,4 0 2 15,-3 3-4-15,1-2 2 0,1 1-8 0,-2-1-1 16,1 0 4-16,-1-1-2 0,0 2 2 0,-1 4 3 16,1-4-2-16,-1 1-3 0,0 4 2 0,2-1 4 15,-4-3 0-15,1 6-1 0,1-4 2 0,0 1 2 0,-3 4-1 16,3-2-3-16,-2-2 2 0,1 2-2 16,-1 2-3-16,0 0 7 0,3 1 1 0,-5-2-3 15,4 3 2-15,-4-3-1 0,1 1 1 0,3 2 0 16,-4 5-3-16,2-11 1 0,0 6 1 0,-2 5 0 15,0-7 4-15,0 7-12 0,0-11 2 0,1 7-1 0,-1 4 6 16,0-12 0-16,0 12-5 0,0-8-4 0,0 8-1 16,-1-10-4-16,2 5-1 0,-1 5-6 15,4-10 1-15,-2 5-1 0,0-2-4 0,-1 0 2 16,4-2 1-16,-1-2 2 0,-3 7 7 0,3-5-7 16,0 3-1-16,-4 0 5 0,3 0 4 0,-2 0 1 0,-1 6-2 15,5-9-3-15,-5 9 6 0,3-7 3 0,-3 7 5 16,1-7-7-16,-1 7 2 0,4-5 9 15,-4 5-3-15,0 0-4 0,0 0-5 0,0 0 9 16,-4-11-3-16,4 11 3 0,0 0-2 0,-1-7-7 0,1 7 15 16,0 0-16-16,0 0 16 0,-7-6-7 0,7 6-1 15,0 0 7-15,-5-4-7 0,5 4 9 0,0 0-6 16,0 0 2-16,-19 3-2 0,11 3 0 16,-1-4 0-16,-1 2 0 0,-1 2 0 0,-3 2 1 15,-3 2 3-15,2 2 13 0,-3 1-12 0,0-1 3 0,-4 1 4 16,-1 4-1-16,0-2-1 0,1-1 3 0,3-2-12 15,1 1 8-15,0-6 6 0,-5 7-5 0,7-1 2 16,-1-5-7-16,1 3 5 0,4-6 1 16,1 1 2-16,0-1-7 0,5-2 5 0,1 1-5 15,-3-1 1-15,8-3-2 0,-10 5-2 0,10-5 4 0,-8 4-1 16,8-4 3-16,0 0 5 0,0 0-1 0,0 0-3 16,0 0-7-16,26-12 1 0,-16 6-2 0,4-4-1 15,3 2-6-15,1-4 7 0,5-5 5 16,-1 2-3-16,2-1-2 0,-1-1 1 0,2 2 3 15,-3-5-3-15,1 2 1 0,-1 3-3 0,-7 2 1 0,2 1 3 16,-3 1 1-16,2-2 4 0,-5 6 10 0,1-1-4 16,-3 1 4-16,-4 2-2 0,3 3 15 0,0-2 1 15,-2-1 10-15,-6 5-6 0,9-6-1 0,-4 3 2 16,-5 3-2-16,4-6-3 0,-4 6-2 0,0 0-6 16,6-3-3-16,-6 3-7 0,0 0 3 0,5-5 0 15,-5 5-3-15,0 0 0 0,0 0 0 0,0 0 0 16,0 0 1-16,8 13 7 0,-5-8 0 0,-2 0 1 15,3 1 3-15,-4 1-4 0,1-1 1 0,-1 3 2 16,3-1-2-16,-2 4-2 0,3 2-1 0,-2-2-8 16,2-2 5-16,0 7-6 0,1-1 3 0,0-1-1 15,-1 0-3-15,4 0 2 0,-3 1-3 0,0 2 0 16,1-2-3-16,3-2 3 0,-1-3-4 0,0 4 2 16,-1 0 0-16,1-1-3 0,0-3 0 0,-3-3 0 15,4 2-2-15,-2-1 5 0,4 0-2 0,-4-3-3 16,2 1 3-16,-4-1-1 0,4-2 0 0,-5-1 1 15,-4-3-3-15,9 8 3 0,-5-6-1 0,-4-2 10 16,5 3 10-16,-5-3 8 0,0 0-5 0,0 0-1 16,10 3-12-16,-10-3 8 0,0 0-3 0,0 0-6 15,0 0-4-15,0 0-21 0,0 0-28 0,0 0-48 16,0 0-58-16,0 0-86 0,0 0-91 0,0 0-106 16,0 0-445-16,0 0-945 0,0 0 419 0</inkml:trace>
  <inkml:trace contextRef="#ctx0" brushRef="#br0" timeOffset="126399.71">3863 6255 150 0,'0'-3'313'0,"-3"-2"-8"0,3 5-7 16,0-4-9-16,0 4-7 0,-1-6-11 0,1 6-13 15,1-3-7-15,-1 3-2 0,-1-6-10 0,1 6-8 16,0 0-2-16,0 0-3 0,0 0-8 0,0-4-8 16,0 4-3-16,0 0-3 0,0 0-5 0,0 0-3 15,0 0-13-15,0 0-17 0,0 0-17 0,0 0-16 16,0 0-13-16,-14 5-12 0,14-5-9 0,-9 2-6 15,4-1-8-15,-1 3-6 0,3-3-9 0,-3 1-5 16,2 3-8-16,1-3-10 0,-2 2-4 0,-1 1-2 16,2 2-6-16,0-2-2 0,2 6-5 0,-1 0-1 15,0-1-3-15,2 1-3 0,1 0-3 0,0 1-1 16,1 0-1-16,1 0-1 0,0 1-6 0,1-1 2 16,1 3 0-16,1 1-6 0,-1-4 1 0,3-2 3 15,-3 0-4-15,5 3 3 0,-3-3-2 0,5-2 4 16,-5 0-6-16,3-1 2 0,0-1-2 0,5-1 4 15,-5 0-9-15,0-1 7 0,4-2-6 0,-3 0 5 0,0 1 2 16,3-3-2-16,-4-1-3 0,2-1 7 0,0 0-4 16,-5 0 1-16,2-2-1 0,2 0 1 15,-1 0-2-15,-1-1 1 0,2-3-1 0,-1 3 2 16,-3-3 6-16,0 0 0 0,2 1 5 0,1-2 2 0,-4 1 4 16,-1-1-1-16,0 1-1 0,1-3 7 0,0 1 1 15,-1 1-1-15,-3-4 2 0,3 2-2 0,-3 0 3 16,3 1 3-16,-5 0 0 0,2 0 0 15,-1-1-1-15,-1 2-4 0,-6-1 8 0,6 0 0 0,1 1 1 16,-4 0-10-16,-2 0 5 0,2-1-6 0,-1 2-8 16,1-2 6-16,-5 1 0 0,5 3 2 0,-2 0-5 15,0 0-1-15,-1-1-6 0,-1 3 1 0,-2-1-3 16,0 3-3-16,0 1-10 0,-3-3-17 0,2 3-18 16,-1 1-31-16,-2 1-54 0,-1 1-88 0,-2 1-103 15,2 0-116-15,2 4-146 0,0-3-407 0,3 0-1059 16,1 2 468-16</inkml:trace>
  <inkml:trace contextRef="#ctx0" brushRef="#br0" timeOffset="127601.24">4175 8715 25 0,'0'0'323'0,"0"-4"-3"0,0 4-17 0,1-4-9 15,-1 4 4-15,0 0-21 0,0-4-6 0,0 4-8 16,1-4-3-16,-1 4 0 0,0 0-6 0,0 0-10 16,-5-4-11-16,5 4-22 0,0 0-16 0,0 0-11 15,-15 6-4-15,11-1-7 0,-2 1-1 0,-2 3-11 16,-1-1-9-16,4 1-12 0,-3 0-8 0,-3 3-8 15,3 1-9-15,3-2-7 0,-4 3-7 0,4-3-13 16,1-1-5-16,0 3-10 0,3-2-8 0,1 2-4 16,0-3-6-16,0 1-7 0,1 3 2 0,2-3-9 15,2-2-9-15,0 0 2 0,0 3-7 0,0-5 2 0,4 1-3 16,0-3-6-16,0 1 2 0,0 0-3 16,4-4-2-16,-3 1 1 0,0 1-1 0,2 0-7 15,-2-1 4-15,2-2-5 0,-1 1 2 0,-2-1 3 16,1-2-3-16,0 0-4 0,1 0-1 0,0 1 1 0,-6-1 0 15,4-1 0-15,-2 1-1 0,0-3 2 0,1 3 7 16,-2-1 7-16,-1-2-2 0,-1 4 8 16,4-2 5-16,-3-3-2 0,0 1 8 0,0 2 4 15,-1-3 8-15,1 0 9 0,-1-1-5 0,0 1 4 0,1 0 1 16,-1-4 1-16,0 2 4 0,-2-2-9 0,1 0 3 16,-2-1-2-16,2 1-3 0,-3-2-7 0,1 2 15 15,-2-2 7-15,-2 0-6 0,3-1-9 0,-3 3 5 16,0-4-1-16,-1 4-7 0,-3-1-6 0,1 0-9 15,0 2 5-15,-2 1-18 0,-2 1-23 0,1 1 0 16,-3 1-8-16,-3 1-67 0,-3 1-51 0,-2 4-68 16,-7 1-82-16,6 0-96 0,-8 5-124 0,2 0-163 15,9 1-339-15,-6 3-1081 0,1 1 479 0</inkml:trace>
  <inkml:trace contextRef="#ctx0" brushRef="#br0" timeOffset="128899.49">4676 11484 242 0,'-2'-5'298'0,"2"5"-7"0,-1-7-11 16,0 4-15-16,1 3-6 0,0-5-10 0,0 5-7 15,0-6 1-15,0 6-10 0,0 0-4 0,0 0-5 16,0-5-15-16,0 5-10 0,0 0-2 0,0 0-1 16,0 0-6-16,0 0 0 0,-17 13 5 0,11-4-11 15,1-1-5-15,-2 1-6 0,0 2-1 0,-1 2-26 16,0 4-14-16,1 0 4 0,-1 1-5 0,2-1-9 16,-2-1-5-16,3 1-4 0,0 1-7 0,0-1-9 0,3 1-4 15,0 0-11-15,1-1-7 0,2-1-4 16,-2 1-2-16,1-1-11 0,1 0-8 0,3-1-4 15,-3-3-7-15,4 0-2 0,0-2-5 0,-1 0 2 16,4-1-4-16,-2 2-1 0,4-5-1 0,-1 2-4 16,2-2 1-16,-1 0-3 0,1-2 7 0,2-2-9 0,0-1-1 15,-2 1 5-15,3-2 2 0,-1 0 8 16,6-2 4-16,-6 1-4 0,1 0 6 0,-2-1 5 16,-2-4-1-16,2 2 9 0,0-1 15 0,0-3-1 0,-2 2 3 15,-1-1 10-15,-3 0-7 0,3-2-3 0,-1-1 0 16,-2 1-2-16,-1 1-2 0,-1-3-6 0,1 0-50 15,0-1-10-15,-1 0 0 0,-1 1 0 16,-1 0 0-16,0-1 0 0,0 0 0 0,-2 0 0 0,0 1 0 16,0-2 0-16,-4 3 0 0,3-2 0 0,0 2 0 15,-1 0 0-15,-2-1 0 0,1 2 0 0,-4-1 0 16,2 2 0-16,-1-1 0 0,1-2 0 0,-3 4 0 16,2 0 0-16,-1 0 0 0,0-1 0 0,-1-1-134 15,-1 2-264-15,0 1-99 0,3 3-123 0,-7 5-471 16,4 0-1181-16,-1 2 522 0</inkml:trace>
  <inkml:trace contextRef="#ctx0" brushRef="#br0" timeOffset="129883.25">4801 13410 248 0,'0'0'284'0,"-1"-5"-4"0,1 5-11 16,-3-4-10-16,-2 3-6 0,5 1-3 0,-5-4 13 15,5 4-17-15,0 0-7 0,0 0 5 0,0 0-13 16,-1-3-7-16,1 3-10 0,0 0-5 0,0 0-5 0,0 0-2 16,-12 7-2-16,11-3-4 0,-3 4-9 0,-1-2-8 15,-4 3-5-15,1-2-6 0,3 5-14 16,0-1-7-16,0 1-11 0,1 0-13 0,-2 3-3 15,2-2-18-15,0-1-8 0,1 2-5 0,3-2-10 0,3-2-9 16,-2 5-7-16,6-5-7 0,-1 1 0 16,-1-5-11-16,3 4 1 0,1-5-2 0,2 0-7 15,2 0-3-15,5 0-3 0,-5-5-6 0,8 0 3 16,-4-2-7-16,2 0-4 0,-1 0 4 0,1-4-1 0,-1 0 0 16,-1-1-6-16,-3 2 2 0,0-5-2 0,0 1 7 15,-5-1 8-15,3 2 9 0,-6-3 4 0,4-3 10 16,-2 4-1-16,-3-5 5 0,1 1 6 0,-2 0 2 15,-1 1-1-15,-2-6 1 0,-1 8-5 0,-3-5-4 16,0 0 2-16,0 4-7 0,-2-1-10 0,4 1 1 16,-3 1 0-16,-1 0-4 0,-1 2-6 0,4-1-6 15,-4 3 2-15,-2-1-17 0,4 3-8 0,-9 1-33 16,3 2-24-16,0 3-39 0,-3 2-61 0,-6 2-76 16,7 2-81-16,-11 6-82 0,2 6-90 0,-2 1-100 15,1 2-353-15,2 2-1016 0,-1 3 450 0</inkml:trace>
  <inkml:trace contextRef="#ctx0" brushRef="#br0" timeOffset="130733.07">5057 14722 304 0,'-2'-4'309'0,"2"4"-13"0,-1-7-12 0,1 3-9 15,0 4-6-15,-3-5-13 0,3 5-3 16,-2-7-10-16,2 3-4 0,-1 0-8 0,1 4-3 15,-2-7-5-15,1 5-1 0,1 2-3 0,-1-5-9 16,1 5-14-16,-4-4-9 0,4 4-11 0,-8-1-10 16,8 1-12-16,0 0-6 0,-15 5-5 0,7-1-11 15,2 1-10-15,0 2-9 0,-2 0-10 0,0 2-13 16,-2 2-6-16,5-1-6 0,-3 2-5 0,3-1-8 16,-3 3-4-16,3-2-7 0,4 0-4 0,-3 0 21 0,3 1-4 15,1 0-6-15,3-2-5 0,0 6-8 0,2-7-7 16,3 2-1-16,-4-1-2 0,5-2-5 0,0 2-3 15,0-2-3-15,0-1 5 0,1 0-13 16,3-2 3-16,1 0-1 0,0-2-2 0,2 1-2 0,-2-2-3 16,-1-1-5-16,2-1-4 0,2-2 7 0,1-1-2 15,0 0-2-15,-4 0 2 0,-1-2 1 0,5-1 0 16,-3-1-1-16,-2 0 5 0,1-1 8 0,-1 1 8 16,-3-3 9-16,3-1-4 0,-3 1-1 15,-5 0 25-15,3 0 8 0,-2-3 4 0,2 1 11 0,-3-1-1 16,-3 1 3-16,0-5-2 0,-4 4 5 0,1 1-5 15,0-1-5-15,-4 0-8 0,-2 1-5 0,1 0-11 16,-2 1-12-16,-3-2-42 0,-3 1 0 0,2 6 0 16,0-2 0-16,-4 1-43 0,-3 3-105 0,1 2-87 15,0 1-119-15,-1 1-143 0,1 2-178 0,-1 3-366 16,2 1-1126-16,-1-2 499 0</inkml:trace>
  <inkml:trace contextRef="#ctx0" brushRef="#br0" timeOffset="134016.01">8530 7003 195 0,'-4'-1'368'0,"4"1"-2"0,-4-3-4 16,4 3-16-16,-2-3-12 0,2 3-16 0,-3-6-16 15,3 6-11-15,0 0-15 0,2-6-8 0,-2 6-7 16,2-7-9-16,1 0-13 0,-1 2-8 0,2 2-11 16,0-3-10-16,0 1-15 0,1-1-15 0,4-1-6 15,-1 1-21-15,1 0-12 0,1 1-16 0,3 0-13 16,2-4-12-16,-1 4-9 0,0 1-8 0,5 1-11 15,-6 0-4-15,1 6-11 0,0-3-5 0,0 3-7 16,-1 2-3-16,-3 2-6 0,-2 0-31 0,-1 4-4 16,-3 0 0-16,-1 2 9 0,-1 2-9 0,-3 2 1 15,-1-1 1-15,-5 2-5 0,-1 0 2 0,0-2 2 16,-1 2-2-16,-3-1 2 0,2-3 1 0,0 2-4 16,-2-3 3-16,2-4 1 0,2-1 1 0,2 1-1 15,-1-2 3-15,1-2 6 0,1-1 13 0,1 1 2 16,0-1 12-16,3-1 3 0,-2-2 4 0,3-1-1 15,0 0-6-15,0 0-2 0,0 0-7 0,8-12-3 16,-3 7 7-16,4 0-14 0,0-2 1 0,0-1-1 16,1 0-4-16,2 4-5 0,2-4-3 0,-1 3 4 15,-3-1-2-15,4 0-4 0,-3 1 2 0,7 0-4 0,-6 3-2 16,-1 0-13-16,3 2-8 0,-5 2-2 0,4 0-1 16,-4 0-3-16,1 2 6 0,-2 3-11 15,2-1 0-15,-5 3-3 0,2-1 2 0,-5 2 0 16,2 0 5-16,-1 1 1 0,-3 2-1 0,-3-3 7 0,2 2 1 15,-4 0 2-15,-3-1 2 0,0 1 5 0,-2 0 0 16,-3-1 4-16,-2 0 11 0,0-2 4 0,-3 1 2 16,1-4 2-16,-1 1 7 0,2-1 2 15,-2-2-4-15,4-2-2 0,0 0-2 0,1 0 6 0,0-1-3 16,0-1-8-16,3 0 4 0,1 0-6 0,4-1-13 16,0-1-26-16,-2 1-56 0,2-1-78 0,5 2-95 15,-2-5-81-15,2 5-113 0,-4-7-476 0,5 2-1007 16,6 3 446-16</inkml:trace>
  <inkml:trace contextRef="#ctx0" brushRef="#br0" timeOffset="135733.04">14611 6591 2788 0,'6'-17'192'0,"-1"4"-65"15,-2 0-10-15,0 1 37 0,2 1 21 16,-3-1 12-16,3-4 7 0,0 5 9 0,-1 1-13 0,-1 1 3 16,-1 2 4-16,2-1 0 0,-4 3-6 0,3 0-9 15,-1 1-18-15,0 0-18 0,-2 4-16 0,2-4-14 16,-2 4-13-16,0 0-4 0,0 0-3 15,-4 16-8-15,0-6-9 0,-2 0-6 0,1 6-11 16,-4 2-3-16,1 0-6 0,-1-1-5 0,2 1-4 0,-2 0-4 16,-1 6-4-16,2-8-6 0,-1 0 0 15,0 1-7-15,5-7 1 0,-1 1-4 0,1 0-3 0,-2-5 0 16,5 1-3-16,-2-1-4 0,2-1-1 16,-2 1 1-16,3-2-3 0,0 1-1 0,0-5 1 0,0 0-1 15,0 0-7-15,4 0 3 0,-4 0-5 0,13-2-2 16,-3-1-4-16,0 2-3 0,2-2-5 0,-2 2-5 15,3 0-7-15,-2 0-9 0,2 0-14 0,1 2-17 16,-4 1-25-16,4-1-31 0,-9 2-38 0,7-2-42 16,-6 2-41-16,3-1-29 0,-5 3-32 0,1-2-21 15,-1 2-25-15,-3-3-17 0,3 0-5 0,-4-2-269 16,0 3-695-16,0-3 307 0</inkml:trace>
  <inkml:trace contextRef="#ctx0" brushRef="#br0" timeOffset="135916.1">14722 6740 642 0,'-4'-12'83'0,"7"6"25"0,-3 0 19 16,1-4 18-16,-1 4 22 0,4-2 29 0,-3-2 17 15,3-1 14-15,0 2 7 0,-2-1 23 0,2 2-1 16,-1 3 10-16,1-3 9 0,-3 1 6 0,0 1-3 16,2 4-15-16,-2-1-21 0,-1-1-23 0,0 4-23 15,4-2-14-15,-4 2 6 0,0 0-2 0,0 0-4 16,-4 17-8-16,0-12-6 0,3 6-9 0,-3 2-6 16,-6 2-16-16,6 1-12 0,-4 2-8 0,3-2-11 15,-2 1-8-15,-1 0-14 0,3 1-13 0,-2-2-38 16,1 1-54-16,2 1-79 0,-3-2-122 0,0 8-135 15,-1-7-166-15,-1-3-414 0,1 0-1013 0,-1 1 449 16</inkml:trace>
  <inkml:trace contextRef="#ctx0" brushRef="#br0" timeOffset="137683.38">14180 8237 108 0,'10'-5'268'0,"1"0"2"15,-1-1-9-15,0-1-12 0,-1 0-10 0,0-3-11 0,1 4-4 16,-5-6 1-16,4 5-3 0,-3-2-8 0,2-1-5 15,-3 0-7-15,2 0-11 0,-2 2-4 16,3-3-1-16,-2 1-3 0,-5 0-6 0,-1-1 6 16,0 2-1-16,0-1-1 0,-1 0-11 0,-3-1-5 0,3 2-9 15,-4-1-9-15,-3 1-10 0,-1 1-2 0,-1 1-11 16,1 1-3-16,-3 1-10 0,1 1-7 0,-6-1-9 16,3 4 0-16,-1 0-28 0,1 2-1 0,1 1-5 15,2 0-1-15,-2 4-6 0,0-1-7 0,3 0-6 16,1 2-1-16,0-2-4 0,1 5-1 0,2-3-4 15,5 3-2-15,-2-3-2 0,6 2-1 0,2 0-1 16,1 0 1-16,2 1-1 0,6 0-3 0,0 0 0 16,3 1 4-16,-1-3-12 0,2 2 0 0,0-1 0 15,1 0 1-15,0 0-6 0,3-1 1 0,-3-1 5 16,2 1-9-16,-2 1 1 0,-5-2 0 0,0-1-1 16,-2-1-4-16,-1 0 3 0,-5 0-4 0,2-1 4 15,-2 1-2-15,-2 0 2 0,-1-2-2 0,-2 2 4 16,-2-1 0-16,-6 2-2 0,4-3 4 0,-6 4-1 15,-3-2-3-15,-1-1-1 0,2 2 4 0,-7-1 11 16,1 0 2-16,1-3 13 0,0-2 8 0,2-1 8 16,1 2 12-16,2-1 14 0,0-2 21 0,0 0-12 15,4-1 1-15,2-2-10 0,-1-3 0 0,4-1-17 0,1 0-5 16,2-3-4-16,4 0-2 0,4-4-8 16,6-4-11-16,6-2-2 0,-1 0-2 0,6-2-3 0,-2 2-10 15,0 2-17-15,-1 1-11 0,2 1-28 0,-4 2-23 16,-4 4-43-16,-2 2-59 0,-4 2-86 0,1 0-97 15,-5 0-107-15,-1 6-143 0,-2-4-385 0,-4 3-1069 16,0 3 473-16</inkml:trace>
  <inkml:trace contextRef="#ctx0" brushRef="#br0" timeOffset="139933.01">16763 8130 258 0,'-2'-5'298'0,"-2"1"-22"15,1 1-8-15,1 0-14 0,-2-1-10 0,1 0-15 16,-1 0-7-16,-2 1-9 0,2-1-6 0,-1 0-10 16,1 0 3-16,-1-1-12 0,1 1-4 0,0 1-1 15,-2-1-17-15,5 1 1 0,-4 0-2 0,1 0-2 16,0-1-2-16,0 3 1 0,0-1-8 0,4 2-5 16,-6-4-2-16,6 4-10 0,-4-3-5 0,4 3-13 15,-4-2-4-15,4 2-12 0,0 0-6 0,-5-2-13 16,5 2-6-16,0 0-8 0,0 0-9 0,-4 7-5 15,4-7-4-15,0 8-3 0,3-2-8 0,-2 0 0 16,0 1-2-16,6 2-2 0,-1 2-6 0,3 0 0 16,0-3-3-16,9 4-2 0,-4 1 2 0,1 0-6 15,2-1-2-15,7 1-3 0,-5-2-1 0,-1-1-2 16,9-1-3-16,-8-1 5 0,-1-2-6 0,-1 1 0 16,-7-2 0-16,4-2-4 0,-9 1 2 0,7-1-4 15,-6 0 4-15,-2-2-3 0,1 3 2 0,-2-2 1 16,-3-2 3-16,-4 6-2 0,-4-4 7 0,-2 2 9 0,-8 0 3 15,1 2 4-15,-2-2-1 0,1 3 4 16,-1 1-4-16,-1-2 1 0,3 0-4 0,-1 4-1 16,1-2-3-16,0-2-5 0,1 5 4 0,1-2-6 0,1 1-3 15,1 2 10-15,4-3-10 0,0-1-4 0,3 1 0 16,1-3-4-16,-2 3 4 0,5-3 2 0,-1 0-5 16,-1 0-5-16,3 0-7 0,-1-1-9 15,0-1-14-15,2 0-17 0,0 1-23 0,-1-3-27 0,1-2-38 16,-4 6-45-16,4-6-55 0,-1 3-63 0,1-3-83 15,0 5-123-15,0-5-336 0,0 0-906 0,0 0 401 16</inkml:trace>
  <inkml:trace contextRef="#ctx0" brushRef="#br0" timeOffset="141249.9">10809 7428 42 0,'0'-4'363'0,"0"4"-4"0,-4-6-3 16,1 2 10-16,2 1-7 0,-1-1 2 0,2 4-12 16,-3-7-6-16,3 1-14 0,-4 4-5 0,3-1-8 15,-3 1-13-15,4 2-12 0,0-5-19 0,0 5-5 16,-4-6-32-16,4 6-21 0,-1-2-21 0,1 2-23 16,0 0-15-16,0 0-18 0,0 0-16 0,0 0-9 15,0 0-12-15,14-3-8 0,-8 4-8 0,6-1-12 0,3 0-3 16,-2 0 0-16,6 0-18 0,1 0-5 15,1-1-3-15,-3 0 0 0,0-1-5 0,1-1 0 16,-5 1-7-16,-2-1-5 0,-3 3 3 0,-2-2 2 16,-2 2 16-16,4-1 32 0,-5 0-8 0,-4 1 4 0,5-2-10 15,-5 2-13-15,0 0-7 0,0 0 0 0,0 0-9 16,0 0-2-16,0 0-4 0,-15 6 2 16,11 2-1-16,-1-5 8 0,-4 7-10 0,1-1-6 0,2 4 9 15,-2 2-12-15,3-1 3 0,-3 2-3 0,-2 8-2 16,5-6-3-16,-1 0-3 0,1 7-13 0,0 0 14 15,1 2 1-15,0-3 13 0,1-6-16 0,2-1-4 16,0 1 4-16,1-3-6 0,-1-2-18 0,3-1-24 16,-3-3-17-16,0 2-30 0,-1-5-21 0,1 2-28 15,0-4-27-15,-3-1-45 0,-1 1-57 0,5-4-64 16,-10 0-70-16,3-1-63 0,2-3-74 0,-4-2-366 16,-1-2-974-16,1 2 432 0</inkml:trace>
  <inkml:trace contextRef="#ctx0" brushRef="#br0" timeOffset="141433.37">10769 7603 305 0,'0'0'438'16,"0"-5"15"-16,0 5 16 0,0 0 15 0,0 0 3 15,0-5-4-15,0 5-20 0,0 0-30 0,5-2-42 0,-5 2-25 16,8-2-22-16,-2 1-49 0,7-2-8 0,0 0-50 16,6 0-17-16,-1 1-30 0,10-3-14 15,-1-2-33-15,-5 5-43 0,-3 0-43 0,0-1-53 0,0 2-66 16,-6 0-68-16,1 0-78 0,-4-1-68 0,-5 2-80 15,-1-3-95-15,-4 3-440 0,0 0-965 0,0 0 428 16</inkml:trace>
  <inkml:trace contextRef="#ctx0" brushRef="#br0" timeOffset="143332.99">13503 9731 169 0,'0'0'404'0,"0"0"-9"0,0 0-4 16,0 0-2-16,-4-9-28 0,4 9-18 0,4-8-21 15,1 2-20-15,-1 1-22 0,1-3-17 0,4 0-14 16,-3-3-4-16,6-3-15 0,-3 1-15 0,1-1-9 16,1 0-11-16,-2-2-13 0,0 0-3 0,0 0-9 15,0 0-6-15,-1 1-3 0,-3 2-4 0,-1 2-2 16,1-1-2-16,-4-1 3 0,-1 4-7 0,0 1-13 15,0 1-7-15,-1 3-12 0,-2 0-14 0,3 4-15 16,-6-3-4-16,6 3-16 0,-9 9-4 0,4-2-5 16,-5 9-2-16,3-2 4 0,4 4-14 0,-3 7 2 15,1 1 1-15,1 1-14 0,2-2 4 0,-1 3-5 16,3 0-12-16,0-1 1 0,-2 0-5 0,-3-3 3 16,6 1-6-16,-4-5 1 0,5 0-17 0,-4-1-22 15,4 0-12-15,-2-3-17 0,0 2-20 0,-3-3-29 16,3-4-38-16,-4 0-44 0,0-3-57 0,2 0-47 15,-2-4-36-15,0 2-36 0,-1-2-33 0,-1 0-28 0,-1-2-7 16,0 0 5-16,-2-1 43 0,-4 2 34 0,3-2 48 16,-3 1 65-16,3 1 61 0,-2-2 63 0,5 2 61 15,0-1 54-15,1-1 48 0,-1 1 36 0,2 2 35 16,4-3 46-16,-4 3 31 0,5 0 31 0,0-4 19 16,0 4 12-16,0-4 12 0,6 6 2 0,2-4-5 15,2 1-3-15,0 0-13 0,1-2-6 16,-1-1-25-16,3 2-13 0,2-3-30 0,4 0-13 0,-1-3-17 15,1 4-9-15,0-4-53 0,3 2-63 0,-3-2-68 16,-2 2-101-16,2-3-133 0,-4 1-132 0,-2 3-166 16,-3-2-385-16,-2 2-1036 0,-3 1 459 0</inkml:trace>
  <inkml:trace contextRef="#ctx0" brushRef="#br0" timeOffset="144283.07">11559 10260 100 0,'-5'-4'389'0,"4"0"1"16,-1-1-10-16,1 2-9 0,0-2-14 0,1 1-13 15,1 0-18-15,-1 4-16 0,3-9-12 0,-1 4-16 16,2 0-13-16,0 1-13 0,2 0-12 0,3-2-14 16,-2 4-15-16,-1-1-11 0,5-1-15 0,-3 2-14 15,2 0-11-15,1 1-15 0,0-1-11 0,-1 2-14 16,3 2-6-16,-4 0-18 0,0 1-10 0,4 0-7 15,-7 2-9-15,3 4-6 0,-5-3-4 0,4 4-3 16,-6 1-11-16,-2 1-6 0,0 3-3 0,-4-1-1 16,-2 1-2-16,0 1-5 0,-6 2-2 0,-1-2-6 15,1-2-3-15,0-1 2 0,-2 0 7 0,1 0 8 0,-1-2 16 16,5-2 2-16,-1-1 13 0,-1 1-6 0,3-3 15 16,1-2 10-16,2 1 2 0,1-1-7 15,-1-1-2-15,2 0-2 0,0-1 0 0,3-2-4 0,-3 5-6 16,3-5-8-16,0 0-4 0,0 0-4 0,9 3-4 15,-1-3-40-15,0 0-10 0,3 0 0 0,-1 0 0 16,3-2 0-16,6 2 0 0,-2-1 0 0,2 0 0 16,-2-1 0-16,-1 2 0 0,0 0 0 0,-2 0 0 15,-1 2 0-15,2-2 0 0,-4 0 0 0,1 0 0 16,1 0 0-16,-6 1 0 0,0-2 0 0,0 1 0 16,-2 1 0-16,-5-1 0 0,9-1 0 0,-9 1 0 15,8-2 0-15,-8 2 0 0,3-2-223 0,-3 2-127 16,0 0-110-16,-2-5-125 0,2 5-511 0,0 0-1187 15,0 0 525-15</inkml:trace>
  <inkml:trace contextRef="#ctx0" brushRef="#br0" timeOffset="146201.51">8428 9993 172 0,'0'0'223'16,"0"0"-10"-16,0 0-9 0,0 0-11 0,0 0-9 0,0 0-11 16,0 0-7-16,0 0-11 0,0 0-12 0,0 0-5 15,0 0-8-15,0 0-9 0,0 0-3 16,0 0-8-16,0 0-5 0,0 0-3 0,0 0-6 0,0 0-1 16,0 0-12-16,0 0 3 0,0 0-9 0,0 0 0 15,0 0-1-15,0 0-8 0,0 0 0 0,0 0-2 16,0 0-4-16,0 0-1 0,0 0-8 15,0 0-8-15,0 0 5 0,0 0-9 0,0 0 6 0,0 0-5 16,0 0 0-16,0 0-1 0,0 0 0 0,0 0 19 16,0 0-24-16,0 0 14 0,0 0-5 0,0 0-5 15,0 0 3-15,0 0 6 0,0 0-5 0,0 0 5 16,0 0 8-16,0 0-10 0,0 0-7 0,0 0 4 16,0 0-9-16,0 0-1 0,0 0-1 0,0 0-1 15,0 0 0-15,0 0-5 0,0 0-2 0,0 0 3 16,0 0 2-16,0 0-4 0,0 0 1 0,0 0 3 15,0 0 9-15,0 0-8 0,0 0 8 0,0 0-2 16,0 0 11-16,0 0 8 0,0 0 4 0,0 0 2 0,0 0 8 16,0 0-3-16,0 0 2 0,0 0-2 15,0 0-4-15,0 0-5 0,0 0-5 0,-9-3-8 16,9 3 5-16,0 0-3 0,-5-2-5 0,5 2-1 0,0 0-7 16,0 0 4-16,-7-2-6 0,7 2 0 0,0 0 1 15,-2-3 1-15,2 3 0 0,0 0 1 0,0 0 2 16,-4-2 1-16,4 2 0 0,0 0-2 0,0 0 2 15,0 0-1-15,0 0 0 0,-3-4 2 0,3 4 3 16,0 0 3-16,0 0 3 0,0 0-6 0,0 0-2 16,0 0 2-16,0 0-2 0,0 0 5 0,0 0 5 15,0 0 2-15,0 0-5 0,21 4-5 0,-12-3-2 16,-3-1 5-16,7 0-8 0,1 0-9 0,4 0 4 16,1 0-4-16,0-1-1 0,-6 0-8 0,8-1 3 15,-5 1-4-15,3 1-5 0,-6-1 1 0,-1 0 9 16,-1 0-6-16,-2 1-13 0,0 0-12 0,-4 0-11 15,3 0-17-15,-3-2-6 0,-5 2-29 0,5-2-52 16,-5 2-58-16,8 0-80 0,-8 0-78 0,0 0-94 16,0 0-113-16,0 0-353 0,9 1-973 0,-9-1 431 15</inkml:trace>
  <inkml:trace contextRef="#ctx0" brushRef="#br0" timeOffset="146616.81">8837 9849 23 0,'0'-6'385'0,"-4"1"4"16,4 0 12-16,0 0 6 0,-3 1-9 0,2 0-8 0,1-1-22 16,0 5-24-16,0-6-30 0,0 6-29 0,0-3-24 15,0 3-18-15,0 0-10 0,0 0-14 0,0 0-9 16,0 0-10-16,4 15-8 0,-4-7-5 0,0 2-6 16,-3 1-17-16,2 2-17 0,-4 2-11 0,0 0-6 15,3 6-8-15,-4 5-15 0,3-8-11 0,-3 1-4 16,4-1-15-16,-1 0-8 0,1-1-10 0,-1-1-4 15,2 0-3-15,0-3-3 0,2-3-9 0,3 0-7 16,-2 1-6-16,2-6 6 0,1 4-5 0,2-3-7 16,0-2-8-16,3-3-4 0,2 0-5 0,-2-1-1 15,3-1-1-15,1-3-1 0,-1 1 2 0,1-6 4 16,2 1-3-16,-5 1 6 0,-2-1 11 0,1 0 6 16,1-4 20-16,-3 2 19 0,0-1 8 0,-3 2 14 15,0 0 13-15,0 2 4 0,-1-1 13 0,-1 2 3 0,-1 2-2 16,1 0-38-16,-2 1-81 0,-1 3 0 0,2-4 0 15,-2 4 0-15,0 0 0 0,-7 13 0 16,4-6 0-16,-1 2 0 0,-2 4 0 0,-1-3 0 16,4 7 0-16,-6 2 0 0,2-1 0 0,1 6 0 0,1-6 0 15,1 1 0-15,-1-2 0 0,3 8 0 0,0-6 0 16,2-2 0-16,-1 2 0 0,4-1-16 16,-3 2-612-16,2-3-631 0,1 7-1361 0,-1-5 602 0</inkml:trace>
  <inkml:trace contextRef="#ctx0" brushRef="#br0" timeOffset="148066.1">11458 11590 251 0,'1'-3'329'0,"2"-1"-9"0,-3 1-8 0,0 3-15 16,4-5-5-16,-3 1-11 0,0 2-4 15,-1 2-12-15,3-4-1 0,-3 4-8 0,0-4-11 16,0 4-13-16,0 0-13 0,0 0-8 0,0 0-10 0,0 0-6 16,0 0-2-16,0 0 4 0,0 0-1 0,0 0 25 15,-4 18-2-15,-1-12-11 0,1 6-2 0,-4 2 5 16,2 0-30-16,-5 2-7 0,2 1-5 0,0 7-12 16,1-6-18-16,-2 4 5 0,1 3-18 0,2-7-10 15,1 6-8-15,4-6-14 0,-2 0-9 0,1 0-6 16,2 1-1-16,2-3-10 0,2 0-7 0,1 0-12 15,-1-4 1-15,5-1-4 0,0-2-13 0,-1 1 10 16,5-2-10-16,-2 0-2 0,2-4-18 0,0 1 3 16,1 0-16-16,0-4 0 0,-2 1 0 0,2-4 0 15,0 1 0-15,-2-3 0 0,0 2 0 0,-1-3 0 16,-2-1 0-16,-2 1 0 0,-1-2 0 0,-1 0 0 16,1-3 0-16,-5 0 0 0,1 1 0 0,-3-2 0 15,-2 2 0-15,-1-2 0 0,-3 3 0 0,-2-2 0 0,-4-1 0 16,0 5 0-16,0 1 0 0,-4 0 0 15,-3 4 0-15,1-1 0 0,2 4 0 0,-2-1-219 16,7 3-183-16,-5 1-129 0,8 0-160 0,-2-2-367 0,7 3-1147 16,1-2 508-16</inkml:trace>
  <inkml:trace contextRef="#ctx0" brushRef="#br0" timeOffset="149132.94">15833 10842 21 0,'-3'-3'398'0,"3"3"7"0,-4-6 12 0,3 2-4 16,1 4-3-16,0-3-15 0,0 3-26 0,-4-4-23 15,4 4-25-15,0 0-25 0,0 0-24 0,0 0-11 16,0 0-11-16,0 0-12 0,0 0-6 0,0 0-14 16,13 7-14-16,-5-4-19 0,2 0-22 0,0 0-15 15,8-2-14-15,-1 4-20 0,2-2-36 0,-1 0-38 0,2 1-44 16,3 0-64-16,0-2-80 0,4-2-87 16,-8 0-105-16,0 0-136 0,-2-7-368 0,-6 4-912 15,0-4 404-15</inkml:trace>
  <inkml:trace contextRef="#ctx0" brushRef="#br0" timeOffset="149583.1">16234 10544 178 0,'5'-7'430'0,"-1"0"14"0,2 3 10 0,-2-2 5 15,-1 2-12-15,-1 2-24 0,1-2-28 0,-2 2-33 16,2-2-24-16,-3 4-26 0,0 0-18 0,0 0-11 15,0 0 1-15,0 0-30 0,0 0-19 0,0 0-16 16,-8 15-12-16,3-9-27 0,-3 1-19 0,2 3-11 16,-1-2-17-16,2 2-11 0,-2 0-11 0,-1-1-12 15,4 0-13-15,0 1-9 0,3-3-6 0,-3-1-9 16,2 0-3-16,0-1-8 0,4 1-18 0,-2-1 13 16,3-2-16-16,0 0 12 0,2-2-6 0,4 0-1 15,-3-1 3-15,6 0-8 0,2-2 3 0,-1 0-11 16,0 0 1-16,3-1-6 0,-3 0-1 0,6-1-3 15,0 3 4-15,-6-1-8 0,7 1 5 0,-7-1-2 0,1 4-2 16,-1-2-2-16,-4 1-5 0,3 1 1 0,-5 0-2 16,1 2-3-16,-3 1 4 0,-1 0-4 0,2 1 8 15,-6 1-8-15,4 1 5 0,-4 2-5 0,-1 1 6 16,-2 0-5-16,-4 0 6 0,0-1-4 0,-2 5-1 16,0-5 2-16,-1 4 7 0,1-7-9 0,-7 2 3 15,3 1-1-15,-1-2 15 0,-3 1-16 0,3-4-1 16,-3 1 0-16,2-1-22 0,0-2-14 0,3 0-30 15,-3-3-36-15,2-3-42 0,-2-1-51 0,2 1-72 16,0-3-61-16,3 0-69 0,-2 0-78 0,2-2-95 16,1-2-323-16,4 0-966 0,-6-3 427 0</inkml:trace>
  <inkml:trace contextRef="#ctx0" brushRef="#br0" timeOffset="149816.84">16199 10487 289 0,'0'-3'494'0,"0"3"0"0,0-8-2 0,3 5-17 16,2-1-26-16,0 2-31 0,8-3-30 0,-3 1-33 16,11 0-28-16,-3 0-34 0,1 1-48 0,2-1-22 15,6-2-25-15,-6 4-18 0,8-3-17 0,-2 4-18 0,-3 0-27 16,-6-2-29-16,3 0-31 0,-6 3-38 0,-2-1-57 15,-3 0-73-15,3 0-64 0,-7 1-77 16,-1 0-94-16,-5 0-133 0,0 0-275 0,0 0-816 0,0 0 361 16</inkml:trace>
  <inkml:trace contextRef="#ctx0" brushRef="#br0" timeOffset="154650.1">1844 9428 202 0,'0'0'331'0,"0"0"-2"0,0 0-16 16,-14 7-19-16,14-7-25 0,0 0-11 0,-8 0-19 16,8 0-10-16,0 0-12 0,0 0-14 15,0 0-4-15,0 0 0 0,0 0-13 0,-9 0-5 16,9 0-4-16,0 0-14 0,0 0-13 0,-6-3-4 0,6 3-3 16,0 0-14-16,-8-3-10 0,8 3-5 0,-5-4-3 15,1 1-12-15,4 3-6 0,-8-3-3 16,3 1 3-16,0 0-3 0,0 0-9 0,0-1-3 15,1 0-2-15,-1 1-3 0,0 0-2 0,-4 0-9 16,5-2-3-16,-1 1 0 0,0-1-2 0,1 1-5 0,-1-1-3 16,-4 2-1-16,4-2-5 0,1 1 0 0,-4-2-5 15,3 1 1-15,0 0-4 0,-3 0 1 0,3 0-7 16,0-1-1-16,0 1-7 0,-5 1 0 16,2 1-1-16,1-1-4 0,0 1-3 0,1 0 3 0,-3 1 0 15,1-1-6-15,2 1-2 0,-2-2 4 0,2 2-4 16,-2-1 0-16,0 2-2 0,1-1-2 0,-2 1 0 15,1 0 0-15,2 1 1 0,6-1-3 16,-17 0 0-16,8 0 2 0,3 0 1 0,-2 2-4 16,-6-2 0-16,6 1 2 0,-1 0-4 0,-2-1-2 0,4 2 6 15,-3-2 0-15,0 0 1 0,0 1-2 0,-1-1-1 16,1 3 2-16,1-1-1 0,0-1-1 0,-2 0 2 16,3 1 2-16,2-1-2 0,-1 1 1 0,-1-1 1 15,-1 1 2-15,1 0 0 0,4-2 2 0,-1 1-4 16,5-1 4-16,-9 3-4 0,9-3-8 0,-9 2 8 15,4 0 1-15,1 0-1 0,-1 0-1 0,0 1 0 16,0 1-28-16,-3 0 2 0,3-1 0 0,-3 2 6 16,2-1 2-16,1 0-2 0,-5 1 4 0,2 2-4 15,-1 1 8-15,1-1-6 0,1 1 5 0,-2 1-2 16,1-1 0-16,0 2 1 0,2-2 2 0,-2 3 3 16,0-3-1-16,0 3 1 0,1-3-1 0,1 1 3 15,-2 2-3-15,2 0 2 0,0 0-3 0,-1-1 4 16,2 2-2-16,0-1 3 0,0 0 1 0,1-1 1 15,0 4-1-15,-1-3 2 0,1-2 1 0,0 3-4 16,3-1 2-16,1 1 3 0,-5 0-5 0,5-1 1 16,-4 1 1-16,4 0 1 0,-1 1 1 0,1-3-5 15,-4 1 6-15,5 1-3 0,-1-1 3 0,0 0-4 16,-1 2 1-16,1 0 0 0,0-3 1 0,0 3 0 16,0 0 1-16,0-3-2 0,0 1 0 0,1-2 1 15,-1 1 0-15,0 6-2 0,3 1-2 0,-3-4 3 16,0-1 2-16,1-4-2 0,2 4 3 0,-2 0-3 15,-1-2 0-15,0 0 3 0,0-1 2 0,0 2-1 16,3-4 0-16,-1 3 0 0,-2-1 0 0,1 1 3 16,-1-1 1-16,3 2 2 0,-3 0 3 0,0 1 1 15,0-3-2-15,1 1 4 0,-1-3 0 0,0 3 0 16,4 0 3-16,-1-3-1 0,-1 0-2 0,2 0 0 16,0 3 1-16,1-2 0 0,0-1 5 0,0 1-7 15,2-1-2-15,-2 1 2 0,1 1 0 0,3-2 0 16,-3 2-5-16,2-1 2 0,0-1-2 0,-1-1 1 15,1 1-3-15,0 1 0 0,2-5 6 0,-2 4-8 16,1 1-3-16,0-4 3 0,-1 3 0 0,1-3-3 16,-1 1-1-16,2 0 3 0,0-2-1 0,1 1-3 15,-2 2 1-15,1-3 3 0,-1 1 2 0,0-1-2 16,1 2 0-16,-1-1-2 0,0 0 3 0,4-2-4 16,-4 3 1-16,1-3-2 0,0 1 3 0,-2 0-3 15,2 0-2-15,-1-1 3 0,2 3 2 0,0-4-1 16,-1 1-3-16,0-1 3 0,-1 1-1 0,5 0 2 15,-1 0-1-15,-3-2-1 0,4 2 0 0,-2-1-3 16,-2-1 0-16,4-1 1 0,-2 1 5 0,1-1-3 16,-2-2-1-16,0 1 0 0,2 0 3 0,-1 1-1 15,-1 0-2-15,1 0-1 0,-1 0 3 0,3-2-2 16,-4 0 1-16,3 0-1 0,0 1 1 0,-4-2 2 16,5-1-3-16,-4 2 1 0,3-1-2 0,1 0 4 15,-2-1-1-15,0 1-1 0,0-1-2 0,-1-2 3 16,2 1-1-16,-3 1 3 0,2 0 0 0,-2-2-2 15,-1 1 0-15,2 1 1 0,-2-3-2 0,3 0-1 16,-2 3 5-16,0-3-4 0,-1 1 0 0,4-2 2 16,-4 1-3-16,0 0 2 0,5-3 3 0,-6 3 0 15,2-1 3-15,0-1-9 0,-1 0 1 0,-1 1-1 16,2-4 1-16,-3 3-2 0,0 0 9 0,-1 1-7 16,1-1 3-16,-3 1-3 0,2-1 2 0,-2-2 8 15,0 1 0-15,1 1 4 0,-4-2 0 0,2 0 3 16,-1 1-1-16,0 0-9 0,0-7 7 0,-1 2 1 15,1-1-8-15,0 8 6 0,-1-4-1 0,1 1-4 16,-2 1-3-16,0 0 8 0,0-2-4 0,2 2 3 16,-2-1 2-16,1 1 8 0,-2 0-6 0,1 1 2 15,0-3 4-15,0 2 2 0,-2 1 8 0,2-1-3 16,-2-1 8-16,1 3-9 0,-1-1-4 0,0-1 5 16,1 0-1-16,-1 2 6 0,0-4-8 0,1 2 1 15,-2 0-11-15,1 1 7 0,0-2 1 0,1 2-3 16,0 0-3-16,-2 0 1 0,1 2 2 0,-1-2-1 15,2 4 2-15,-4-4 4 0,1 2-6 0,0 1 9 16,2 0-5-16,-2 0-4 0,-1 1 3 0,1-4-7 16,-1 3-4-16,-3-1 10 0,3 0-8 0,-1 1 4 15,0-1-7-15,0-1-12 0,1 2 0 0,-1 0 0 16,0-2 0-16,0 2 0 0,-4-2 0 0,5 2 0 16,-3-1 0-16,3-2 0 0,-4 5 0 0,3-4 0 15,-5 1 0-15,5 0 0 0,-3 2 0 0,1 1 0 16,2-4 0-16,0 4 0 0,-1-1 0 0,-3 0 0 15,1 0 0-15,1 0 0 0,1 0 0 0,-2 0 0 16,1 0 0-16,2 2 0 0,-2-2 0 0,0 3 0 16,2 0 0-16,0-2 0 0,-1 1 0 0,-2-1 0 15,2 2 0-15,-2-2 0 0,3 4 0 0,-1-3 0 16,2-1 0-16,0 3 0 0,-3 1 0 0,0-2-97 16,1 1-55-16,-1 3-47 0,8-1-57 0,-14 0-64 15,2 0-74-15,1 4-85 0,1-3-94 0,-4 1-381 16,3 2-1033-16,-3 0 458 0</inkml:trace>
  <inkml:trace contextRef="#ctx0" brushRef="#br0" timeOffset="162899.99">8240 9662 56 0,'-14'15'146'0,"1"2"-6"0,-6 2-14 16,6 4-10-16,-1-5-12 0,1 2-6 0,-2 5-10 15,2-4-11-15,3 3-6 0,-3 1-11 0,3-2-3 16,2 3-5-16,0-1-2 0,1 0-5 0,2-1-8 16,1-5-3-16,1 1-4 0,3-1-3 0,0 7-2 15,2 1-2-15,-1-8-7 0,2 2-1 0,1 2 4 16,3 2-14-16,1-1 1 0,-2-4-7 0,2 3-2 16,-2-5 1-16,1 0-15 0,4 6 7 0,-3-6-1 15,2-2-6-15,4 7-6 0,-4-8 0 0,2 0 2 16,2 1-5-16,-4-1 0 0,4-1-3 0,-2 0 6 0,2-4-9 15,-4 2 6-15,7 0-3 0,-2-1 2 0,3-1 3 16,1-2 8-16,0-1-1 0,0 1 9 16,3-3 8-16,-2 0-14 0,2 0 6 0,5 0-4 0,0-3 12 15,-4 4-6-15,4-2 3 0,-7-2 1 0,8 1 0 16,1-3 6-16,-8 1 1 0,2 1 5 0,5-2-8 16,-2 0 4-16,-4 4 5 0,-1-4-5 15,6 1 3-15,-8-2 2 0,3 0 3 0,-3 1-8 0,3-3 8 16,-3 2 1-16,0-1 3 0,2 1 2 0,-2-2 11 15,0 0-6-15,0-2 3 0,-1 1-5 0,-1 1 0 16,3-1 2-16,-2-5-9 0,-3 4-1 0,6-3-1 16,-3 0 3-16,1 1-9 0,0-1 5 0,0 1-8 15,-1-3-4-15,0 1 0 0,-1 0-7 0,-1-1-7 16,2-2 0-16,-2 1-8 0,0-3 2 0,-2 0-19 16,0 1 5-16,2 0-5 0,-1 0 1 0,-6-3-10 15,5 0-2-15,-4-2-14 0,-1 3-36 0,0-3-66 16,1-5-177-16,-3 6 78 0</inkml:trace>
  <inkml:trace contextRef="#ctx0" brushRef="#br0" timeOffset="163017.03">9430 10001 5 0,'-4'-27'120'0,"-5"-3"-6"0,-1 4-2 0,1-1-9 15,-3-1-8-15,0 3-5 0,-5-3-14 16,2 1-6-16,-2-3 2 0,-2 2-12 0,1 0-3 0,-5 1-12 16,-4 0-16-16,-1 1-22 0,-9-6-28 0,-1 1-25 15,6 10-40-15,-13-2-65 0,-4 1-163 16,11 6 73-16</inkml:trace>
  <inkml:trace contextRef="#ctx0" brushRef="#br0" timeOffset="176483.14">23956 6006 29 0,'-2'-18'542'16,"1"0"-4"-16,0 1-40 0,-2 6-19 0,3-3-23 15,-1 5-14-15,1 1-16 0,0 1-10 0,0 2-28 16,-1-1-41-16,1 3-36 0,0 3-22 0,0 0-23 16,0 0-8-16,1 13-3 0,1 3 0 0,-2 4-17 15,2 9-14-15,0 5-4 0,0 16-19 0,-4-1-12 16,2 3-12-16,-2-2-10 0,0 4-15 0,1-2-17 15,-4-1-15-15,-2 0-11 0,1-1-45 0,1-4-64 0,0-11 0 16,-1 1 0-16,2-4 0 0,-1-3 0 16,4 0-108-16,-3-3-107 0,4-9-79 0,0-4-73 15,1-1-65-15,-1-1-67 0,4-6-56 0,-3-5-399 16,-1 0-1033-16,0 0 458 0</inkml:trace>
  <inkml:trace contextRef="#ctx0" brushRef="#br0" timeOffset="176816.22">24154 6165 360 0,'4'-18'394'0,"1"0"37"0,0 1 3 0,-3 1 3 16,1 6-4-16,-3 3-1 0,1-2-16 0,2 3-29 15,-2 2-26-15,-1 1-37 0,0 3-14 0,7-1-15 16,-7 1-8-16,8 13-23 0,-3 1-1 16,3 3-26-16,1 7-18 0,1 5-17 0,1 1-25 0,-2 1-8 15,3 1-23-15,-3 3-14 0,0-1-6 0,5 9-3 16,-9-9-24-16,4-1-14 0,-5-1-6 0,0-3-3 15,5 2-12-15,-4-6 0 0,-1-5-15 0,-2-1 1 16,1-4-5-16,-2-2-3 0,2-5-3 0,-2-1 2 16,0-4 10-16,2-1-3 0,-3-2-48 0,0 0 0 15,9-16 0-15,-3 0 0 0,-1-3 0 0,3-10 0 16,0-1 0-16,2-3 0 0,0-13 0 0,2-2 0 16,-1 1 0-16,-1 1 0 0,1 11 0 0,-2 0 0 15,0 2 0-15,3 4 0 0,-3 3 0 0,0 1 0 16,-4 9 0-16,4 8 0 0,-4-5 0 0,3 6 0 15,-4 3-15-15,-3 1-273 0,7 1-63 0,-4 2-61 16,-4 0-62-16,7 5-83 0,-4-2-459 0,1 3-1101 16,1-2 488-16</inkml:trace>
  <inkml:trace contextRef="#ctx0" brushRef="#br0" timeOffset="177051.3">24942 5897 3455 0,'0'-9'298'0,"-2"-2"-23"0,-1 0 33 16,-1 2-2-16,-2 1-22 0,2 4-45 16,-4-2-39-16,6 4-28 0,-6 0-23 0,8 2-6 0,-10 3 7 15,6 1 1-15,-3 4-7 0,3 2-13 16,2 3-11-16,-2 3-8 0,3 3-13 0,1 0-8 16,-2 0-13-16,-1 6-17 0,3 2-22 0,-2-2-39 0,-1 1-47 15,-1-7-58-15,0 0-72 0,1-1-72 0,-3 1-74 16,1-2-82-16,3-2-102 0,-5-4-359 15,2-1-937-15,1-5 414 0</inkml:trace>
  <inkml:trace contextRef="#ctx0" brushRef="#br0" timeOffset="177349.45">25293 5777 363 0,'2'-5'582'16,"-1"-1"-21"-16,-1 3-37 0,2 0-36 0,-2 3-10 16,0 0-8-16,0 0-16 0,-5 12-6 0,5-3-25 15,-2 4-28-15,2 4-19 0,0 2-24 0,-2 8-30 16,2 5-28-16,0 0-22 0,2 4-24 0,-2 11-19 16,0-11-21-16,0 12-16 0,0 1-18 0,0-3-11 15,0 0-17-15,-2 3-117 0,0-13-29 0,1-1 0 16,-3 11 0-16,0-10 0 0,-3-2 0 0,2 0 0 15,-3-1 0-15,0-2 0 0,1-1 0 0,-2-1 0 16,-2-2 0-16,2-5 0 0,4-5 0 0,-3-1 0 16,0-2-132-16,3-4-246 0,1-4-61 0,-1-2-90 15,1-2-99-15,4-2-387 0,0 0-1098 0,0 0 486 16</inkml:trace>
  <inkml:trace contextRef="#ctx0" brushRef="#br0" timeOffset="177532.64">25674 6220 331 0,'4'-12'504'16,"-1"1"27"-16,-2 2 9 0,1 2-16 0,0-4-20 15,1 2-33-15,1 0-34 0,1 2-45 0,5 0-37 16,1 3-38-16,7-5-25 0,0 2-36 0,10 3-43 16,-1 0-57-16,1 1-78 0,2 1-86 0,-4-6-89 15,-6 6-99-15,-1 2-82 0,-8 0-74 0,5 0-78 0,-9 2-327 16,-3 4-820-16,-3 0 363 0</inkml:trace>
  <inkml:trace contextRef="#ctx0" brushRef="#br0" timeOffset="177666.37">25815 6259 74 0,'-23'16'296'0,"0"-2"22"0,5-4-4 0,4-1 8 0,3-3 18 15,4 0 13-15,1-2 14 0,3 1 17 0,-1-1 14 16,3-2 2-16,1-2-14 0,8 4-23 16,-2-3-27-16,8 0-29 0,-1-2-23 0,6 0-34 15,2-3-26-15,7 1-26 0,1-1-44 0,1 0-53 0,2 0-76 16,-2-2-99-16,1 0-108 0,-3-2-135 0,0 1-140 15,0-5-404-15,-2 2-933 0,-8 3 413 0</inkml:trace>
  <inkml:trace contextRef="#ctx0" brushRef="#br0" timeOffset="177899.39">26513 5981 160 0,'-1'-6'555'0,"-1"0"-11"0,5 1-28 16,0 1-30-16,3-5-25 0,2 3-18 0,3 2-28 16,5-4-29-16,3 2-30 0,7 0-37 0,2 3-29 15,3-1-34-15,4 1-27 0,-2 0-45 0,0 3-45 16,-1 0-56-16,0-2-54 0,-4-2-67 0,-9 3-62 16,-1 0-64-16,-4 1-51 0,-2-1-43 0,-6-1-52 15,-2 2-54-15,-4 0-51 0,3-4-250 0,-3 4-720 16,-12-3 319-16</inkml:trace>
  <inkml:trace contextRef="#ctx0" brushRef="#br0" timeOffset="178216">26627 5897 98 0,'-10'3'335'0,"-1"-4"13"0,3 2 16 0,0-1 14 16,8 0 11-16,-12 0 13 0,8 0 12 0,-3 0-7 16,7 0-11-16,-10 3-16 0,6-2-20 0,-2 1-21 15,-1 0-15-15,3 3-20 0,-1 0-19 0,-1 3-6 16,2-2-19-16,0 5-22 0,-1 5-17 0,1-5-13 0,-1 6-10 15,0 1-15-15,2 9-15 0,-3-2-9 16,2 1-9-16,0 2-4 0,0-1-7 0,0 2-6 16,4 0-11-16,-7 0-58 0,4 0-64 0,2-2 0 15,-2 2 0-15,6-1 0 0,-3-2 0 0,0-1 0 0,1 0 0 16,3-5 0-16,1-4 0 0,-1-1 0 16,0-2 0-16,2-2 0 0,2-1 0 0,2 0 0 15,-1-2 0-15,0-1 0 0,2-3 0 0,0 2 0 16,2-5 0-16,-1 2 0 0,0-2 0 0,-1-1 0 0,1-1 0 15,-1 0 0-15,-1-2 0 0,-1 0 0 0,-1-1 0 16,1-2 0-16,-3 2 0 0,2-1 0 0,-3 1 0 16,-1-1-155-16,0-2-307 0,-3 4-83 0,4-5-82 15,0 0-440-15,-2 2-1157 0,-2 1 512 0</inkml:trace>
  <inkml:trace contextRef="#ctx0" brushRef="#br0" timeOffset="180466.74">27024 5974 98 0,'0'0'248'0,"0"-4"-6"16,0 4-8-16,0 0-8 0,-4-6-10 0,4 6-6 15,-2-3-8-15,2 3-11 0,-3-4-3 0,1 2-9 16,2 2-3-16,-4-5-6 0,4 5 0 0,-3-5-5 16,1 3-4-16,2 2-17 0,-4-5 1 0,4 5-15 15,-5-4 3-15,1 2-19 0,4 2 3 0,-6-4-4 16,3 3-6-16,3 1-2 0,-6-3-12 0,-1-1-5 16,2 2-6-16,5 2-5 0,-11 0 12 0,4-3-13 15,1 2 0-15,-1 0 2 0,-1-1-5 0,-1 1-8 16,3 0-4-16,0 0-2 0,-3 1-1 0,9 0-1 15,-13 0-2-15,9 0-2 0,4 0-9 0,-13 0 4 16,13 0-8-16,-11 0-6 0,6-2 7 0,-1 4 2 16,6-2-3-16,-10 0-2 0,10 0 0 0,-11 0 3 15,11 0-1-15,-6 0-3 0,-2 1-3 0,3 1-4 16,5-2-1-16,-9 2-3 0,3-2 2 0,-1 1-3 16,7-1 2-16,-11 0-5 0,11 0-3 0,-10 2 0 15,4 0 1-15,1-2-1 0,-2 1 3 0,7-1-4 16,-11 1-1-16,6 3 3 0,-1-3-2 0,-2 0 3 15,3-1 6-15,0 1-1 0,-4 0 1 0,5 2-2 16,-1-2-2-16,0 1 3 0,0 0 1 0,-3 1-1 16,3 0 1-16,1-2 1 0,-2 1 5 0,-2-2 3 0,3 2 1 15,0 1 0-15,1 2 8 0,-5-3-7 16,4 0 6-16,0 1-3 0,-3-1 0 0,3 2 0 16,-4-2-1-16,4 3-9 0,-1-1 6 0,-1 1-3 0,1-2 0 15,-3 3-2-15,3 1-3 0,-2 0 0 0,2 1 1 16,-1 0-1-16,2 2-6 0,-1-1-1 15,-2 1-2-15,4-1 2 0,-3 2-2 0,0 0-1 16,2-1-4-16,3 0 4 0,-5 1 5 0,2 2-3 0,0-3-5 16,1 2 1-16,0-1-4 0,3 0 0 0,-3 0 2 15,0 0-4-15,0-1 1 0,3 1 4 0,-3 0-10 16,4 0 1-16,-5-1 6 0,4 1-7 16,0-2-1-16,-2 3 5 0,2-3 0 0,-2 1-2 0,3 1 5 15,-3-2-4-15,3 0 1 0,-2 0-2 0,2 1 2 16,0-1 3-16,-4-2 0 0,4 3 1 0,0-3 8 15,0 1-2-15,3-2-2 0,-3-1-5 0,0 2 2 16,-3 1 2-16,7-3-1 0,-4 2 0 0,0 0-3 16,0-2 2-16,2 4-8 0,1-4 5 0,-3 2-1 15,3-1 0-15,-2-1 0 0,2 2 3 0,-2-1-9 16,4-1 7-16,-4 2-6 0,3-1 6 0,-3-2 9 16,3 4-7-16,-1-4 3 0,1 1-4 0,-2 0 4 15,1 0-2-15,-2-1 4 0,3-1-1 0,0 2 5 16,-2-2-5-16,2 1 12 0,-4 0 2 0,5-2-19 15,-1 0-13-15,-1 3 0 0,-1-3 0 0,1 1 0 16,-1 0 0-16,2-1 0 0,0 0 0 0,0 2 0 16,0-3 0-16,0 1 0 0,-4-2 0 0,7 4 0 15,-4-3 0-15,1 2 0 0,-4-3 0 0,10 3 0 16,-6-2 0-16,2 1 0 0,-2-1 0 0,-4-1 0 16,8 2 0-16,-3-1 0 0,-5-1 0 0,7 0 0 15,-2 1 0-15,-5-1 0 0,7 2 0 0,-7-2 0 16,0 0 0-16,12-2 0 0,-6 4 0 0,-6-2 0 15,7-2 0-15,-7 2 0 0,9 0 0 0,-9 0 0 0,13 0 0 16,-9-1 0-16,-4 1 0 0,10 0 0 16,-10 0 0-16,10 0 0 0,-10 0 0 0,9 0 0 0,-9 0 0 15,12-1 0-15,-8 0 0 0,1 0 0 16,-5 1 0-16,9-1 0 0,-9 1 0 0,9-2 0 0,-3 1 0 16,-2 0 0-16,2-1 0 0,-2-1 0 0,1 2 0 15,0 0 0-15,1-3 0 0,-3 2 0 0,4-2 0 16,-2 1 0-16,-1-1 0 0,1 1 0 0,1 0 0 15,-1-2 0-15,0 2 0 0,0-2 0 0,-1 0 0 16,1 0 0-16,1 1 0 0,-3 0 0 0,1-2 0 16,1 1 0-16,0 0 0 0,-1-1 0 0,0 1 0 15,-1 1 0-15,-1-2 0 0,2 1 0 0,-3-1 0 16,4 1 0-16,-3 0 0 0,0 0 0 0,-1-1 0 16,3 1 0-16,-4-2 0 0,2 0 0 0,0 0 0 15,-2 1 0-15,0-1 0 0,1 1 0 0,2 0 0 16,-3-1 0-16,-3-2 0 0,3 2 0 0,3-1 0 15,-3 1 0-15,0 2 0 0,1-1 0 0,-1-1 0 16,0 2 0-16,0-2 0 0,0 1 0 0,0-1 0 16,0 1 0-16,-1 0 0 0,1 0 0 0,0 0 0 15,-3 0 0-15,2 0 0 0,1-2 0 0,0 3 0 16,0-1 0-16,-2-1 0 0,2 3 0 0,0 0 0 16,-2-2 0-16,2-1 0 0,-1 4 0 0,1-2 0 15,0 1 0-15,0 4 0 0,-4-7 0 0,4 2 0 16,-2 2 0-16,0 0 0 0,0-3 0 0,-1 3 0 0,2-1 0 15,-3 1 0-15,2-1 0 0,0 0 0 16,2 4 0-16,-5-7 0 0,3 4 0 0,-2 0 0 16,1-1 0-16,-2 2 0 0,3 0 0 0,-2-2 0 15,1 2 0-15,-2-2 0 0,3 2 0 0,-2-1 0 0,0 1 0 16,4 2 0-16,-10-4 0 0,6 3 0 16,-1 0 0-16,-2 0 0 0,7 1 0 0,-12 0 0 0,12 0 0 15,-12 0 0-15,6 0 0 0,-1 0 0 16,0 1 0-16,-1 0 0 0,2 0 0 0,-1 3 0 0,1-2 0 15,-3 1 0-15,1 1 0 0,0-1 0 0,3-1 0 16,-3 1 0-16,2 0 0 0,0 1 0 16,-2 2 0-16,2-1 0 0,-2 1 0 0,1-1 0 0,1 3 0 15,-4 0 0-15,3-2 0 0,0 1 0 0,1 1 0 16,-1 0 0-16,-1 0 0 0,0 0 0 0,1-1 0 16,1 3 0-16,-2-3 0 0,2 4 0 0,-2-3 0 15,2-1 0-15,1 0 0 0,-4 2 0 0,4-1 0 16,1-2 0-16,0 0 0 0,0-1 0 0,0 2 0 15,-1 1 0-15,3-3 0 0,-1 0 0 0,-1 2 0 16,2-3 0-16,-1 3 0 0,2-3 0 0,-2 0 0 16,3 0 0-16,-4 1 0 0,2-3 0 0,-1 2 0 15,3 0 0-15,-1 1 0 0,-3-2 0 0,4-3 0 16,-1 5 0-16,1 0 0 0,-1-2 0 0,1-3 0 16,-3 6 0-16,-1-3-3 0,4-1-50 0,0-2 13 15,-3 5-4-15,3-5 5 0,-2 4-2 0,2-4 2 16,0 4-10-16,0-4-8 0,-4 1-16 0,4-1-8 15,0 0-11-15,0 0-13 0,0 0-14 0,-4 4-12 16,4-4-23-16,0 0-17 0,0 0-25 0,0 0-24 16,0 0-63-16,0 0-51 0,0 0-70 0,0 0-81 15,0 0-345-15,0 0-899 0,0 0 397 0</inkml:trace>
  <inkml:trace contextRef="#ctx0" brushRef="#br0" timeOffset="181482.7">23902 7228 211 0,'1'-9'369'0,"1"-1"10"0,-4 3-21 15,2-2 8-15,0 4 0 0,2 1 1 0,-1-3-15 16,-1 3-12-16,0-1-30 0,0 5-29 0,1-2-30 0,-1 2-11 16,0 0-5-16,-1 15 1 0,1-5-4 0,1 7-8 15,-3 10 3-15,4-1-13 0,-4 3-3 0,2 2-10 16,0 2 0-16,-2 2-6 0,2 0-15 16,-2 0-11-16,0 12-3 0,2-13-11 0,-1 3-6 0,1-3-15 15,1 1-9-15,-2-3 0 0,1 1-27 0,-1-2-3 16,1-3-11-16,0-2-12 0,1-5 1 0,-1-5-11 15,1 5-17-15,1-4 5 0,-1-6-7 0,-1 2-43 16,0-1 0-16,1-5-12 0,1-1-65 0,-1 0-34 16,0 0-54-16,0-5-61 0,-1-1-85 0,0 0-80 15,13-9-75-15,-3 1-82 0,-3-1-433 0,7-5-1063 16,5-6 470-16</inkml:trace>
  <inkml:trace contextRef="#ctx0" brushRef="#br0" timeOffset="181682.81">24421 7471 166 0,'2'-6'406'0,"2"-1"11"16,-4-1-4-16,2 3-2 0,0-1-9 0,-1-1-16 15,3 3-17-15,-1-3-18 0,1 1-26 0,1 3-23 16,2-3-28-16,5 2-25 0,3-5-24 0,4 4-25 16,1 0-20-16,0-1-15 0,2 3-32 0,7-1-37 15,-8-1-47-15,5-1-61 0,-4 4-51 0,-4-2-60 16,-3 3-51-16,-2 0-44 0,-3-3-48 0,-2 4-48 15,-3-2-49-15,-5 2-302 0,0 0-719 0,0 0 318 16</inkml:trace>
  <inkml:trace contextRef="#ctx0" brushRef="#br0" timeOffset="181949.3">24583 7353 132 0,'-10'-1'245'16,"0"1"17"-16,1 0 8 0,1-1 12 0,2 1 15 16,1-4 2-16,1 2 25 0,-4-1 7 0,8 3 9 0,-6-3 4 15,2 0-5-15,4 3-13 0,-4-1-18 0,4 1-23 16,0 0-18-16,0 0-12 0,-13 6-3 15,12-2-2-15,-4 2-11 0,1 0-4 0,0 5-15 16,0-2-3-16,-1 4-12 0,1 3-13 0,-2 2-6 0,1 1-10 16,-1 1-13-16,0 3-11 0,1 5-21 0,0-2 2 15,3 1-5-15,-1 1-12 0,1-2-5 0,2 0-9 16,0-2-25-16,0-5-77 0,0 1 0 16,0 0 0-16,3-2 0 0,-1-1 0 0,5 1 0 0,-3-4 0 15,1 2 0-15,3-2 0 0,-3-1 0 0,4-5 0 16,-3 1 0-16,6-3 0 0,-6 2 0 0,7-4 0 15,-1-1 0-15,2-2 0 0,-4-1-181 0,1-1-134 16,7-3-60-16,-6 1-50 0,0-1-54 0,1-5-54 16,-5 5-448-16,2-6-1062 0,-2 6 469 0</inkml:trace>
  <inkml:trace contextRef="#ctx0" brushRef="#br0" timeOffset="182150.48">24546 7711 332 0,'-6'-6'371'15,"-2"-3"15"-15,2 3 5 0,1 2 1 0,1-4 1 16,1 2-3-16,-1 1-18 0,2 0-21 0,2-1-24 16,1 0-32-16,0-3-27 0,6 4-26 0,-1 0-22 15,6 0-24-15,-2 1-15 0,3 2-22 0,5-2-16 16,3 2-23-16,7-1-32 0,4 2-43 0,-4-3-53 16,-2 1-57-16,2 2-69 0,-6-3-57 0,-1 4-62 15,-2-2-69-15,0-3-76 0,-8 2-318 0,3-2-775 16,-4 1 344-16</inkml:trace>
  <inkml:trace contextRef="#ctx0" brushRef="#br0" timeOffset="182415.84">25130 7246 166 0,'0'-6'473'0,"0"3"-12"15,1-1 2-15,-1 4-7 0,0-5-13 0,0 5-18 16,3-6-26-16,-3 6-26 0,1-1-26 0,-1 1-18 16,0 0-15-16,0 0-12 0,0 0 1 0,0 0-22 0,-4 16-14 15,3-11-25-15,0 5-19 0,-3-1-19 0,-2 0-17 16,-1 2-18-16,-2 3-16 0,2 0-17 16,0-1-12-16,-7 1-24 0,3 2-15 0,2-1-37 15,-4-4-33-15,3 3-55 0,-3 1-55 0,4-3-71 0,0-1-75 16,3-1-67-16,-1-2-65 0,4 0-73 0,0-1-84 15,2-3-352-15,1 1-955 0,0-5 423 0</inkml:trace>
  <inkml:trace contextRef="#ctx0" brushRef="#br0" timeOffset="182734.11">25397 7181 267 0,'5'-13'504'0,"-2"2"21"15,2 2 9-15,-2-1 1 0,-2 2-6 0,0 2-9 16,1 1-27-16,-1 1-35 0,-1 1-38 0,2 1-36 16,-2 2-32-16,0 0-17 0,0 0-11 0,0 0-20 15,-3 15-22-15,0-6-20 0,3 6-20 0,-1 4-18 16,-1 5-17-16,1 2-24 0,1 0-9 0,-4 3-41 16,2 0-133-16,0 1 0 0,1-1 0 0,0 6 0 15,-2-2 0-15,1 2 0 0,0 9 0 0,0-10 0 16,1 2 0-16,-2-1 0 0,2-3 0 0,-2 1 0 15,1-1 0-15,-1-3 0 0,-1 0 0 0,3-3 0 16,-2-1 0-16,2-5 0 0,1-3 0 0,-4 0 0 16,3-5 0-16,-3-1 0 0,4-3 0 0,0-2 0 15,-2 0 0-15,-1-1 0 0,3-5-245 0,0 4-180 16,0-4-69-16,0 0-70 0,0 0-514 0,0 0-1166 16,9-25 516-16</inkml:trace>
  <inkml:trace contextRef="#ctx0" brushRef="#br0" timeOffset="182950.3">25719 7490 3155 0,'0'-7'309'15,"0"0"-71"-15,-2-1 42 0,0 1 18 0,0 1 17 16,1-1-11-16,-3 1-37 0,4 1-34 0,0 0-34 0,-2 0-14 16,6 0-19-16,0 1-14 0,8-1-16 15,0 0-18-15,5 3-6 0,4 0-17 0,8-2-11 16,0 1-30-16,-1 2-34 0,3-1-36 0,-3 1-45 15,0 4-52-15,-10-3-51 0,4 0-56 0,-9 1-49 0,1 2-44 16,-4-1-31-16,-5 1-23 0,2-1-29 0,-4 3-8 16,-4-2-272-16,-4 3-732 0,-4 1 324 0</inkml:trace>
  <inkml:trace contextRef="#ctx0" brushRef="#br0" timeOffset="183116.27">25924 7484 1396 0,'-26'15'43'0,"1"-4"43"0,-1 3 24 16,3-3 31-16,0 3 22 0,5-5 21 0,8 0 24 0,-3-3 47 15,6 1 15-15,0-1 16 0,1-1 12 0,3-1 14 16,3 0 3-16,0 0-7 0,3 0-8 15,3-1-11-15,1-3-23 0,5 1-26 0,5 1-20 16,2-4-17-16,2 1-11 0,5-1-35 0,-4 1-8 0,8-3-25 16,-1-1-33-16,-2 0-34 0,-7 2-48 0,3-1-70 15,-4-1-89-15,4-1-88 0,-7 1-99 0,-1-5-121 16,-1 4-447-16,-4-3-981 0,2 2 435 16</inkml:trace>
  <inkml:trace contextRef="#ctx0" brushRef="#br0" timeOffset="183449.87">26588 7269 3102 0,'4'-9'263'15,"-1"-1"-36"-15,-1 2-16 0,-1-1 4 0,3 0 31 16,-4 4 15-16,4-3 8 0,-4 4-5 0,0-1-20 15,0 3 0-15,2-3-16 0,-2 5-18 0,0 0-22 16,0 0-7-16,0 0-10 0,0 0 20 0,0 0 1 16,-2 23 7-16,0-6-7 0,0-1-1 0,0 2-12 15,-1 8-7-15,-2-3-10 0,-1 4-10 0,3-1-115 16,-1 3-37-16,-1 0 0 0,3 0 0 0,-2 1 0 16,1 2 0-16,0 1 0 0,0-5 0 0,1-1 0 0,-1-1 0 15,0 2 0-15,2-9 0 0,-2 0 0 16,0-2 0-16,1-2 0 0,1-2 0 0,1-4 0 0,-3 0 0 15,2-2 0-15,0-1-220 0,1-3-139 0,0-3-60 16,-3 4-62-16,3-4-68 0,0 0-51 16,0 0-328-16,5-13-1004 0,-1 3 444 0</inkml:trace>
  <inkml:trace contextRef="#ctx0" brushRef="#br0" timeOffset="183716.12">26877 7279 115 0,'1'-10'413'0,"3"-1"25"0,-4 2 23 0,0 0 9 16,0 5 2-16,0-1-14 0,0-1-34 0,-1 2-34 16,1 4-31-16,0 0-10 0,0 0-12 0,-5 11 2 15,2-4-20-15,2 4-24 0,-3 3-19 0,3 4-17 16,-3 6-19-16,4 2-23 0,-1 0-21 0,1 2-22 16,-3-2-7-16,3 2-31 0,0 2-1 0,-1-3-11 15,1 4-15-15,-3-2-13 0,6-1-3 0,-7 0-17 16,4-1-7-16,0-2 0 0,-4-4-11 0,4-3-3 15,0-1-52-15,-1-5-3 0,1 3 0 0,-4-4 0 16,4-2 0-16,0 0-36 0,0-4-97 0,-2 1-62 16,0-1-68-16,2-2-72 0,0 1-81 0,0-4-96 15,0 0-539-15,0 0-1137 0,0 0 503 0</inkml:trace>
  <inkml:trace contextRef="#ctx0" brushRef="#br0" timeOffset="-204580.2">20812 9479 402 0,'6'-33'456'16,"2"2"-2"-16,-3 6-2 0,-1 9 12 0,-2-1 3 16,1 3-6-16,-2 4 0 0,-1-1-13 0,0 6-26 15,0-1-35-15,0 5-30 0,0 1-44 0,0 0-10 16,0 0-3-16,-10 23-7 0,4 3-15 0,-5 7-23 16,2 0-20-16,-5 14-21 0,0 7-14 0,0-4-19 15,-2 5-19-15,-2-4-16 0,4-2-66 0,-3-2-80 16,3 0 0-16,-3 0 0 0,8-15 0 0,-2-1 0 15,3-1 0-15,2-2 0 0,-2-9 0 0,7-6 0 16,-2-2 0-16,2-3 0 0,1-1 0 0,-2-2 0 0,2-5 0 16,0 0 0-16,0 0 0 0,12-32 0 15,-4 5 0-15,0-2 0 0,0-3 0 0,8-14 0 16,-3-5 0-16,2-1 0 0,0-7 0 0,7-22 0 16,-3 1 0-16,-5 23 0 0,4 2 0 0,0 6 0 0,-8 17 0 15,3 0 0-15,-1 9 0 0,-5 7 0 16,-3 5 0-16,3 4 0 0,-1 4 0 0,0 4 0 15,1 4 0-15,0 10 0 0,0 4 0 0,0 5 0 0,2 8 0 16,-1 2 0-16,2 12 0 0,0 2 0 0,-2-14 0 16,5 14 0-16,-2 0 0 0,1-2 0 0,-1-13 0 15,-2 2 0-15,4 10 0 0,-3-14 0 0,-1 1 0 16,0-1 0-16,-1-2 0 0,-2-3 0 0,1-6 0 16,-2-4 0-16,-4-4 0 0,2-3 0 0,-6-2 0 15,2-2 0-15,-3-1-72 0,-1-3-358 0,-4-2-56 16,-1-5-46-16,-6-5-47 0,-4-4-437 0,-2-5-1099 15,-1-1 486-15</inkml:trace>
  <inkml:trace contextRef="#ctx0" brushRef="#br0" timeOffset="-204445.93">20795 9821 617 0,'-18'-6'221'0,"3"1"58"0,2 2 24 15,3 0 9-15,2 2 11 0,4 1 20 0,4 0 23 16,0 0 17-16,0 0 9 0,0 0-4 0,0 0-10 16,13 6-32-16,5-5-27 0,2-1-38 0,10 0-28 15,1-1-17-15,-1-1-44 0,3-3-50 0,1-2-68 16,0 1-74-16,-3-5-86 0,1 2-92 0,-3-5-77 15,-5 1-78-15,2-4-89 0,-4-1-391 0,-2-6-880 16,-4 1 390-16</inkml:trace>
  <inkml:trace contextRef="#ctx0" brushRef="#br0" timeOffset="-204214">21246 9531 945 0,'9'-17'133'15,"-2"2"70"-15,0-1 36 0,-4 4 42 0,1-5 46 16,-2 9 30-16,1-3 27 0,-2 7 19 0,-1-3 8 0,0 2 4 16,3 1-31-16,-3 4-29 0,0-4-12 15,0 4-2-15,0 0-9 0,4 11-8 0,-2 3-15 16,1 4-3-16,-2 10-12 0,4 1-14 0,-4 5-13 0,-2 1-15 15,3 13-18-15,-2-1-162 0,-2 3-72 0,1-1 0 16,-3 6 0-16,8 2 0 0,-9-3 0 16,8 0 0-16,2-2 0 0,-3 2 0 0,2-5 0 15,-2 0 0-15,1-4 0 0,-1-10 0 0,0-3 0 0,-1-1 0 16,-1-2 0-16,0-3 0 0,-1-4 0 0,-2-4 0 16,2-1 0-16,-3-6-153 0,3-1-184 0,-2-4-24 15,0 0-19-15,-2-3-13 0,-2-2-12 0,7-1-22 16,-12-7-21-16,6-3-20 0,-7-5-336 0,8-3-870 15,-3-10 386-15</inkml:trace>
  <inkml:trace contextRef="#ctx0" brushRef="#br0" timeOffset="-202879.72">21289 10001 89 0,'5'-33'228'0,"3"2"32"0,-2 2 23 0,-3 1 31 16,1 2 21-16,0-2 33 0,0 3 13 0,-1-2 15 16,2 9 2-16,-2-2-7 0,3 2 0 0,-3-1-15 15,3 3-31-15,0 2-20 0,2 2-16 0,1 2-43 16,2 3-23-16,-1 0-23 0,3 3-26 0,6 4-19 15,-1 3-20-15,0 1-18 0,0 3-4 0,0 6-21 16,-2 0-9-16,4 5-15 0,-8-2-15 0,0 2-21 16,-4 0-6-16,-3-1-16 0,-4 0-5 0,-4 5 0 15,-4 2-4-15,-4-7-2 0,-4 4-5 0,-4 2 6 16,-3-4-6-16,-1-1 6 0,5-8-6 0,0 2-3 16,4-1 4-16,-1-3 11 0,2 2 2 0,3-7 0 0,4 1-1 15,1-2 1-15,5-2-14 0,0 0 9 0,0 0-9 16,14-14 8-16,2 3-8 0,7-7-11 15,0-2 0-15,4-2-14 0,3-1 0 0,-2-2-9 16,7-10-8-16,2 0 0 0,-5 0 8 0,-10 6 1 0,6-10 0 16,-10 9 4-16,-1 3 0 0,-3-2 4 0,-3 2 22 15,-3 2 26-15,-3 9 10 0,-2 0 16 0,-1 4 30 16,-2 2 9-16,0 0 10 0,-1 4-15 16,0 1-14-16,-3 3-4 0,4 2-59 0,-12 8-20 0,6 0 0 15,-3 9 0-15,-2 5 0 0,2 6 0 0,1 3 0 16,-1 4 0-16,1 12 0 0,6-12 0 0,-5 15 0 15,7 4 0-15,0 5 0 0,3-2 0 0,1-1 0 16,-2 0 0-16,6 0 0 0,1-2 0 0,0-3 0 16,-1-2 0-16,-1-2 0 0,-1-13 0 0,-2-4 0 15,1 0 0-15,-1-3 0 0,-2-9 0 0,-2 0 0 16,0-7 0-16,-2 0 0 0,-2-2 0 0,1-4 0 16,-3-2 0-16,-2-3-161 0,-4-3-131 0,3-1-12 15,-2-8-7-15,-2-4 3 0,1-8 5 0,-2-4 6 16,4-3 20-16,2-2 5 0,-4-17 12 0,6-3 22 15,5 2 18-15,1-1 22 0,4-2 24 0,1 5 38 16,5 13 35-16,-1 1 30 0,-1 2 37 0,2 3 26 16,7 5 39-16,-7 0 38 0,7 4 21 0,-4 5 31 15,2 1 14-15,-1 1 14 0,2 5 7 0,-1-2-3 0,2 4 2 16,-1 1-3-16,-2 3-2 0,5 1-13 16,-2 3-13-16,-1 3-1 0,2 3-10 0,-1 1-10 15,-6 3-13-15,1 3-6 0,0 4-9 0,0 8-4 16,-6-8-10-16,-2 6-4 0,-1 2-9 0,-7 1 1 0,-1 0-10 15,-2-4 0-15,-2 1-9 0,-2-7-3 0,2-1 3 16,-1 1-8-16,-3-2 0 0,0-3-2 0,-2-2 2 16,2-1 1-16,0-2-6 0,3-2 1 15,1-3-1-15,0-1-1 0,2-1 3 0,7 0-6 0,-7-3 2 16,9-5-6-16,0-2-3 0,8-5 0 0,3-7 1 16,7 0-3-16,-2-6-7 0,16-8-14 0,3-6-10 15,-2-2-10-15,5 1-9 0,2-4-4 0,16-18-4 16,-22 19 1-16,2 3 7 0,-4-2 5 0,-4 6 5 15,-10 11 6-15,-1 2 21 0,-6 0 26 0,-3 9 25 16,-2 3 21-16,-4 3 25 0,-3 1 4 0,-2 3 1 16,-3 5 6-16,-1 0 14 0,-8 3 2 0,3 3 12 15,-3 9 2-15,-10 6-3 0,3 5-3 0,-1 6-13 16,2 0-4-16,4 1-52 0,-4 12-54 0,5-8 0 16,5-1 0-16,2 0 0 0,5-1 0 0,-1 15 0 15,7-18 0-15,4 4 0 0,4-2 0 0,2-3 0 16,5-3 0-16,2-1 0 0,5-7 0 0,0 0 0 15,5-6 0-15,0-4 0 0,-2-5 0 0,1-4 0 16,-2-4 0-16,-2-3 0 0,1-6 0 0,-4 0 0 16,0-10 0-16,-4-1 0 0,-2 1 0 0,-3-3 0 15,-5 2 0-15,-4 6 0 0,-1 1 0 0,-3 2 0 16,-1 3 0-16,-1 0 0 0,1 6 0 0,-2 0 0 16,-1 3 0-16,-2 3 0 0,5 1 0 0,-13 6 0 0,4 1 0 15,4 5 0-15,1 3 0 0,0-5 0 0,0 9 0 16,3-1 0-16,1-1 0 0,4 2 0 0,1 2 0 15,3-5 0-15,2 1 0 0,-1-8 0 0,4 3 0 16,2-2 0-16,-2-6 0 0,1-1 0 0,1-1 0 16,3-4 0-16,-4-1 0 0,2-5 0 0,0-2 0 15,-1-3 0-15,-2-2 0 0,6-6 0 0,-2-2 0 16,-3-1 0-16,-2 2 0 0,-3 5 0 0,2-7 0 16,-2 6 0-16,-2 2 0 0,-5 5 0 0,2-1 0 15,-2 3 0-15,1 3 0 0,-2 1 0 0,2 2 0 16,-3 3 0-16,0 0 0 0,0 0 0 0,-7 18 0 15,2-2 0-15,3 9 0 0,-3 2 0 0,3 4 0 16,0 3 0-16,2 16 0 0,0 0 0 0,1-1 0 16,3 1 0-16,-8-2 0 0,4 2 0 0,1-2 0 15,1-1 0-15,-1-1 0 0,0-12 0 0,-2 1 0 16,2 1 0-16,-1-2 0 0,0-2 0 0,2 1 0 16,-2-2 0-16,0-1 0 0,-2-10 0 0,1 6 0 15,-3-8 0-15,0 0 0 0,-1-4 0 0,0-3 0 0,-4 0 0 16,-1 0 0-16,-2-3 0 0,2-2 0 15,-3-5 0-15,-2-3 0 0,-2-4 0 0,0-2 0 16,1-1 0-16,1-3 0 0,-1-9 0 0,3-1 0 16,5-5 0-16,5-2 0 0,4-3 0 0,11-14 0 0,7 2 0 15,5-2 0-15,4 0 0 0,8 3 0 0,3 3 0 16,2 1 0-16,5 4 0 0,1 1 0 0,-5 6-508 16,-5-3-773-16,2-1-1387 0,-13 13 613 0</inkml:trace>
  <inkml:trace contextRef="#ctx0" brushRef="#br0" timeOffset="-202046.78">20540 8345 3069 0,'7'-19'307'0,"-5"3"-121"0,1-1 12 0,0 5 77 16,2 1 10-16,-5 3 10 0,1 1-13 0,-1 2-28 16,0 2-34-16,0 3-3 0,0 0 1 0,-14 13 6 15,7 0-4-15,-2 4-10 0,0 10-3 0,0 7-3 16,2 2-16-16,0 8-14 0,0-9-14 0,1 12-21 16,3-13-14-16,1 0-13 0,2 0-4 0,0-2-14 15,0-1-10-15,2-3-8 0,1-9-17 0,-3-1-58 16,0-4-1-16,1-4 0 0,2-1 0 0,-3-3 0 0,0-3 0 15,0-3 0-15,0 0 0 0,1-13 0 0,-2 1 0 16,1-6 0-16,0-7 0 0,0-4 0 0,0-1 0 16,-1-5 0-16,-1-10 0 0,4-1 0 0,1-4 0 15,2 4 0-15,-1 10 0 0,1 1 0 0,-3 5 0 16,4 6 0-16,-1 8 0 0,-4 3 0 0,3 5 0 16,3 3 0-16,-4 3 0 0,5 4 0 0,-1 5 0 15,6 5 0-15,4 10 0 0,1 8 0 0,0-1 0 16,6 12 0-16,-5-10 0 0,6 11 0 0,-7-10 0 15,7 8 0-15,-2-10 0 0,-4-1 0 0,3-2 0 16,-3-3 0-16,-1-1 0 0,-1-8 0 0,-4-5 0 16,-2-2 0-16,-1-4 0 0,-2-3 0 0,1-3 0 15,0-4 0-15,0-2 0 0,1-7 0 0,3-9 0 16,-2-1 0-16,-3-6 0 0,2-3 0 0,-3 0 0 0,4-14 0 16,-5-1 0-16,2 0 0 0,1 1 0 15,-1 2 0-15,-1 0 0 0,-3 14 0 0,1 1 0 16,-1 6 0-16,0 8 0 0,-3 7 0 0,1 4 0 15,-2 2 0-15,0 4 0 0,0 0 0 0,0 19 0 0,-2-1 0 16,2 6-3-16,-1 6-535 0,2 0-44 0,3 2-58 16,0 4-432-16,5-1-1160 0,4 10 513 15</inkml:trace>
  <inkml:trace contextRef="#ctx0" brushRef="#br0" timeOffset="-201314.1">21342 8565 25 0,'9'-8'354'0,"3"-6"5"16,-5-1 17-16,-2-3 34 0,-1 0 20 15,0 1 20-15,-6-2 13 0,0 2 8 0,-2 6 6 0,1 0-15 16,-4 1-27-16,1 3-38 0,-2 0-36 0,0 6-31 16,-1 3-43-16,-1 3-20 0,0 7-30 0,0 0-20 15,1 2-25-15,0 3-19 0,4 0-17 0,0 0-13 16,2 3-16-16,3-1-11 0,4-1-10 0,0-1-8 16,1-1-15-16,1-1-2 0,4-2-9 0,-1-3-36 15,1-3-36-15,1-2 0 0,-1-1 0 0,2-3 0 16,2-2 0-16,-3-3 0 0,3-3 0 0,-3 0 0 15,1-6 0-15,1-3 0 0,-4-2 0 0,0-6 0 16,1-4 0-16,-5-2 0 0,-5-1 0 0,0-1 0 16,-4-1 0-16,-1 4 0 0,-1 10 0 0,-3 3 0 0,0-1 0 15,-5 6 0-15,-1 3 0 0,-2 5 0 16,-2 3 0-16,1 4 0 0,1 4 0 0,2 5 0 16,1 1 0-16,3 3 0 0,-1 6 0 0,3 4 0 15,4-8 0-15,9 7 0 0,-2 1 0 0,5-8 0 0,-1-2 0 16,7-2 0-16,1-1 0 0,3-3 0 15,2 0 0-15,8-1 0 0,1-6 0 0,-2-1 0 16,5-2 0-16,-3-5 0 0,0 0 0 0,-1-3 0 0,-1-4 0 16,-2-3 0-16,0 0 0 0,-6-4 0 0,1-1 0 15,-1-5 0-15,-1 0 0 0,-3 1 0 0,-4-1 0 16,-6 6 0-16,3 3 0 0,-6 5 0 0,0 2 0 16,-1 2 0-16,0 4 0 0,0 2 0 0,0 0 0 15,-14 9 0-15,6 3 0 0,-2 3 0 0,1 11 0 16,0-1 0-16,4 0 0 0,-3 0 0 0,6 0 0 15,2-5 0-15,1-1 0 0,3 0 0 0,2-2 0 16,-1-3 0-16,7 0 0 0,-3-5 0 0,1-3 0 16,2-1 0-16,0-4 0 0,0-1 0 0,1-2 0 15,5-5 0-15,-4-1 0 0,2-2 0 0,-3-2 0 16,0-2 0-16,2-6 0 0,-3-2 0 0,-1-2 0 16,-3-1 0-16,-3 6 0 0,1 2 0 0,-2 2 0 15,1 6 0-15,-5 3 0 0,0 2 0 0,0 2 0 16,0 2 0-16,0 0 0 0,0 0 0 0,-4 21 0 15,4-10 0-15,4 1 0 0,-4 5 0 0,8-1 0 16,-3-1 0-16,5 0 0 0,-1-1 0 0,3-2 0 16,0-1 0-16,4-4 0 0,0-1 0 0,1-3 0 0,2-3 0 15,0-3 0-15,-1-3 0 0,0-2 0 0,-1-2 0 16,-2-2 0-16,-2-2 0 0,2-6 0 0,-3 2 0 16,-2-9 0-16,0 1 0 0,-5 1 0 15,-1-2 0-15,-3 0 0 0,-3 1 0 0,-2 8 0 0,0-1 0 16,-6 4 0-16,1 1 0 0,3 7 0 0,-5 1 0 15,4 2-39-15,-5 6-491 0,-2 0-126 0,1 4-505 16,1 4-1258-16,4 1 556 0</inkml:trace>
  <inkml:trace contextRef="#ctx0" brushRef="#br0" timeOffset="-201146.75">22432 8555 281 0,'0'3'636'0,"0"1"-10"0,0-4-6 15,-1 7 4-15,0-1-13 0,0-1-42 0,-2 2-50 16,2 1-50-16,-3 0-45 0,1 4-42 0,-1 1-54 16,2 1-79-16,-1-2-122 0,-6 5-147 0,4-1-169 15,-10 7-170-15,-4-4-195 0,0 2-337 0,-3 1-964 16,-2 0 426-16</inkml:trace>
  <inkml:trace contextRef="#ctx0" brushRef="#br0" timeOffset="-200514.11">24153 9457 50 0,'3'-28'578'0,"2"2"7"15,-3 7-4-15,0 3 22 0,2 1-17 0,-1 4-7 16,-1 2-21-16,-2 2-37 0,1 2-49 0,-1 2-44 16,0 3-25-16,0 0-26 0,-6 22-27 15,-2 3-24-15,2 4-29 0,-2 6-28 0,1 12-25 0,-1 1-25 16,2 1-54-16,-1-3-165 0,2 0 0 0,1 0 0 15,-1-13 0-15,5 4 0 0,-2-4 0 0,-3 0 0 16,2-1 0-16,2-4 0 0,-3-3 0 0,0-10 0 16,0-5-243-16,0-4-137 0,2-2-52 0,-5-3-62 15,1-2-58-15,6 1-53 0,-13-15-310 0,5-1-990 16,2 1 439-16</inkml:trace>
  <inkml:trace contextRef="#ctx0" brushRef="#br0" timeOffset="-198979.8">24023 9629 337 0,'3'-35'259'0,"0"5"28"16,-1 4 9-16,7 1 22 0,-7 6 34 0,6-1 12 15,0 3 6-15,0 2 10 0,2-2-1 0,1 3-3 16,3 2-6-16,0-2-12 0,6 5-19 0,4-1-19 16,-2 3-18-16,4 0-22 0,-6 3-31 0,10 0-22 15,-2 6-24-15,-2 0-13 0,-3 0-17 0,-4 2-26 16,-3 5-12-16,0-2-15 0,-4 4-12 0,-5 0-7 16,-2 2-16-16,-5 4-7 0,-3 3 1 0,-8 5-20 15,-2-3-2-15,-7 2 3 0,-2-2-13 0,-3-1-2 16,-5-2-6-16,2 0-12 0,-4 1 13 0,3-9-12 0,-1 5-5 15,5-4-4-15,6-4 16 0,6-2-21 0,2-3 12 16,3-1-4-16,0 1-3 0,4-1 1 16,2-1 0-16,2-1-11 0,0 0-9 0,0 0 0 0,25-7 0 15,-8 5 0-15,3 0 0 0,0-3 0 0,7 2 0 16,1 1 0-16,-2 1 0 0,4 1 0 0,-10 1 0 16,8 1 0-16,-8 3 0 0,0 0 0 0,0 1 0 15,-2 1 0-15,1 4 0 0,-2 0 0 0,-2 0 0 16,-2 3 0-16,0 1 0 0,-3 1 0 0,-1 8 0 15,-4-8 0-15,0 2 0 0,-1-3 0 0,-4 5 0 16,-4-4 0-16,-2 1 0 0,-2 0 0 0,-1-3 0 16,-2-3 0-16,-4 1 0 0,-1-2 0 0,-2-3 0 15,-5-1 0-15,3-4 0 0,1 1 0 0,0-2 0 16,-1-1 0-16,1-2 0 0,3-3 0 0,3 0 0 16,2 0 0-16,5 3 0 0,1-3 0 0,1 1 0 15,0 2 0-15,4 2 0 0,4-6 0 0,4 2 0 16,2 1 0-16,3 0 0 0,2 1 0 0,6-1 0 0,-1 0 0 15,7-2 0-15,-5 2 0 0,5-1 0 0,3-2 0 16,-2-1 0-16,3-2 0 0,2 2 0 16,2 0 0-16,-6-3 0 0,2-3 0 0,-2 0-1 15,-1 0-5-15,-2-4-3 0,-2 0 6 0,2-5 2 0,-3 2-5 16,-5-4 3-16,-1-1-2 0,-1-1 2 0,-2-4 6 16,-1-1 7-16,-4 4 14 0,-1 2-24 0,-4 6 0 15,0 2 0-15,-4 5 0 0,-2-1 0 0,0 8 0 16,-3 1 0-16,-4 3 0 0,0 3 0 0,-5 7 0 15,-1 5 0-15,-2 7 0 0,1 7 0 0,2 1 0 16,1 4 0-16,-2 10 0 0,6-10 0 0,4 1 0 16,3-1 0-16,6 1 0 0,1-1 0 0,4 1 0 15,4-1 0-15,2-3 0 0,5-3 0 0,2-5 0 16,3-2 0-16,1-5 0 0,3-7 0 0,0-3 0 16,-1-5 0-16,3-1 0 0,-2-7 0 0,-1-6 0 15,1-1 0-15,-3-6 0 0,1-2 0 0,-4-3 0 16,5-13 0-16,-7 8 0 0,3-13 0 0,-4-3 0 15,-3-3 0-15,0-4 0 0,-2-4 0 0,-5 5 0 0,-1 0 0 16,-4 5 0-16,-5 16 0 0,0 4 0 16,-4 3 0-16,-1 10 0 0,1 2 0 0,-1 6 0 15,-1 5 0-15,-3 2 0 0,-1 6 0 0,-5 8 0 0,-2 10 0 16,0 6 0-16,4 2 0 0,-2 13 0 0,4 2 0 16,3 0 0-16,2 2 0 0,3-1 0 0,6 1 0 15,3-13 0-15,3 10 0 0,0-11 0 0,7 6 0 16,2 3 0-16,2-17 0 0,0-1 0 0,1-5 0 15,1-1 0-15,5-8 0 0,-4-1 0 0,5-6 0 16,1-3 0-16,-1-5 0 0,0-5 0 0,-4-6 0 16,-2-1 0-16,-2-7 0 0,2-6 0 0,-2-12 0 15,-3 8 0-15,2-13 0 0,-6-5 0 0,4-2 0 16,-3-3 0-16,5-28 0 0,-11 28 0 0,0 3 0 16,-5-3 0-16,-4 21 0 0,-1 1 0 0,-3 7 0 15,2 8 0-15,-1 2 0 0,-3 7 0 0,1 8 0 16,-4 3 0-16,-1 7 0 0,0 7 0 0,-4 8 0 15,3 7 0-15,-2 13 0 0,4 4 0 0,2 1 0 16,9-2 0-16,3 0 0 0,3 3 0 0,-1 1 0 16,9-5 0-16,0 2 0 0,4-3 0 0,0-2 0 15,-4-13 0-15,4-3 0 0,-1-2 0 0,-1-6 0 16,-4-7 0-16,3-1 0 0,-6-4 0 0,3-6-90 0,0-1-196 16,-3-1-28-16,4-6-10 0,-2-4-39 0,3-3-12 15,-3-3-5-15,2-3-6 0,0-6-4 0,-1 0 13 16,0 1 35-16,4-2 32 0,-5 2 46 15,0-3 52-15,1 7 52 0,-3-3 58 0,3 2 66 0,-8 8 52 16,3-2 37-16,-4 0 58 0,1 5 43 0,0-4 44 16,-2 3 36-16,-1 3 25 0,2-2 24 0,-1-1 8 15,-1 6 8-15,-1-4 11 0,3 4-15 0,-4 1-15 16,3 1-27-16,-1 2-21 0,-2 2-11 0,0 0 3 16,7 10-17-16,-3 0-18 0,2 4-19 0,0 4-17 15,2 6-16-15,-2 1-15 0,0 3-102 0,0 2-20 16,-1-3 0-16,1 0 0 0,0 1 0 0,-4-5 0 15,1-2 0-15,-2-3 0 0,0-1 0 0,-1-3 0 16,0-2 0-16,0-5 0 0,0 0 0 0,0-2 0 16,0-2 0-16,0-3 0 0,0 0 0 0,0 0 0 15,0 0 0-15,4-21 0 0,1 9 0 0,-1-5 0 16,4 1 0-16,3-8 0 0,1 1 0 0,-1-2 0 16,2 4 0-16,-3 3 0 0,-3 5 0 0,3-1 0 0,-5 3 0 15,4 3 0-15,-3 1 0 0,-1 3 0 0,3 0 0 16,-2 3 0-16,1 2 0 0,-2 1 0 15,0 4 0-15,0 3 0 0,3 0 0 0,-2 2 0 16,-3 1 0-16,3 5 0 0,1-2 0 0,-4-3 0 0,5 3 0 16,-4-4 0-16,-2 0 0 0,0-2 0 0,0-1 0 15,1-3 0-15,-2 0 0 0,2-1 0 0,-1 0 0 16,-2-4 0-16,4 0 0 0,-4 0 0 0,0 0 0 16,13-10 0-16,-6 3 0 0,1-3 0 0,4-6 0 15,0 1 0-15,10-6 0 0,-4 1 0 0,-3 4 0 16,7-1 0-16,-8 2 0 0,-1 3 0 0,1 4 0 15,-4 0 0-15,0 4 0 0,-3 0 0 0,-1 3 0 16,1 1 0-16,-1 3 0 0,2 2 0 0,-5 0 0 16,4 5 0-16,-3 1 0 0,0 0 0 0,1 5 0 15,0 1 0-15,-3-1 0 0,1-5 0 0,1 5 0 16,0-5 0-16,-2 1-115 0,1-1-198 0,3-3-56 16,0-1-45-16,-2-2-54 0,4 0-59 0,1-5-68 15,2 1-304-15,2 0-973 0,0-2 430 0</inkml:trace>
  <inkml:trace contextRef="#ctx0" brushRef="#br0" timeOffset="-198263.99">26996 9765 185 0,'10'-12'329'0,"-1"1"5"15,0 4 9-15,1-4 15 0,-1 0-8 0,-5 2 14 0,6-6 4 16,-6 4-5-16,1 0-17 0,-1-2-23 16,0 2-18-16,0-4-16 0,-3 5-15 0,-1-2-15 15,0 4-21-15,-4-2-13 0,0 4-27 0,1 0-10 16,-4 3-25-16,-7 2-19 0,1 4-12 0,-4 5-13 0,-8 5-12 15,2 2-14-15,-1 6-7 0,2-1-6 0,-1 2-11 16,4 5-1-16,1-4-8 0,5 4-6 16,4-5-9-16,3-3 0 0,4 0-7 0,2-1-1 0,3-5-6 15,4-2 1-15,0-1-4 0,2-2-4 0,5-4 5 16,-2 0-8-16,1-4 7 0,2-1 14 0,2-3 15 16,0-2 8-16,3-2 1 0,-5-1 4 0,3-3 15 15,-1 0-5-15,4-6 7 0,-8 4-19 0,1-3-2 16,-1-6 0-16,-7 5-6 0,8-5-3 0,-7 6-5 15,-1 2-7-15,-1 3 3 0,0 2-43 0,-2 1-5 16,-1 2 0-16,1 3 0 0,-3 1 0 0,0 3 0 16,0 0 0-16,-4 14 0 0,0-4 0 0,2 6 0 15,-6 0 0-15,3 3 0 0,1 1 0 0,0 4 0 16,0-3 0-16,3-1 0 0,0 0 0 0,1-2 0 16,0-4 0-16,1-3 0 0,0-2 0 0,3-4 0 15,3 1 0-15,-2-4 0 0,1-1 0 0,3-1 0 16,0-3 0-16,0-2 0 0,5-1 0 0,0-2 0 15,3-3 0-15,-2 0 0 0,2-1 0 0,-2-2 0 0,4-4 0 16,-5 4 0-16,9-8 0 0,-4 3 0 16,-6 4 0-16,1 2 0 0,-1 1 0 0,-4 5 0 0,0 0 0 15,-3 2 0-15,1 1 0 0,-3 2 0 0,1 3 0 16,-5-1 0-16,7 6 0 0,-5 1 0 0,-1 3 0 16,-1 1 0-16,1 4 0 0,-1 1 0 0,0-1 0 15,0 1 0-15,1 1 0 0,1-3 0 0,-1 0 0 16,0-5 0-16,1 3 0 0,-1-4 0 0,0-3 0 15,2 0 0-15,1-1 0 0,-1-2 0 0,4-2 0 16,0 0 0-16,0-4 0 0,2 0 0 0,2-4 0 16,3-2 0-16,0-1 0 0,3-3 0 0,3-1 0 15,3-5 0-15,-2 2 0 0,2-1 0 0,0-2 0 16,-3 3 0-16,-3 5 0 0,-3 2 0 0,1 2 0 16,-4 1 0-16,-1 5 0 0,-4 0 0 0,1 3 0 15,-7 0 0-15,7 5 0 0,-3 2 0 0,0 2 0 16,-3 2 0-16,3 1 0 0,-3 4 0 0,-1 1 0 15,5-1 0-15,-2 0 0 0,1-4 0 0,1 1 0 16,0-1 0-16,5-2 0 0,-1-1 0 0,2-2 0 16,0-4 0-16,3 0 0 0,2-5 0 0,1 0 0 15,2-4 0-15,-1-2 0 0,1-1 0 0,7-9-243 16,-6 1-281-16,6-1-130 0,-2-4-475 0,1 0-1222 16,-1 0 541-16</inkml:trace>
  <inkml:trace contextRef="#ctx0" brushRef="#br0" timeOffset="-197762.95">28499 9304 81 0,'5'-8'509'0,"-2"-1"14"0,2 2 11 0,-3 1 1 16,0 2-13-16,0 2-33 0,-2 2-21 0,0 0-1 16,0 0-11-16,5 13-17 0,-5-2-19 0,-4 10-20 15,-1 5-13-15,-1 3-28 0,-2 6-25 0,3 15-26 16,-3-4-27-16,-1 0-33 0,2 1-23 0,3-10-20 15,2-1-204-15,0 0-1 0,2-1 0 0,0-2 0 16,-2 0 0-16,0-2 0 0,1-4 0 0,1-9 0 16,0-6 0-16,-1 1 0 0,0-5-97 0,-2-1-229 15,0-7-67-15,3 0-63 0,0 0-65 0,-19-12-55 16,8-4-395-16,-1-1-1051 0,-2-7 465 0</inkml:trace>
  <inkml:trace contextRef="#ctx0" brushRef="#br0" timeOffset="-197579.79">28330 9410 126 0,'0'-26'340'0,"0"8"-1"0,0 0 32 0,4 4 29 0,-3 1 19 16,3-4-1-16,1 7 4 0,4-1-13 16,5-1-16-16,3 5-18 0,2-3-27 0,9 3-34 15,3 2-25-15,1-1-25 0,4 2-24 0,1 0-21 0,-2 2-30 16,4 1-19-16,-3 1-24 0,-1 0-47 16,-4 1-49-16,-3-2-55 0,-9 3-61 0,-7 0-52 15,-1 1-48-15,-3 0-47 0,-7 4-35 0,-1-2-52 16,-9 4-58-16,-5 0-68 0,-12 6-314 0,-5 1-802 0,-2 2 354 15</inkml:trace>
  <inkml:trace contextRef="#ctx0" brushRef="#br0" timeOffset="-196647.48">28264 9669 171 0,'5'6'363'0,"3"-2"-4"16,4-1-12-16,8 0-11 0,10-3-15 0,1-3-9 15,5 2-19-15,1-3-19 0,11-5-29 0,3 0-26 16,-15 3-19-16,1-1-23 0,-2 0-15 0,-3-3-19 15,0 2-8-15,-11 2-18 0,-2-3-11 0,2 3-9 16,-10-1-13-16,1 0-4 0,-7 4 6 0,-1-4-1 16,-3 4 12-16,-2-1 14 0,1 4 7 0,-13-2 5 15,4 3 6-15,-9 4 2 0,2 1 3 0,-3 2 6 16,-6 5-1-16,2 2-7 0,8-5 0 0,-3 5-10 16,5 1-7-16,4-2-13 0,-1 3-10 0,5 0-4 15,1 1-7-15,5-1 6 0,3-5-3 0,5 2-8 16,5-2-3-16,2 0-10 0,2-1-9 0,2-4-7 15,0-3 5-15,2-1-10 0,6 0 0 0,-5-5-10 16,-6-2 0-16,-4 0-1 0,2-6 7 0,-1-1 9 16,-4-3 15-16,1-2-4 0,1-5 11 0,0-3-7 15,-6 0 8-15,-3 5 7 0,1-8 0 0,-4 8 5 16,0 1 12-16,0 0-52 0,-2 1-42 0,1 6 0 16,0 0 0-16,0 2 0 0,1 3 0 0,-2 1 0 0,5 2 0 15,1 0 0-15,-4 3 0 0,14 5 0 0,-4 1 0 16,6 4 0-16,-4 0 0 0,2 3 0 0,5 7 0 15,-1-1 0-15,0 2 0 0,-3 3 0 0,2-1 0 16,-4 0 0-16,-2 4 0 0,1-2 0 0,-3-1 0 16,-4 0 0-16,-1-6 0 0,-3-2 0 0,-2 1 0 15,-1-6 0-15,-2 1 0 0,1-3 0 0,-4-1 0 16,3-3 0-16,-2 0 0 0,0-4 0 0,-1-2 0 16,7 1 0-16,-14-6 0 0,9-3 0 0,1 0 0 15,0-1 0-15,3-2 0 0,1-5 0 0,5 1 0 16,3-2 0-16,6-8 0 0,0 3 0 0,8-2 0 15,3 3 0-15,2 0 0 0,1 1 0 0,4 2 0 16,1 2 0-16,2 4 0 0,-1 3 0 0,1 1 0 16,0 2 0-16,0 4 0 0,-3 1 0 0,-4 1 0 15,2 2 0-15,-7 1 0 0,-3 1 0 0,-2-3 0 16,0 3 0-16,-4 0 0 0,-1-1 0 0,-2 3 0 16,-2-4 0-16,0 0 0 0,-4 2 0 0,-1-2 0 15,1-1 0-15,-1 1 0 0,-4-1 0 0,9 0 0 0,-9 0 0 16,0 0 0-16,0 0 0 0,0 0 0 15,0 0 0-15,-26 4 0 0,14 2 0 0,-4-2 0 16,-3 1 0-16,1 5 0 0,0 0 0 0,-6 4 0 16,6-4 0-16,-2 5 0 0,-1 6 0 0,7-8 0 0,4 2 0 15,-3-1 0-15,8 0 0 0,1-1 0 0,2-1 0 16,4 0 0-16,3-2 0 0,3-2 0 16,3-2 0-16,1-1 0 0,3-3 0 0,6-1 0 0,-1-3 0 15,7-5 0-15,2-3 0 0,-2-4 0 0,-2-4 0 16,0-1 0-16,-2-3 0 0,0-1 0 0,0-2 0 15,-1-3 0-15,5-11 0 0,-7 8 0 0,3-13 0 16,-5 1 0-16,1-7 0 0,-2 3 0 0,-2-2 0 16,-2-6 0-16,-3-1 0 0,3 6 0 0,-5 0 0 15,-2 15 0-15,-3 2 0 0,-1 6 0 0,-2 7 0 16,-2 5 0-16,2 6 0 0,-3 6 0 0,1 1 0 16,2 2 0-16,-11 11 0 0,2 5 0 0,-2 11 0 15,5 5 0-15,-4 14 0 0,4 4 0 0,1 0 0 16,3 1 0-16,2-1 0 0,-2-1 0 0,4 2 0 0,5-2 0 15,-2-2 0-15,0-12 0 0,1-1 0 16,1 0 0-16,6 0 0 0,-3-4-199 0,3-1-56 16,1-3-38-16,-2-9-41 0,7 2-51 0,-6-7-53 15,3-1-63-15,1-5-75 0,4-5-293 0,1-2-940 0,4-1 416 16</inkml:trace>
  <inkml:trace contextRef="#ctx0" brushRef="#br0" timeOffset="-196247.34">30757 9342 3435 0,'5'-17'409'16,"-3"-3"-117"-16,0 9-5 0,-2 0-56 16,-2 7-23-16,-4-3-5 0,1 5 3 0,-7 3 3 15,1 7-4-15,-8 1 0 0,0 9 0 0,0 8-3 16,-1 0-20-16,3 4-10 0,-5 13-12 0,8-10-24 0,-1 0-13 16,3 13-7-16,-2-15-8 0,6 2-17 0,3-1-9 15,0-2-5-15,0-2-14 0,-2-2-4 0,3-7-1 16,2-1-19-16,-1-6-8 0,1 0 6 0,0-5-3 15,0-1-7-15,2-3 7 0,0-3-12 0,0 0-1 16,0 0 1-16,4-22-8 0,-2 5 0 0,5-7 5 16,2-2-10-16,0-4 7 0,4-4 5 15,2-13-9-15,-2-6 1 0,5 2 3 0,-1-7-4 0,2 3-1 16,1 5 3-16,-2-1 15 0,-2 7-29 0,-3 17 0 16,-6 9 0-16,0 1 0 0,-3 7 0 0,1-1 0 15,-5 7 0-15,4 4 0 0,-4 0 0 0,4 14 0 16,-4 4 0-16,1 7 0 0,3 5 0 0,-4 2 0 15,5 16 0-15,0-2 0 0,4 1 0 0,3-2 0 16,-1 3 0-16,1-3 0 0,-2-12 0 0,3 1 0 16,0-3 0-16,-1-2 0 0,1-1 0 0,-3-3-29 0,-1-7-266 15,-2-4-53-15,-2-3-39 0,-1 1-33 16,-2-4-22-16,-2 2-27 0,2-8-24 0,-5 1-392 16,3-3-959-16,0 0 424 0</inkml:trace>
  <inkml:trace contextRef="#ctx0" brushRef="#br0" timeOffset="-195296.35">30707 9717 63 0,'-23'-7'209'0,"4"0"34"0,1 0 5 0,5 4 13 16,0-1 8-16,2 1 18 0,2-1 29 0,-1 1 0 16,6 1-15-16,3 0-10 0,1 2-21 0,8-6-19 15,3 2-22-15,5 0-20 0,5 0-21 0,10-4-17 0,0 0-17 16,0 2-15-16,5-5-12 0,-1 3-26 16,-1-4-2-16,3 1-6 0,-4-2 17 0,1-5-12 15,-4 1-10-15,1-4-11 0,-3-3-6 0,-3-3-6 16,-1 1-6-16,4-18-6 0,-8 13-6 0,0-9-5 0,-4 7-4 15,-9-1 5-15,3 2 27 0,-8 5 25 0,2 2 16 16,-6 10 12-16,0 3-6 0,-3 5-2 16,-2 2 6-16,-2 2 2 0,-2 7-2 0,-3 4 4 15,-6 13 0-15,2 4-3 0,4 3 0 0,1 5-7 0,4-1-6 16,2 18-14-16,2-3-8 0,7 1-7 0,1-12-4 16,5-1-13-16,5 11-4 0,3-12-6 0,2-2-5 15,2-1 0-15,13 6-6 0,-9-16 0 0,6 1-21 16,-1-5 9-16,1-2-2 0,3-4 3 0,-3-2-7 15,0-7 0-15,-1-2-24 0,2-2 0 0,-3-6 0 16,-4 0 0-16,1-6 0 0,-9 0 0 0,7-6 0 16,-4-2 0-16,2 1 0 0,-4-6 0 0,-1 1 0 15,-6-1 0-15,-3 2 0 0,-6 7 0 0,3 0 0 16,-8 6 0-16,0-2 0 0,-5 4 0 0,-2 4 0 16,-10-1 0-16,2 5 0 0,-10 3 0 0,-1 4 0 15,1 1 0-15,3 6 0 0,3 1 0 0,4-1 0 16,6 0 0-16,-1 2 0 0,7 1 0 0,0-2 0 15,5-4 0-15,2 4 0 0,2 1 0 0,3-2 0 16,7-1 0-16,-2-3 0 0,4-1 0 0,5 1 0 16,-1-5 0-16,-2-2 0 0,0-3 0 0,-2 0 0 15,-1-4 0-15,5-1 0 0,-3-1 0 0,1-2 0 16,-3-1 0-16,-3 4 0 0,-1-4 0 0,-2 4 0 16,1-4 0-16,-2 5 0 0,-2-1 0 0,-3 3 0 15,3 0 0-15,-4 1 0 0,0 3 0 0,0 0 0 0,2 14 0 16,-4-4 0-16,-2 7 0 0,0 9 0 0,3 0 0 15,-4 3 0-15,4 1 0 0,1 4 0 16,1 11 0-16,-2-10 0 0,5 12 0 0,-2 0 0 16,2-2 0-16,-3-10 0 0,5 10 0 0,-6-9 0 0,3-3 0 15,0 1 0-15,-6-3 0 0,3 0 0 0,0-2 0 16,-3-3 0-16,1-7 0 0,-2-2 0 0,-1-2 0 16,0-5 0-16,0 1 0 0,1-2 0 0,-1-3 0 15,-3-4 0-15,3-1 0 0,-3 0 0 0,0-4 0 16,-3-2 0-16,1-5 0 0,-4-2 0 0,3-3 0 15,-3-11 0-15,3 1 0 0,0-3 0 0,6-2 0 16,1-4 0-16,8 0 0 0,7-13 0 0,6-4 0 16,6 0 0-16,2 0 0 0,24-19 0 0,-11 23 0 15,20-21 0-15,-2 4 0 0,-12 21 0 0,3 0 0 16,-4 6 0-16,-3 3 0 0,-11 10 0 0,-1 4 0 16,-6 3 0-16,-8 3 0 0,-3 7 0 0,1-1 0 15,-5 3 0-15,-1 3 0 0,-5 2 0 0,-1 0 0 16,0 0 0-16,0 14 0 0,-4-3 0 0,-1 0 0 15,-2 5 0-15,0-1 0 0,2 1 0 0,0 2 0 16,1 0 0-16,4 0 0 0,0 0 0 0,2-3 0 16,3 2 0-16,2-1 0 0,7-2 0 0,1-2 0 15,2-1 0-15,1-1 0 0,3-6 0 0,-2 2 0 0,1-2 0 16,2-4 0-16,-2-3 0 0,-4 0 0 0,4-3 0 16,-6-3 0-16,4-1 0 0,-5-3 0 15,-2-3 0-15,2-7 0 0,-4-5 0 0,-4 4 0 16,-2-2 0-16,-6 2 0 0,-7 1 0 0,1 4 0 0,-4 4 0 15,-10-1 0-15,0 5 0 0,-5 4 0 0,-1 1 0 16,-6 7 0-16,-2 1 0 0,0 6-248 0,-1 2-474 16,-9 7-482-16,12-1-1304 0,-11 11 577 15</inkml:trace>
  <inkml:trace contextRef="#ctx0" brushRef="#br0" timeOffset="-194147.04">19769 11605 46 0,'-7'2'499'15,"-1"-1"9"-15,1 1 1 0,-2-1 1 0,0 0-1 16,3-2-12-16,-2 0-10 0,-1-4-20 0,2-2-35 15,0-2-29-15,2-1-32 0,4-2-29 0,1-7-18 16,1 1-32-16,3-9-23 0,2 2-16 0,2-2-21 0,2-3-19 16,3 2-22-16,1-3-15 0,1 1-19 15,2-1-15-15,5-9-13 0,2-2-10 0,-5 1-13 16,4-4-98-16,-2 2-8 0,-1-4 0 0,-1 3 0 0,-3 10 0 16,3-9 0-16,-9 13 0 0,4 3 0 0,-6 8 0 15,-2 3 0-15,1 7 0 0,-4 3 0 0,-1 1 0 16,-2 3 0-16,0 2 0 0,-9 12 0 15,-4 10 0-15,-5 3 0 0,5 6 0 0,-10 12 0 0,4 4 0 16,-3 1 0-16,3 2 0 0,2-1 0 0,2-1 0 16,5 1 0-16,4-16 0 0,3 14 0 0,-1-11 0 15,7-4 0-15,2 3 0 0,3-4 0 0,1-6 0 16,-2-6 0-16,7-2 0 0,0-4 0 0,4-5 0 16,0-1 0-16,1-6 0 0,-1-2 0 0,3-1 0 15,-1-4 0-15,7-7 0 0,-5-4 0 0,-1 0 0 16,-2-2 0-16,1 1 0 0,-4-4 0 0,2-1 0 15,-1 1 0-15,-6 6 0 0,1 2 0 0,-6-1 0 16,3 6 0-16,-4 1 0 0,-1 4 0 0,-3 2 0 16,-1 2 0-16,0 0 0 0,2 10 0 0,-5-2 0 15,-2 8 0-15,-1 3 0 0,-1 5 0 0,2 2 0 16,8 1 0-16,-7 3 0 0,5-2 0 0,3-3 0 0,1 0 0 16,3-1 0-16,-1-7 0 0,1-3 0 0,5-1 0 15,0-3 0-15,1 0 0 0,0-2 0 0,0-6 0 16,6-3 0-16,-4-1 0 0,4-4 0 0,-1-1 0 15,-5-3 0-15,3-3 0 0,-4 0 0 0,-2-6 0 16,-2-6 0-16,0 0 0 0,-6 1 0 0,-6-2 0 16,-2 0 0-16,-7-1 0 0,-7 0 0 0,-4-1-169 15,-4 2-248-15,-2 0-81 0,-12 1-92 0,9 5-497 16,-2 3-1176-16,-1 1 520 0</inkml:trace>
  <inkml:trace contextRef="#ctx0" brushRef="#br0" timeOffset="-193979.31">19612 11105 496 0,'-8'-8'571'0,"-2"1"11"0,2-1-9 0,2 1-28 15,1-3-18-15,5 2-26 0,0-1-41 0,1 2-46 16,7-3-44-16,7 2-37 0,12-1-43 0,6 1-59 16,7 2-93-16,15-1-94 0,0 3-111 0,7-2-138 15,-2 5-167-15,-1-1-534 0,33-1-980 0,-27 3 433 0</inkml:trace>
  <inkml:trace contextRef="#ctx0" brushRef="#br0" timeOffset="-192879.73">21646 11484 152 0,'-7'8'405'16,"0"-2"-5"-16,2-5 12 0,0 3 15 0,-3-2 16 15,3 0 1-15,5-2 12 0,-11-4-12 0,8 0-19 16,-1-3-28-16,3-1-37 0,2-5 1 0,5-4-19 15,2 0-22-15,5-5-30 0,0-3-20 0,5 0-25 16,-3-4-12-16,7 0-21 0,0-1-14 0,4-12-25 16,4 0-16-16,-1-5-13 0,-1 3-13 0,-4-3-17 15,2-3-20-15,1 0 0 0,-3 1-46 0,-4-2-48 16,-1 7 0-16,-5 12 0 0,-3 7 0 0,-3 8 0 16,-5 5 0-16,0 0 0 0,-1 9 0 0,-2 3 0 0,0 0 0 15,-4 15 0-15,-1 4 0 0,-6 10 0 16,-1 17 0-16,-1-2 0 0,0 4 0 0,3 2 0 15,1 1 0-15,1-1 0 0,2 0 0 0,2-2 0 0,4-12 0 16,0-2 0-16,3 3 0 0,4-4 0 16,0-4 0-16,4-1 0 0,2-3 0 0,1-4 0 0,-1-7 0 15,1-3 0-15,-1-2 0 0,-1-6 0 0,6-1 0 16,0-6 0-16,-1-2 0 0,-2-4 0 0,-1-2 0 16,8-8 0-16,-4-3 0 0,-3-2 0 15,0 0 0-15,-3-5 0 0,1-3 0 0,-2-3 0 0,1-9 0 16,0-1 0-16,-3 1 0 0,-3 12 0 0,-1 7 0 15,-3 7 0-15,3 1 0 0,-5 8 0 0,2 4 0 16,0 3 0-16,-2 3 0 0,0 0 0 0,0 0 0 16,-11 27 0-16,3-2 0 0,3 4 0 0,2 2 0 15,-3 2 0-15,3 1 0 0,1 1 0 0,1 0 0 16,2 0 0-16,3-3 0 0,-1 1 0 0,1-3 0 16,1-7 0-16,1-6 0 0,-1-1 0 0,2 0 0 0,-3-5 0 15,1-1 0-15,-1-3 0 0,1-6 0 16,3-1 0-16,-8 0 0 0,14-5 0 0,-8-1 0 15,2-2 0-15,2-2 0 0,-1-4 0 0,0-4 0 0,4 3 0 16,0-8 0-16,-3 6 0 0,5-4 0 0,-4 6 0 16,0 1 0-16,-2 2 0 0,-5 4 0 0,4 1 0 15,-3 4 0-15,1 2 0 0,0 2 0 0,-2 2 0 16,0 4 0-16,1 2 0 0,-1 2 0 0,2 6 0 16,-2-3 0-16,-1 3 0 0,3 2 0 0,3-1 0 15,1-1 0-15,-2 0 0 0,2-2 0 0,0-2 0 16,2-2 0-16,-6-1 0 0,7-4 0 0,-1-1 0 15,-2-4 0-15,1-1 0 0,1-4 0 0,-2 0 0 16,1-3 0-16,0-1 0 0,2-2 0 0,-1-3 0 16,-1-1 0-16,1-2 0 0,-1-1 0 0,1-3 0 15,2-2 0-15,-1-1 0 0,1 1 0 0,-9 4 0 16,3 2 0-16,-3 4 0 0,-1 4 0 0,2-3 0 0,-2 7 0 16,-4 2 0-16,0 2 0 0,0 0 0 15,0 0 0-15,3 18 0 0,-6-6 0 0,2 5 0 16,1-1 0-16,0 4 0 0,1-1 0 0,-1 6 0 15,7 0 0-15,-5-7 0 0,5-1 0 0,3-2 0 0,-1-1 0 16,-2-4 0-16,2-3 0 0,4 0 0 0,-1-3 0 16,5-3 0-16,-4-2 0 0,1-2 0 15,-1-1 0-15,-3-3 0 0,8-4 0 0,-4-1 0 0,7-8 0 16,-2 2 0-16,-2-2 0 0,3-3 0 0,0 1 0 16,1-3 0-16,1 3 0 0,-1-1 0 0,-3 4 0 15,-4 5 0-15,3 1 0 0,-1 5 0 0,1 1 0 16,2 4 0-16,-6 3 0 0,1 2 0 0,-4 5 0 15,8 3 0-15,-5 2 0 0,-3 3 0 0,0 2 0 16,3 4 0-16,-9-2 0 0,1 5 0 0,-2-5 0 16,-1 2 0-16,-4-4 0 0,-5 1 0 0,2-2 0 15,-5-1 0-15,-4-2 0 0,0-1 0 0,-5-2 0 16,-2-4 0-16,2-6-336 0,-9 3-156 0,5-3-100 0,-3-7-537 16,7 1-1223-16,0-3 542 0</inkml:trace>
  <inkml:trace contextRef="#ctx0" brushRef="#br0" timeOffset="-192713.33">23217 10937 263 0,'1'-16'534'0,"-1"4"1"0,0-1-28 0,0-1-46 16,-2 4-44-16,-1-1-41 0,2 1-40 0,-3 1-33 0,-1 2-57 16,0-1-72-16,0 2-89 0,-2 2-102 0,-2-1-90 15,-2 3-99-15,-1 0-92 0,-12-1-304 0,1 3-652 16,-9 0 289-16</inkml:trace>
  <inkml:trace contextRef="#ctx0" brushRef="#br0" timeOffset="-192546.56">21864 10891 415 0,'-17'3'576'0,"4"-1"-29"16,2 0-24-16,2 0-8 0,4 4 0 0,2-3-5 15,4 2-23-15,5 0-25 0,6 3-47 0,4-3-42 16,10 2-41-16,8 0-29 0,-1-1-58 0,4-3-75 15,4 1-101-15,7 1-93 0,-8-2-110 0,10 0-131 16,-14 1-155-16,3-4-516 0,0 1-1014 0,13 1 449 16</inkml:trace>
  <inkml:trace contextRef="#ctx0" brushRef="#br0" timeOffset="-191447.02">24522 11210 318 0,'-3'-11'481'0,"2"2"-1"16,-3-2-1-16,4-1 7 0,-5 1 12 0,1 0 13 0,4 2 3 15,-4 1-12-15,3 1-13 0,-3 3-33 16,2-1-43-16,-1 1-43 0,3 4-30 0,0 0-23 0,0 0-19 16,-9 13-28-16,9-2-25 0,0 6-23 0,-1-1-23 15,2 2-20-15,-1 0-55 0,-1 9-124 0,2-2 0 16,2-6 0-16,-1-1 0 0,2 0 0 0,0-1 0 15,-3-5 0-15,4 2 0 0,-1-1 0 0,-1-9 0 16,-2 4 0-16,0-6 0 0,3-1 0 0,-4-1 0 16,9-7 0-16,-5 1 0 0,2-5 0 0,-2 2 0 15,5-8 0-15,-2-1 0 0,5-8 0 0,-3 2 0 16,4-4 0-16,0-2 0 0,-8 6 0 0,8 1 0 16,-6 7 0-16,4 3 0 0,-4 4 0 0,0 3 0 15,1 2 0-15,-2 3 0 0,1 3 0 0,2 3 0 16,0 4 0-16,0 5 0 0,0 2 0 0,1 0 0 15,-1 4 0-15,3 2 0 0,-1 1 0 0,2 3 0 0,4-6 0 16,1 1 0-16,-1 1 0 0,3-3 0 0,-4-6 0 16,7 1 0-16,-5-1 0 0,1-6 0 15,3-1 0-15,-1-3 0 0,-4-1 0 0,1-4 0 0,3 0 0 16,-2-1 0-16,-4-6 0 0,3 0 0 0,-2-2 0 16,3-9 0-16,-6 5 0 0,0-1 0 0,3-7 0 15,-2 0 0-15,-5-5 0 0,1 0 0 0,0-3 0 16,-2 1 0-16,-4 1 0 0,-3 2 0 0,-1 0 0 15,-2 10 0-15,0 3 0 0,-3 6 0 0,-1 2 0 16,-3 3 0-16,-3 6 0 0,-7 4 0 0,1 1 0 16,-5 12 0-16,0 1 0 0,4 3 0 0,1 2 0 15,4 3 0-15,3 0 0 0,4 0 0 0,5 2 0 16,3-1 0-16,5-1 0 0,3-3 0 0,7 3 0 16,0-5 0-16,7-5 0 0,1-2 0 0,3-5 0 15,0-2 0-15,1-4 0 0,-6-4 0 0,5-2 0 16,0-1 0-16,-6-5 0 0,-3-2 0 0,9-6 0 15,-5 0 0-15,-7 2 0 0,3-6 0 0,-5 2 0 0,1-9 0 16,-2-1 0-16,-2-1 0 0,0-1 0 0,-4 1 0 16,2 2 0-16,-2 5 0 0,-2 4 0 0,-3 4 0 15,1 3 0-15,-1 2 0 0,-1 6 0 16,0 1 0-16,0 0 0 0,0 0 0 0,-15 16 0 0,11-6 0 16,-1 7 0-16,-2 0 0 0,5 2 0 0,-2 1 0 15,1 0 0-15,3 0 0 0,3-2 0 0,-1 0 0 16,4-1 0-16,-1-1 0 0,1-5 0 0,6 0 0 15,-3-1 0-15,2-5 0 0,4-2 0 0,-2 0 0 16,-1-3 0-16,0-4 0 0,0 2 0 0,6-6 0 16,-4-2 0-16,0-1 0 0,-4-2 0 0,4-2 0 15,0 0 0-15,4-6 0 0,-6 6 0 0,-2 0 0 16,3 1 0-16,-7 3 0 0,1 3 0 0,-2-1 0 16,0 5 0-16,-3 1 0 0,-1 2 0 0,-1 1 0 15,0 0 0-15,0 0 0 0,2 17 0 0,0-9 0 16,-2 3 0-16,4 1 0 0,1 3 0 0,2 0 0 15,4 1 0-15,2-1 0 0,2 0 0 0,7 0 0 16,1 2 0-16,4-5 0 0,1-1 0 0,-1-3 0 0,0-4 0 16,0-2 0-16,-6-3 0 0,1 0 0 15,-4-3 0-15,1-1 0 0,-4-5 0 0,2-3 0 16,-4-3 0-16,-3 0 0 0,0-8 0 0,-2-2 0 0,-2-1 0 16,-3-3 0-16,-5-2 0 0,-5-1 0 0,-1 1 0 15,-2 3 0-15,-4 2 0 0,-4 1 0 0,-1 6 0 16,-2 3 0-16,-3 4 0 0,-7 7-215 0,1 3-1115 15,8 4-1440-15,-9 5 638 0</inkml:trace>
  <inkml:trace contextRef="#ctx0" brushRef="#br0" timeOffset="-189211.42">27336 11155 37 0,'5'-8'494'0,"0"-1"12"0,2-2-5 16,-2 1-4-16,1-6-39 0,0-1-19 0,-2-1-21 15,3 1-16-15,-5 0-23 0,0-1-12 0,-1 3-20 16,0-1-18-16,-5 5-22 0,-1 2-25 0,-1 0-30 16,-4 5-21-16,-3 0-22 0,-3 4-15 0,-7 3-12 15,-3 5-13-15,-3 3-19 0,3 4-17 0,-1 2-14 16,5 2-12-16,-2 4-12 0,2-1-2 0,7 0-15 16,2 1-3-16,4 3-11 0,5-10-4 0,3 0-7 15,1-4 1-15,5-1-9 0,3-1-3 0,-2-2-19 16,8-2-23-16,-2-4 0 0,-3 0 0 0,8-2 0 15,3-2 0-15,-1-3 0 0,-3-3 0 0,2-1 0 16,-2-3 0-16,-1 2 0 0,0-2 0 0,-2-3 0 0,2 1 0 16,-4-2 0-16,-1 2 0 0,-4 3 0 15,1 0 0-15,-2 3 0 0,0 3 0 0,-1-1 0 16,-3 3 0-16,4 1 0 0,-5 2 0 0,4 9 0 0,-2 2 0 16,2 5 0-16,0 8 0 0,-1 6 0 0,-2 4 0 15,4 13 0-15,-2-12 0 0,2 12 0 0,1 6 0 16,-1 3 0-16,-2-2 0 0,-1-2 0 0,0 0 0 15,2-2 0-15,-3 1 0 0,-2-14 0 0,1-2 0 16,-3-1 0-16,-1 1 0 0,-2-7 0 0,1-1 0 16,-4-5 0-16,1-6 0 0,-2-3 0 0,2-3 0 15,-1-4 0-15,-2-2 0 0,0-1 0 0,-1-5 0 16,0-1 0-16,-3-6 0 0,2-5 0 0,0 0 0 16,0-8 0-16,6-5 0 0,2-1 0 0,3-3 0 15,2-4 0-15,4-11 0 0,10-5 0 0,4-1 0 16,5-2 0-16,8-1 0 0,12-19 0 0,-9 24 0 15,18-18 0-15,-14 27 0 0,3 3 0 0,4 3 0 16,-3 3 0-16,-9 14 0 0,1 4 0 0,0 2 0 16,-3 4 0-16,-2 4 0 0,-1 3 0 0,-6 5 0 0,-2 2 0 15,-4 3 0-15,2 2 0 0,-6 4 0 16,1 1 0-16,-3 1 0 0,-2 1 0 0,-1 8 0 16,-4-8 0-16,2 2 0 0,-5-1 0 0,-6 0 0 0,4-2 0 15,-4-1 0-15,1-5 0 0,0 1 0 0,-1-3 0 16,-2 0 0-16,2 1 0 0,3-5 0 0,-1-2 0 15,-1-1 0-15,5-2 0 0,0 0 0 16,-4-7 0-16,4-1 0 0,4-1 0 0,5-7 0 0,0-2 0 16,12-5 0-16,-1-2 0 0,6 0 0 0,11-10 0 15,-13 9 0-15,14-9 0 0,-10 12 0 0,4 3 0 16,-1 0 0-16,-2 6 0 0,-2 0 0 16,1 3 0-16,-1 2 0 0,-6 6 0 0,-5-1 0 0,2 2 0 15,-4 4 0-15,0-2 0 0,-1 3 0 0,-2 0 0 16,2 0 0-16,0 0 0 0,-3 1 0 0,2 0 0 15,-2-1 0-15,0 2 0 0,1-4 0 0,0 2 0 16,-2-1 0-16,3-1 0 0,-2-1 0 0,-1-3 0 16,-2 0 0-16,0 1 0 0,0-3 0 0,-2-4 0 15,-1 3 0-15,-2-1 0 0,-1 0 0 0,-1 1 0 16,-3-5 0-16,-1 5 0 0,-6-1 0 0,1 1 0 16,-2 2 0-16,-7 3 0 0,-1 4 0 0,0 1 0 15,-7 7 0-15,3 0 0 0,1 4 0 0,-1 2 0 16,4 4 0-16,0-2 0 0,4 1 0 0,4-2 0 0,5-1 0 15,0-1 0-15,2 1 0 0,3-2 0 16,2-4 0-16,1-1 0 0,6 0 0 0,-2-4 0 16,3-1 0-16,5 0 0 0,-1-2 0 0,4-3 0 15,-2-1 0-15,0-2 0 0,3-4 0 0,0 0 0 0,0-3 0 16,0-4 0-16,-1 3 0 0,-2-1 0 16,-1-3 0-16,1 3 0 0,-2 1 0 0,-3 3 0 15,-1 1 0-15,-4 3 0 0,1 1 0 0,-1 2 0 16,-5 1 0-16,8 2 0 0,-4 4 0 0,0 0 0 0,0 3 0 15,1 4 0-15,-1-2 0 0,5 6 0 0,-3-1 0 16,3 1 0-16,0-4 0 0,5 2 0 16,-3-4 0-16,-1-1 0 0,0-4 0 0,2-1 0 0,0-2 0 15,-2-3 0-15,2 2 0 0,2-6 0 0,-2-1 0 16,3-3 0-16,-4-3 0 0,3-3 0 0,-3-1 0 16,0-2 0-16,3-7 0 0,-5 0 0 0,0-2 0 15,1-2 0-15,3-2 0 0,-4-2 0 0,-1-1 0 16,1-3 0-16,-3 1 0 0,2 2 0 0,-1 1 0 15,0 2 0-15,-5 12 0 0,1 0 0 0,-3 5 0 16,-1 2 0-16,-2 5 0 0,0 3 0 0,3 3 0 16,0 0 0-16,-10 19 0 0,3 6 0 0,0 3 0 15,3 8 0-15,-3 15 0 0,2 3 0 0,2 2 0 16,2 1 0-16,0-1 0 0,2 1 0 0,0 1 0 16,2 1 0-16,0-5 0 0,1-1 0 0,0-2 0 15,-3-3 0-15,1-14 0 0,-1-3 0 0,-2-1 0 16,-3-6 0-16,1-7-54 0,1-6-240 0,-2-5-23 15,0 0-15-15,2-6 10 0,2 0 11 0,-8-7 10 16,1-3-1-16,2-6-6 0,0-3-7 0,3-6-11 0,-2-5 2 16,1-3 1-16,10-4 14 0,4-12 13 0,-6-1 24 15,8-1 36-15,4-3 36 0,3 2 52 16,1 1 63-16,2 5 68 0,-9 14 60 0,2 3 39 16,-7 3 46-16,5 2 38 0,-7 8 48 0,0 2 36 0,2 1 21 15,-2 3 8-15,-1 4 3 0,-2 0-19 0,5 1 8 16,-3 3-9-16,6 0-14 0,-2 6-7 15,1 1-27-15,1 2-23 0,2 5-21 0,6 6-9 16,0 1-17-16,-5 3-13 0,1 2-12 0,-3-1-7 0,1 1-22 16,-7 0-16-16,-3-5-26 0,-2 0-6 0,-2 1-17 15,-4-2 1-15,-1 0-6 0,-4-1-1 0,-5-2 0 16,-5 3-4-16,2-6-6 0,0-3 2 0,-1-3 0 16,-2 3 6-16,0-4 12 0,2-4 4 0,3-1 9 15,3 0 2-15,2-3-1 0,1-2-3 0,7-1-3 16,0 1-7-16,4-7-2 0,5 1-2 0,6-5 1 15,6-5-6-15,4-2-6 0,5-1 3 0,12-10-1 16,1 0-3-16,-3-5-5 0,3 0-1 0,1-6 0 16,-5 0-7-16,-5-4 4 0,0 1-5 0,-4 0 0 15,-5 1 8-15,-10 16 1 0,-3 0 7 0,2 5 22 16,-7-1 26-16,-4 10 6 0,-1 2-46 0,-4 5-24 16,3 5 0-16,-4-1 0 0,0 3 0 0,-3 5 0 15,-1 5 0-15,-1 3 0 0,-3 7 0 0,0 7 0 16,3 5 0-16,1 6 0 0,4-2 0 0,-4 13 0 15,5 3 0-15,-1-4 0 0,5 4 0 0,5-3 0 0,-1-11 0 16,1 1 0-16,0-2 0 0,3-2 0 16,-1-2 0-16,0-2 0 0,0-9 0 0,-1-2 0 15,0-1 0-15,2-6 0 0,-3-2 0 0,-1-4 0 16,1-1 0-16,0-3 0 0,-5 0 0 0,14-7 0 0,-5-1 0 16,0-5 0-16,4-1 0 0,1-6 0 15,1-3 0-15,-2 2 0 0,-1 4 0 0,0 0 0 16,0 0 0-16,-1 3 0 0,-4 4 0 0,0 2 0 0,-1 1 0 15,-1 1 0-15,0 4 0 0,1 3 0 0,-1 2 0 16,-1 2 0-16,1 4 0 0,0 1 0 0,4 6 0 16,-5 1 0-16,3 1 0 0,0 0 0 0,1 0 0 15,1 0 0-15,1-3 0 0,2 2 0 0,2-5 0 16,-5 3 0-16,6-4 0 0,-6-3 0 0,2-2 0 16,2-2 0-16,0-1 0 0,1-2 0 0,1-2 0 15,-3-1 0-15,3-6 0 0,-1 1 0 0,2-2 0 16,0-2-299-16,-7 1-295 0,1-4-623 0,4-2-1317 15,3-3 582-15</inkml:trace>
  <inkml:trace contextRef="#ctx0" brushRef="#br0" timeOffset="-188511.89">31054 10954 12 0,'12'-17'501'15,"-3"1"16"-15,0 1 7 0,-2 0 6 0,-5 0 4 16,-2 3-13-16,-2 2-17 0,-5 0-25 0,-2 2-34 15,-5-1-23-15,-5 4-19 0,0 4-15 0,-12 5-26 16,2 4-28-16,-3 6-27 0,-2 2-26 0,2 3-18 16,-9 10-17-16,1 2-14 0,9-6-19 0,4 0-40 15,-6 12-173-15,13-8 0 0,2 0 0 0,8 3 0 16,1-2 0-16,0 0 0 0,9 1 0 0,6-4 0 16,4 1 0-16,-2-5 0 0,10 1 0 0,-1-6 0 15,4 1 0-15,2-2 0 0,-5-8 0 0,8-1 0 16,-6-2 0-16,1-2 0 0,-3-4 0 0,-4-1 0 15,4-2 0-15,-7-3 0 0,1-1 0 0,-1-5 0 0,-2-3 0 16,-3 0 0-16,0 0 0 0,-6 2 0 0,-4-3 0 16,-4 1 0-16,-2 2 0 0,-2-1 0 0,-6 3-34 15,0 2-34-15,-7-2 9 0,3 5 0 16,4 3 11-16,-3-1 0 0,5 1 14 0,0 2 8 16,0 2 7-16,9 1-9 0,-1-1 20 0,1 3 8 0,1-2 6 15,6 0 16-15,0-2-8 0,0 0 8 0,10 7-26 16,3-1 20-16,1-3 1 0,4-2 3 15,3 0 2-15,0-1 4 0,1 0 4 0,6-2 4 16,-1 0 10-16,-5-2 11 0,4-3 8 0,-5 1-19 0,-1-2-44 16,0 3 0-16,-4-5 0 0,1 3 0 0,-2-4 0 15,-5 3 0-15,-1 2 0 0,-1-1 0 0,0 2 0 16,-2 0 0-16,-1 1 0 0,-1 1 0 0,0 1 0 16,-4 2 0-16,0 0 0 0,0 0 0 0,-1 14 0 15,-3-5 0-15,-1 3 0 0,0 6 0 0,-3 5 0 16,0 2 0-16,-1-1 0 0,2 2 0 0,-1-1 0 15,0 3 0-15,3-1 0 0,-4-1 0 0,4 2 0 16,1-3 0-16,0 2 0 0,3-8 0 0,1-2 0 16,-2 0 0-16,0-3 0 0,4-3 0 0,0-1 0 15,-2 0 0-15,0-5 0 0,1-3 0 0,3-1-220 16,-4-1-317-16,0 0-88 0,13-8-511 0,-7-1-1228 16,3 1 543-16</inkml:trace>
  <inkml:trace contextRef="#ctx0" brushRef="#br0" timeOffset="-188296.77">31649 10802 3821 0,'1'-24'339'0,"2"6"-11"16,-6 6-13-16,3 1-5 0,0 3-26 0,-1 3-39 16,1-1-35-16,-1 2-19 0,1 4-20 0,0 0-13 15,0 0 5-15,-13 14-8 0,9-4-20 0,1 1-11 16,1 9-11-16,-2-2-15 0,4 9-15 0,-1-1 0 15,-2-2-40-15,2 3-43 0,1-3-62 0,-2-4-71 16,-1-1-81-16,3 1-109 0,-4-2-134 0,-1-4-573 16,5 2-1117-16,0-5 494 0</inkml:trace>
  <inkml:trace contextRef="#ctx0" brushRef="#br0" timeOffset="-188147.27">31882 11339 3779 0,'-3'5'630'0,"3"-1"-280"0,-1-2-151 0,1-2-78 16,-1 9-34-16,1-7-30 0,0-2-17 0,-4 5-38 15,1-4-65-15,3-1-107 0,-5 8-135 0,4-6-484 16,-4 1-853-16,1 3 379 0</inkml:trace>
  <inkml:trace contextRef="#ctx0" brushRef="#br0" timeOffset="-187797.4">29789 11988 198 0,'-6'-2'617'0,"3"1"-29"0,1-2-1 15,2 3 3-15,-1-7-6 0,1 7-5 0,8-6-14 16,1 3-23-16,5 1-31 0,6-3-30 0,8 1-37 16,4 1-40-16,4-1-35 0,16-2-36 0,1 4-33 15,4-2-31-15,1 1-39 0,3-1-230 0,0 3 0 16,-1-3 0-16,4 1 0 0,-4 0 0 0,0 0 0 16,-2 0 0-16,-4 2 0 0,-1-1 0 0,-15-1 0 15,-3 2 0-15,1-4 0 0,-9 3 0 0,-7-2 0 16,-2 2 0-16,-6-1 0 0,-2 2 0 0,-2-2 0 15,-6 0 0-15,-2 1 0 0,0 2-302 0,0 0-78 16,-24-2-35-16,4 4-42 0,-10 0-44 0,-1 1-44 16,-6 3-388-16,-18 2-1009 0,5 0 448 0</inkml:trace>
  <inkml:trace contextRef="#ctx0" brushRef="#br0" timeOffset="-187513.78">29888 12101 42 0,'-32'4'358'0,"2"0"7"0,9-3 13 0,2 0 27 0,1-1 14 15,4 0 22-15,1-1 11 0,3 1 7 16,1-1-8-16,1 1-15 0,3-1-20 0,5 1-29 16,-1-4-23-16,1 4-22 0,9-4-24 0,5 1-19 0,5 2-23 15,13-3-26-15,3 2-21 0,2 1-17 0,16 1-21 16,5-3-21-16,-1 4-17 0,3 2-12 16,4-4-17-16,-1-1-13 0,0 2-109 0,-2 2-2 15,-4-6 0-15,0 2 0 0,-7 4 0 0,3-3 0 0,-16 0 0 16,0 0 0-16,0-1 0 0,-5 1 0 0,-2 0 0 15,-10-1 0-15,3 0 0 0,-4 0 0 0,-6 1 0 16,0-2 0-16,-2 1 0 0,-4 1 0 0,1 0 0 16,-3-1 0-16,0 1 0 0,-2-1 0 0,0-1 0 15,-3 3 0-15,3-3-265 0,-3 3-263 0,0-4-141 16,0 4-453-16,0 0-1215 0,0 0 538 0</inkml:trace>
  <inkml:trace contextRef="#ctx0" brushRef="#br0" timeOffset="-187329.8">31150 12114 95 0,'-9'-1'676'0,"9"1"-2"0,-8-2 2 16,8 2-23-16,-8-1-20 0,8 1-34 0,0 0-56 16,-7 0-50-16,7 0-47 0,0 0-44 0,0 0-54 15,0 0-83-15,0 0-109 0,0 0-139 0,12 6-156 16,-12-6-176-16,0 0-216 0,9-1-418 0,-9 1-1028 15,0 0 456-15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44:50.293"/>
    </inkml:context>
    <inkml:brush xml:id="br0">
      <inkml:brushProperty name="width" value="0.05292" units="cm"/>
      <inkml:brushProperty name="height" value="0.05292" units="cm"/>
      <inkml:brushProperty name="color" value="#FF0000"/>
    </inkml:brush>
  </inkml:definitions>
  <inkml:trace contextRef="#ctx0" brushRef="#br0">8848 6668 185 0,'-1'-5'282'0,"0"0"-16"0,-2 0-10 0,2 1-12 15,-3-1-17-15,4 1-1 0,-4-2-26 0,3 3-8 16,-3-2-8-16,0 0-7 0,-1 0-6 0,0 2-13 16,0-1-4-16,-1-1-7 0,-1 1-13 0,-3 1-7 15,0-1-17-15,0-1-7 0,-3 1-3 0,-1 1-24 16,0 1-8-16,0-3-10 0,-5 3-3 0,-1 2 3 15,1-1-14-15,-1 2-7 0,-1 0 3 0,-2 4-8 16,-5-2 4-16,0 2-8 0,3 4-5 0,-2 0-1 16,1 4-5-16,-1 2-3 0,0 2 10 0,3 2-14 15,1 0 2-15,-2 3-2 0,7 3-2 0,0 4 0 16,2-2 2-16,1 4 0 0,4 2-2 0,3-1 4 16,-1 3-8-16,4 0 1 0,1-2-3 0,4 2-1 15,3 0 8-15,-1 2-5 0,7-3-3 0,3-1-1 16,-1-1 6-16,7-1-9 0,4 0 4 0,-3-2 2 15,5-2 2-15,0 0-12 0,3-2 3 0,0-2 2 16,0-3-14-16,2 1 2 0,1-5 3 0,-1-5 3 16,4 1-8-16,-1-1 1 0,-1-4-1 0,0-3 7 15,-1 0-2-15,1-3 4 0,0-4 14 0,-2-1-11 0,-1-3-5 16,0-2 3-16,2-2 5 0,-3-2 9 0,2 0 1 16,-1-1 10-16,0-3 3 0,-2-2-3 15,-2-5 3-15,0 2 19 0,3-6-13 0,-5-2 0 16,5-9 2-16,-4-1-9 0,0-2 6 0,-3 0-2 0,-7-5-1 15,2 3 0-15,-6 9-7 0,0-14 5 0,-5 1-9 16,-1 0 9-16,-3 0-2 0,-3 14 7 0,-3 0 3 16,-3 0 9-16,-5 5-1 0,-4 0 3 15,-4 5-14-15,-4 4 2 0,-3 2-7 0,-3 3-43 0,-4 2-65 16,-17 1-84-16,-2 5-135 0,0 4-423 0,-8 3-787 16,-3 1 348-16</inkml:trace>
  <inkml:trace contextRef="#ctx0" brushRef="#br0" timeOffset="-204862.08">15155 6061 12 0,'-19'-10'156'0,"-4"1"-6"16,-8 3-9-16,2 5-11 0,-3 4-9 0,-2 1-13 16,-6 5-6-16,-10 12-6 0,-3 7-8 0,-1 4-10 15,-1 3-7-15,-15 16-9 0,20-10-6 0,-14 18 0 16,18-16-4-16,-12 21-10 0,19-18-4 0,2-2-10 15,5 6-7-15,5 0-4 0,5-2-4 0,9 0-1 16,5 0 2-16,8-12 1 0,8-1-2 0,9 12 4 0,10-3 0 16,6-2-12-16,3-5 2 0,10-2-13 0,1 0 7 15,8-8-10-15,3-3-2 0,-1-3-10 0,3-6-1 16,0-2-1-16,0-4-8 0,0-3 0 16,0-5 3-16,-2-1 1 0,0-2 2 0,-1-8 2 15,-2 0 8-15,-5-2 6 0,0-5-1 0,-6-7 0 0,-11 5 4 16,11-8 12-16,-7-5-4 0,-11 4-6 0,4-13-20 15,-3-4 30-15,-4-4-4 0,-5 0-4 16,-7-1 3-16,-4 0-1 0,-6-1 4 0,-6-2 1 16,-3 0 0-16,-7 0-2 0,-8-2 8 0,-5-1-8 0,-8 7-6 15,-3 1 0-15,-10 6 3 0,-23-9-4 0,19 23 1 16,-6 5-12-16,-5 4-19 0,0 3-30 0,3 3-26 16,-6 8-116-16,11 6-223 0,5 1 98 15</inkml:trace>
  <inkml:trace contextRef="#ctx0" brushRef="#br0" timeOffset="-204696.47">15839 6449 2753 0,'-10'-3'4'0,"-7"0"-4"0,2-4-12 0,-3 2-49 16,0 1-57-16,-1-1-61 0,6 1-77 0,-1 2-100 15,3-1-385-15,-1 0 171 0</inkml:trace>
  <inkml:trace contextRef="#ctx0" brushRef="#br0" timeOffset="-187696.07">16643 10161 73 0,'-17'-12'214'0,"-4"-2"-12"16,-4 0-7-16,3 1-12 0,-2-1-13 0,-1-1-14 16,3 8-3-16,0-7-11 0,-2 0-5 0,-3 3-5 15,-1 1-10-15,-1-2-3 0,-1 5-7 0,1 0-3 16,-4 4 0-16,-2 2-9 0,-3 2-8 0,-3 1-8 16,3 6-6-16,-16 3-6 0,8 5-3 0,-3 3-8 15,2 3-5-15,0 1-8 0,3 7-3 0,-2 2-7 16,7 4 0-16,0 4-17 0,2 2 0 0,5-1-5 15,0 2-2-15,4 1-3 0,9 0-4 0,6 1-2 16,-1 0-5-16,8 5-12 0,5-1-10 0,2 1-6 16,7-4-15-16,4 4-15 0,5-3-13 0,2 4-11 15,4-5-16-15,0-2-6 0,5-2-14 0,-4-12-6 16,10 10-3-16,4-7 2 0,-10-9 6 0,14 4-9 0,-9-10-1 16,1-4 6-16,2 1 1 0,15-3 5 15,-12-5 18-15,16-5 20 0,-5 3 11 0,1-10 24 16,-10 3 10-16,10-6 15 0,0-2 6 0,-1-4 4 15,0-2 1-15,0-1-9 0,0-4 10 0,-1-1 9 0,-4-3 11 16,5-4-10-16,-4-3-10 0,0-2 13 0,3-2-2 16,1-4 4-16,-3 1-5 0,0-6-8 15,16-17-1-15,-24 21-8 0,2-4-4 0,-6-2 1 16,-2-5 0-16,-5 0-3 0,-4 0 5 0,-7 0-11 0,-8-5 17 16,-6 3 6-16,-7-1 9 0,-8 3 6 0,-7 1 14 15,-9 7 1-15,-4-1-7 0,-13 5 14 0,-3 7-3 16,-5 4-15-16,-30-10 7 0,21 19-2 15,-29 0-7-15,1 3-24 0,25 10-16 0,-1 2-50 0,-28-2-101 16,33 7-190-16,1 6 84 0</inkml:trace>
  <inkml:trace contextRef="#ctx0" brushRef="#br0" timeOffset="-143347.08">11385 11439 108 0,'-31'-13'230'0,"0"0"-6"0,-4 3-9 0,2 5-7 16,1 3-8-16,-2 4-10 0,2 4-8 0,0 4-11 15,1 5-6-15,0 3-10 0,-5 18-9 0,3 4-9 16,5 6-16-16,3 1-6 0,4 2-10 0,3 0-10 16,10 4-15-16,6 1-8 0,1 1-2 0,10-1-12 15,6-5-2-15,11 2 1 0,4-1-12 0,11-4-3 16,14 18-9-16,-3-26-2 0,25 9-9 0,-22-17-18 16,35 7-6-16,-30-14-18 0,34-2-14 0,-4-5-9 15,3-7-4-15,-29-8-1 0,1-3 2 0,27-10 1 16,-2-4 3-16,-32-1 7 0,1-5 2 0,-3 0 11 15,-1-9 19-15,-7-2 8 0,-6-5 12 0,-5-1 11 0,-8-6 4 16,-7-6 7-16,-4-4 3 0,-8-4 1 16,-2-23 1-16,-11 22 1 0,-14-24-8 0,-4 4-3 15,-2 23 2-15,-22-15-10 0,-10 4-1 0,8 27 0 0,-35-9-4 16,-4 13-7-16,-9 11-8 0,-12 16-11 0,-5 7-19 16,-4 17-23-16,-7 9-27 0,-3 7-34 0,8 8-50 15,12 12-71-15,-3 12-237 0,26 3-503 16,8 4 223-16</inkml:trace>
  <inkml:trace contextRef="#ctx0" brushRef="#br0" timeOffset="-36612.62">1179 9143 30 0,'-13'-25'83'0,"-1"1"-9"15,4-2-13-15,2 1 1 0,1 0-6 0,-2 1 11 16,4-2 1-16,0 7 19 0,2-1 12 0,2 0 7 16,-3 1 8-16,0 1 11 0,4 2 7 0,-1-1 5 15,-3-1 6-15,4 7-1 0,0-2 3 0,-1 2 3 16,2 1-4-16,-2-1 6 0,-2 2 1 0,3-1 2 15,-1 3-3-15,1 0 6 0,0 1 19 0,0 1 14 16,0-2 12-16,0 4 13 0,0 3 16 0,0-7 14 16,0 3 7-16,0 4 4 0,0-6-1 0,0 6-2 15,0 0-16-15,0-4-3 0,0 4-7 0,0 0-6 16,0 0-20-16,0 0-11 0,0 0-20 0,0 0-24 16,0 0-7-16,0 0-19 0,0 0-4 0,0 0 4 15,0 18-6-15,0-6-18 0,0-1-13 0,4 5-6 16,-3-4-3-16,4 5-7 0,-3 1-10 0,1-3-15 15,1 2 10-15,2-1-2 0,-3-4-13 0,3 1 0 16,-1-2 1-16,2-3-10 0,-5 2 1 0,1-5-5 16,2 2 17-16,-1-4 13 0,0 1-1 0,3-2-52 15,2-2 0-15,2-4 0 0,0-3 0 0,6-7 0 16,7-5 0-16,1-4 0 0,10-13 0 0,2-6 0 16,0-4 0-16,4-2 0 0,19-19 0 0,-24 21 0 15,6 3 0-15,-4 2 0 0,2 2 0 0,0 4 0 16,-2 2 0-16,-10 6 0 0,1 6 0 0,-3-1 0 15,-4 4 0-15,-9 6 0 0,-1 0 0 0,2 1 0 16,-6 4 0-16,1 0 0 0,-3 3 0 0,-2 0 0 16,0 2 0-16,-1 0 0 0,-3 2 0 0,0 0 0 15,0 0 0-15,0 0 0 0,0 0 0 0,0 0 0 16,1 13 0-16,-4-5 0 0,-2 1-62 0,1 3-358 16,-2 2-65-16,-3 0-72 0,3 1-74 0,-3 1-375 15,0 3-1091-15,-1-1 483 0</inkml:trace>
  <inkml:trace contextRef="#ctx0" brushRef="#br0" timeOffset="-35996.6">1212 8609 281 0,'-1'-3'394'0,"-3"0"-2"0,4-2 10 16,0 5 0-16,-2-5-19 0,2 5-11 0,-3-3-17 15,3-1-22-15,0 4-24 0,-2-4-19 0,2 4-22 16,0 0-19-16,0 0-23 0,0 0-21 0,0 0-24 0,0 0-17 16,0 0-17-16,0 0-2 0,-6 11 6 0,6-6-9 15,0 2-12-15,2 3-4 0,0-1-10 16,-2 5 1-16,0 0-9 0,2 2-12 0,-2 1-7 16,2 1-12-16,-2-6-13 0,1 3 4 0,1-3-12 15,-2 0-2-15,1-1 0 0,0 0-3 0,3-2-1 16,-4 1 9-16,1-4 11 0,2-1 12 0,2 1 14 0,0-4 7 15,0-2 5-15,8-1 5 0,-2-4-1 16,9-4-10-16,3-5-6 0,0 0-4 0,6-6-10 16,2-3-53-16,10-11-29 0,-2-2 0 0,5-5 0 15,-5-1 0-15,0 0 0 0,-1 0 0 0,-1 1 0 16,-1 4 0-16,-3 2 0 0,-10 11 0 0,3 2 0 0,-7 3 0 16,1 2 0-16,-6 3 0 0,-1 2 0 0,-4 4 0 15,-2 1 0-15,1-1 0 0,-3 4 0 16,-1 0 0-16,0 0 0 0,0 2 0 0,0 0 0 15,-3-1 0-15,-1 3 0 0,0 0 0 0,4-3 0 16,-4 3 0-16,0 0 0 0,0 0 0 0,0 0 0 0,0 0 0 16,0 0 0-16,0 0 0 0,0 0 0 0,0 10 0 15,0-10 0-15,-3 5 0 0,2-1-141 16,1-4-183-16,0 8-78 0,0-8-111 0,-1 9-110 16,1-9-409-16,-3 7-1117 0,3-7 494 0</inkml:trace>
  <inkml:trace contextRef="#ctx0" brushRef="#br0" timeOffset="-16213.13">1069 8561 233 0,'0'-6'349'15,"0"0"-11"-15,0 0-8 0,0 6-20 0,4-11-9 0,-4 6-24 16,4 0-11-16,-4 0-13 0,1 2-23 16,-1 3-19-16,0-5-16 0,0 5-22 0,3-2-21 15,-3 2 22-15,0 0-15 0,0 0-2 0,6 11-11 16,-2-3 5-16,0 1-2 0,-3 2-12 0,4 1-11 15,-1 6-5-15,-1 1-13 0,0 1-17 0,0-1-3 16,-3 7-9-16,4-1-6 0,-3-5-7 0,2-2-2 0,-2 0 4 16,3 0 0-16,-3-2-2 0,1-6 3 15,0 2-5-15,0-1-4 0,0-4 1 0,-1-2 13 16,1 0 25-16,2-3 27 0,2-2 15 0,4-3-4 16,1-4-3-16,3-6 4 0,8-5-5 0,2-3-12 15,4-4-2-15,11-11-3 0,2-4-22 0,5-4 0 16,-3-1-2-16,21-17-17 0,-16 17-6 0,19-15-3 15,-20 21-13-15,2-2-5 0,-2 2-9 0,0 5-2 16,1 3-8-16,-4 2-3 0,1 0 3 0,-10 9-9 16,-5 0 0-16,1 4 1 0,-4-1 0 0,-3 2-4 15,-6 6-2-15,-4 0-2 0,-4 5-5 0,-2-1-4 16,0 1-25-16,-2 2-29 0,-1 0-27 0,-2 0-38 16,-3 2-45-16,0 0-43 0,0 0-47 0,0 0-59 15,-4 13-55-15,-6-3-53 0,-2 1-54 0,-2 3-70 16,-9 4-329-16,-1 0-941 0,-2 3 418 0</inkml:trace>
  <inkml:trace contextRef="#ctx0" brushRef="#br0" timeOffset="-15780.08">1194 8500 380 0,'-2'-3'382'0,"-1"-2"-14"0,1 3-25 16,-2-3-31-16,4 5-36 0,-3-4-27 0,3 4-27 0,0 0-6 16,0 0-11-16,0 0-25 0,8 14-8 0,-4-3 3 15,0-2-8-15,-2 4-2 0,3 2-12 0,1 0-10 16,-3-1-11-16,4 0-5 0,-4 1-14 0,1-2-4 15,-1 0-7-15,2-5-2 0,-4 4-4 16,2-6-1-16,0 2-1 0,-1-4 5 0,-1 2 15 0,-1-1 13 16,4-2 26-16,1-1 19 0,-5-2-3 0,13-9-10 15,0 1-6-15,1-5-12 0,0-3-2 0,12-4-14 16,-6-6-6-16,4-3-8 0,13-14-21 0,-1 3 2 16,1-4-5-16,-1 1-8 0,2 3-12 0,-2 1-9 15,-3 4-3-15,-6 10-4 0,-3 0-9 16,1 2-5-16,-1-1-1 0,-1 3-8 0,-1 3-2 0,-3 0-1 15,-4 7-4-15,-1 1-16 0,-4 2-28 0,-2 1-30 16,-3 3-37-16,0 0-40 0,-1 2-51 0,0 2-21 16,-4 0-32-16,0 0-49 0,-2 9-51 0,-5 1-70 15,-3 2-85-15,-13 6-384 0,2 3-944 16,-5 0 417-16</inkml:trace>
  <inkml:trace contextRef="#ctx0" brushRef="#br0" timeOffset="-15329.83">1154 8517 36 0,'0'-4'332'15,"0"0"-16"-15,0-1-26 0,0 5-26 0,2-5-31 16,-2 5-9-16,0 0-8 0,0 0-12 0,0 0-9 16,8 12-9-16,-7-6 9 0,3 4-24 0,-2 2-8 15,2 0-12-15,0 2-13 0,-1 0-4 0,-1 2-18 0,3-2-2 16,-1-2-9-16,0 0-9 0,-1 1 3 16,2-2-11-16,-3-3 5 0,3 3 9 0,2-4 7 15,-1-3 16-15,-1-1 14 0,4 0 8 0,5-4 5 16,-5-2-6-16,9-4-2 0,0-3-6 0,4-4 2 15,2-6-10-15,3 0-8 0,0-5-7 0,12-11-4 16,-2 5-9-16,2-5-6 0,-2-4-9 0,-3 2-2 0,2 2-10 16,1 0-13-16,-10 10-2 0,1 0-5 15,-1 2-6-15,-1 0-3 0,-2 4-4 0,-3 2-6 16,-1 1-2-16,-6 5-1 0,-4 4-5 0,0 0-4 16,-1 1-2-16,0 3-2 0,-5-2-3 0,1 3-9 15,1 1-13-15,-2 0-35 0,-4 2-41 0,0 0-42 16,13 5-50-16,-13-5-59 0,1 10-71 0,-2 0-85 15,-3 0-105-15,-5 3-361 0,-1 2-925 0,-4-2 409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40:29.093"/>
    </inkml:context>
    <inkml:brush xml:id="br0">
      <inkml:brushProperty name="width" value="0.05292" units="cm"/>
      <inkml:brushProperty name="height" value="0.05292" units="cm"/>
      <inkml:brushProperty name="color" value="#FF0000"/>
    </inkml:brush>
  </inkml:definitions>
  <inkml:trace contextRef="#ctx0" brushRef="#br0">1349 2633 118 0,'4'-6'500'0,"0"2"-3"0,-2-1 2 0,1 1-12 16,-2-1-22-16,-1 5-34 0,3-2-45 0,-3 2-25 16,0 0-2-16,0 0-13 0,-1 28-10 0,1-10-22 15,-3 9-33-15,2 3-13 0,-2 1-20 0,0 4-24 16,1 14-20-16,1-14-16 0,-1-1-20 0,-3 13-6 16,1-11-27-16,1-3-14 0,-1-2-6 0,3 1-30 15,-2-9-46-15,3 3-40 0,0-8-43 0,-3-1-55 16,1-5-50-16,-2-3-40 0,4-3-52 0,0-3-100 15,0-3-89-15,0 0-100 0,0-18-356 0,3 1-960 16,-2-3 426-16</inkml:trace>
  <inkml:trace contextRef="#ctx0" brushRef="#br0" timeOffset="199.4">1368 2679 3597 0,'0'-17'319'0,"3"6"-51"0,-6 1-12 0,6 0-4 15,-3 3-17-15,1 1-4 0,-1-3-24 0,3 5-14 16,-1-2-20-16,3-2-6 0,3 4-5 0,1-3-9 15,2 1 6-15,6 2-10 0,6 1-13 0,-3-4-16 0,7 4-12 16,4 0-15-16,-3 0-6 0,3 0-1 16,-4 0-18-16,-4 3-21 0,3-3-46 0,-4 3-40 0,-5 0-54 15,2 0-59-15,-6 3-52 0,1-2-65 16,-4 2-28-16,2 2-72 0,-7 0-37 0,-4 3-31 16,0-1-31-16,-6 6-288 0,-9 0-818 0,4 1 361 15</inkml:trace>
  <inkml:trace contextRef="#ctx0" brushRef="#br0" timeOffset="349.59">1554 2794 71 0,'-21'17'176'0,"5"-5"21"0,0 1 12 16,2-3 13-16,5-2 18 0,-1-2 12 0,1 3 2 16,4-5 1-16,1 0 7 0,0-1 18 0,4-3 6 15,0 0-11-15,14 3-18 0,0-5-30 0,8-1-24 16,4-3-20-16,3 0-20 0,0 0-17 0,2-2-38 16,-1 5-55-16,0-4-59 0,-2 0-70 0,2 1-64 15,-10 5-72-15,-4 0-72 0,-4 1-62 0,-5 2-197 16,-4 1-587-16,-1 4 259 0</inkml:trace>
  <inkml:trace contextRef="#ctx0" brushRef="#br0" timeOffset="500.08">1564 3055 60 0,'-27'16'330'0,"4"0"16"0,0-1 12 15,10-4 24-15,0-3 8 0,3-1-1 0,1-3-17 16,4 3-32-16,2-4-18 0,1 0-3 0,2-3-23 16,0 0-19-16,10 8-21 0,-1-5-34 15,6-2-20-15,5-3-21 0,0 0-27 0,7-1-55 0,4-1-75 16,-1-1-89-16,1 1-92 0,0-2-100 0,-2 2-117 15,-1 0-371-15,-1 0-806 0,1 1 357 16</inkml:trace>
  <inkml:trace contextRef="#ctx0" brushRef="#br0" timeOffset="965.79">2117 3156 137 0,'9'-8'355'16,"-1"-1"-6"-16,2-3-2 0,-1 2-14 0,0-3-5 15,-1 3 2-15,-1-6-11 0,-3 4-12 0,5-4-10 16,-5-1-12-16,-4 5-11 0,0 0-10 0,-4-1-11 16,3 1-6-16,-4 1-15 0,1 2-14 0,-4 2-17 15,-2 2-18-15,0-1-11 0,-7 4-4 0,0 4-20 16,-2 2-5-16,-5 9-8 0,2 2 3 0,-1 2-18 16,2 3-4-16,0-1-15 0,2 4-9 0,1-3-7 15,8 5-5-15,2-2-6 0,3-4-15 0,0-1-3 16,6-2-3-16,4-1-8 0,3-2 1 0,1-6-4 15,0 1-3-15,7-5 2 0,4-2-11 0,8-5 0 16,-8-3-3-16,8-4 0 0,-1-3-6 0,0-4 3 16,1-1-4-16,-2-6 1 0,-3-2 4 0,-3 1 12 15,-1-5 3-15,-1 0-3 0,0-2 11 0,0-10 3 16,-3-3 5-16,-4 14 4 0,0-15-5 0,-2 0-7 16,-4 3 0-16,-1 9 10 0,0 1 9 0,-4 6 14 15,-4 4-13-15,1 6-68 0,2 8 0 0,0 1 0 16,-2 3 0-16,2 3 0 0,1 3 0 0,0 0 0 15,-17 16 0-15,11-1 0 0,-3 8 0 0,5 5 0 16,-2-1 0-16,-2 3 0 0,6 3 0 16,-1 0 0-16,2 2 0 0,1-1 0 0,2-1 0 0,3 15 0 15,-2-15 0-15,7-3 0 0,-1-2 0 0,0 0 0 16,5 1 0-16,-1-8 0 0,-4-2-29 0,0-3-255 16,4-3-74-16,-2-1-70 0,-2-4-84 0,3-4-93 15,2-1-392-15,-4-2-1078 0,3-1 477 0</inkml:trace>
  <inkml:trace contextRef="#ctx0" brushRef="#br0" timeOffset="2099.5">2769 3016 256 0,'13'-16'366'0,"1"5"21"0,-4-6 11 16,7-3 4-16,-11 5 7 0,3 1 5 0,0-1-6 0,-4-1-7 16,-1 5-6-16,0-1-22 0,-3 0-23 15,-1-1-19-15,0 3-7 0,-1 1-28 0,-3 4-26 16,0-1-35-16,-5 5-22 0,-1 0-19 0,10 1-19 15,-31 10-23-15,11-1-17 0,-5 6-9 0,2 3-17 16,2 2-12-16,0 2-22 0,5-2-15 0,0 3-20 16,9-6-9-16,-2-1-9 0,5 1-4 0,0-4-2 15,4-3-5-15,0 0-4 0,5-4-2 0,-1-1 5 16,4-2 10-16,2 0-8 0,-10-3-4 0,23-3-4 0,-5-4 2 16,-3 0 2-16,2-3-2 0,-2-2 18 15,3 0 3-15,-4-2 5 0,0 1 19 0,0-3-2 16,-1 2 9-16,-3 0 12 0,-2 5 23 0,2 0-8 15,-6 5-5-15,1-2-33 0,-1 3-47 0,-4 3 0 16,0 0 0-16,0 0 0 0,0 0 0 0,11 28 0 16,-9-3 0-16,-4 1 0 0,2 3 0 0,-1 6 0 15,1 13 0-15,-2-1 0 0,2 3 0 0,-3 3 0 16,-1-2 0-16,-1-2 0 0,0-1 0 0,-4 0 0 16,3-3 0-16,-1-9 0 0,-2-2 0 0,-1 0 0 15,0-2 0-15,-3-2 0 0,-1-3 0 0,-2-1 0 16,0-2 0-16,3-11 0 0,-2 2 0 0,-1-4 0 15,1-2 0-15,0-4 0 0,0-4 0 0,2-2 0 16,-5-5 0-16,4-5 0 0,0-1 0 0,2-6 0 16,3-9 0-16,3-4 0 0,11-4 0 0,-1-15-146 15,5-5-73-15,15-25-40 0,5 4-34 0,-2 20-19 16,18-16-1-16,-13 25 5 0,5 6-5 0,4 5 11 16,0 3 11-16,-12 12 24 0,6 2 29 0,-2 3 27 15,-1 5 25-15,-4 2 32 0,0 4 45 0,-8 4 44 16,0 1 38-16,-4 2 28 0,-4 2 35 15,-1-1 26-15,0 2 26 0,-6 0 8 0,1-2 0 16,-2 4 4-16,1-2-10 0,-3 0-13 0,-2-5-4 16,8 10-7-16,-4-8-5 0,-4-2-9 0,7 5 0 0,-7-5-8 15,12 0-5-15,-12 0-12 0,17-5-16 0,-7-1-9 16,0-1 2-16,-1 1-2 0,4-7-1 16,-4 4 5-16,0-7-4 0,-1 0 8 0,-1 2 18 0,-2-2 6 15,-3 4 19-15,-1-2 18 0,-1 6 9 16,-1-3 6-16,-3 4 4 0,0 0-1 0,-2 2 1 15,-2 2-6-15,-1 0 5 0,9 3-4 0,-23 3 1 16,6 1 2-16,2 10 6 0,2-2 4 0,-6 7-8 16,4 1 1-16,3-2-12 0,2 6 1 0,1-1 1 0,1-4-10 15,7 5-7-15,-3-3-4 0,3-2-6 16,4-1-6-16,0 0 0 0,5-1-8 0,4-4 7 16,2 0-13-16,2-1-3 0,8-1 0 0,-3-7-3 15,1-1-14-15,7-3 11 0,2 0-12 0,-2-6-1 16,3-1-5-16,0-2 2 0,-4-4-10 0,-1-3-1 15,1-1 2-15,-1-5 2 0,0 1-4 0,-4-5 1 16,2-4 2-16,6-6-1 0,-8 7 1 0,-4 1-2 16,-1-1 0-16,1 3 4 0,-3 1 7 0,-2 5 10 15,-5 3 12-15,-2 1 13 0,-2-1 7 0,-2 5-3 16,-2-2-4-16,2 5 5 0,-6-2-16 0,1 4-7 16,-2-1 9-16,1 4-17 0,-3-2 2 0,1 2-5 15,-3 0 9-15,-2 3-5 0,1 0-13 0,9 1-1 16,-23 3 4-16,14 0-8 0,-4 3 4 0,4-1-2 15,3-2-7-15,-2 6 5 0,3-4-2 0,-2 3 9 16,3-2-10-16,1-1 4 0,3 2-5 0,0-7 7 16,0 12-7-16,3-4-2 0,3-4-4 0,0 2 4 15,2-1-15-15,1 2-2 0,0-3 2 0,1 2-7 16,3-1 2-16,-4 0 3 0,5-2-2 0,-2 3-3 16,0 0 4-16,0 0-10 0,2 0 8 0,-4 0-1 15,2 5 2-15,-1-4-1 0,-2 4 0 0,-1-4 3 16,-1 5 5-16,5 0-3 0,-5 4 13 0,0 0-3 15,-1-3-5-15,-2 3 4 0,1 0 0 0,-1-4 1 16,-3 3 4-16,-1-3-1 0,-1-2-4 0,1 2 6 16,-3-1 1-16,-2-2 3 0,0 1 10 0,-2-1 11 15,0-1 5-15,-2-3 8 0,-5-1-5 0,3 0 1 16,-7-1-8-16,1-1-1 0,2-2-2 16,2 0-14-16,-1 0-33 0,2-2-67 0,1-2-86 15,-2-1-106-15,7-2-116 0,-2-2-152 0,7 2-493 16,2-4-1133-16,3 2 502 0</inkml:trace>
  <inkml:trace contextRef="#ctx0" brushRef="#br0" timeOffset="2232.37">4025 3086 316 0,'0'0'547'0,"4"6"-9"0,-4-6-13 16,5 3-13-16,-5-3-18 0,0 0-46 0,4 7-52 15,-4-7-39-15,0 0-69 0,0 0-103 0,0 0-137 16,9 3-167-16,-9-3-231 0,0 0-348 0,0 0-756 15,0 0 335-15</inkml:trace>
  <inkml:trace contextRef="#ctx0" brushRef="#br0" timeOffset="4832.41">4787 2385 203 0,'4'-5'208'16,"-4"2"0"-16,1-3 6 0,-1 6 0 0,0-5 3 16,0 1 0-16,0 4 1 0,-1-6-3 0,1 1-7 15,0 5 0-15,-4-7 1 0,4 2 2 0,0 1-2 16,0 4 8-16,-1-5-6 0,1 5-5 0,-2-4-7 15,2 4-12-15,0 0-9 0,-1-3-16 16,1 3-16-16,0 0-20 0,0 0-10 0,0 0 3 0,0 0 2 16,0 11-3-16,3-1-8 0,-3 1-9 0,0 4-2 15,-2 2-9-15,2 2 3 0,2 8 2 0,-1-2-5 16,-1 4 1-16,0-3-2 0,0 0-1 16,4 5 2-16,-3-2-7 0,-1-2 2 0,4 2-1 15,-4 0 6-15,4 2-6 0,-3-1-1 0,3 0-4 0,0 1-5 16,0 0-7-16,-2 2-2 0,4 2-4 0,-2-2-10 15,4-1 0-15,-8 1 0 0,2-2 2 0,2 6-4 16,-1 9-3-16,-3-11-3 0,-3 1 2 16,-1 12 4-16,-1-13-2 0,1-1-2 0,-1 2 23 15,-2 0 5-15,-1 10-9 0,-2 0 0 0,1-2-8 16,3-8-6-16,-2 12 5 0,0-1 6 0,3 1-9 0,-4 0-9 16,8 0 1-16,-3-1-3 0,3 1-7 0,-2-3-34 15,3 4 0-15,0-4 0 0,0 2 0 0,0-11 0 16,4 12 0-16,0-1 0 0,-3-1 0 0,-1-10 0 15,3 14 0-15,-2-4 0 0,3 0 0 16,-4 4 0-16,1-1 0 0,-1 1 0 0,1-2 0 0,-7 0 0 16,11 0 0-16,-5 1 0 0,0 2 0 0,-5-2 0 15,5 2 0-15,0-6 0 0,-4 3 0 0,3 0 0 16,-2-12 0-16,2 12 0 0,0 4 0 0,-3-1 0 16,0 0 0-16,0 1 0 0,0-2 0 15,-1-1 0-15,4 4 0 0,0-1 0 0,-3 0 0 0,4 1 0 16,-4 1 0-16,1-4 0 0,2 3 0 0,1 1 0 15,-1-1 0-15,1 1 0 0,2 0 0 0,1 2 0 16,-3-5 0-16,1 2 0 0,2 2 0 16,1-1 0-16,2-2 0 0,-2 1 0 0,-3 1 0 15,4-4 0-15,-1 0 0 0,0 0 0 0,0-1 0 16,1-2 0-16,-5 6 0 0,5-3 0 0,-4 1 0 0,3 3 0 16,-4-2 0-16,0 0 0 0,3 2 0 0,-6 1 0 15,3-2 0-15,-1-1 0 0,1 1 0 0,-4-1 0 16,3 1 0-16,-3 1 0 0,3 1 0 15,-3-1 0-15,4 0 0 0,0 0 0 0,0 0 0 16,0 1 0-16,0-1 0 0,0 2 0 0,0-4 0 0,0 0 0 16,-3-2 0-16,6 4 0 0,-2-3 0 0,2 1 0 15,2-2 0-15,-4 4 0 0,-1 1 0 0,0-3 0 16,0 2 0-16,1 0 0 0,-2-1 0 0,1 1 0 16,-1 3 0-16,-3-4 0 0,3 1 0 15,2 0 0-15,-1-4 0 0,-4 2 0 0,4 0 0 0,-1 3 0 16,1 1 0-16,-3 0 0 0,2-2 0 0,1-1 0 15,-1 3 0-15,-2 3 0 0,3-5 0 0,0 1 0 16,-4 0 0-16,3-2 0 0,-2 1 0 0,2 0 0 16,1 1 0-16,-4 0 0 0,3 2 0 0,1-2 0 15,0 1 0-15,-6-2 0 0,2 6 0 16,4-2 0-16,0-2 0 0,0 0 0 0,-4 1 0 0,4 0 0 16,-3 0 0-16,2 1 0 0,0 1 0 0,1 1 0 15,-4-1 0-15,1 0 0 0,2 0 0 0,1 22 0 16,-5-22 0-16,4-4 0 0,1 2 0 0,-3 1 0 15,2-1 0-15,1 1 0 0,-2-1 0 16,0 3 0-16,1-4 0 0,1 5 0 0,0-2 0 0,-3 1 0 16,5-3 0-16,-4 3 0 0,1-4 0 0,1 2 0 15,4 0 0-15,-7-5 0 0,5 1 0 0,-1-1 0 16,-1 0 0-16,0 0 0 0,-1 3 0 16,-1 0 0-16,2-2 0 0,-1-1 0 0,-1-3 0 15,-2 1 0-15,0 1 0 0,3 1 0 0,-3 0 0 0,-1-2 0 16,0-3 0-16,2 4 0 0,-2-5 0 0,0 4 0 15,-3-1 0-15,3 1 0 0,-1-1 0 0,2-1 0 16,-1-2 0-16,-1 4 0 0,1-4 0 16,0 0 0-16,2 0 0 0,-1 0 0 0,1-11 0 0,-2 9 0 15,2-9 0-15,1 1 0 0,0-1 0 16,0-1 0-16,1 0 0 0,1-1 0 0,0 1 0 0,1-2 0 16,-1 1 0-16,2-4 0 0,1 1 0 0,0-4 0 15,1 2 0-15,-1-4 0 0,0-6 0 0,1 0 0 16,-2-1 0-16,0-2 0 0,1 0 0 15,1-4 0-15,-3-3 0 0,2 1 0 0,-2-3 0 16,3-1 0-16,-3 0 0 0,-1-6 0 0,3 7 0 0,-3-7 0 16,3 4 0-16,-3-4 0 0,0 0 0 0,0 0 0 15,0 0 0-15,0 0 0 0,0 0-96 0,14-11-70 16,-14 11-54-16,3-12-76 0,-1 8-85 16,-2 4-113-16,0-13-138 0,-2 4-353 0,-1-1-1066 15,-2 3 472-15</inkml:trace>
  <inkml:trace contextRef="#ctx0" brushRef="#br0" timeOffset="6965.61">1877 4153 158 0,'2'-4'267'16,"1"1"-13"-16,1 2-4 0,-4 1-8 0,2-4-5 16,-2 4-4-16,4-3-7 0,-4 3 2 0,4-3-3 15,-4 3-4-15,0 0-3 0,1-4-9 0,-1 4 1 16,0 0-8-16,0 0-2 0,0 0-13 0,0 0-6 0,0 0-14 16,4-4-18-16,-4 1-4 0,0 3-11 15,0 0-7-15,0 0-14 0,0 0-9 0,0 0-21 16,0-6-2-16,0 2-6 0,0 4-4 0,1-7-12 15,-1 4-3-15,0-3-1 0,3 0 8 0,-3-1 0 16,-3 3 7-16,2-2 3 0,1 0 2 0,-4 0-2 16,3 1-6-16,-4-1-8 0,0 3-6 0,1-2-1 15,-5 2-4-15,0-1 13 0,-2 2-7 0,-4 4-8 16,2-1-9-16,0 3 0 0,-1-1-4 0,-2 3 2 16,-1 2-5-16,0 2-3 0,3 2-3 0,0 1-1 15,1 0 2-15,1 2-6 0,2-2-1 0,0 2-1 16,2 0 0-16,2 2 8 0,2-6-5 0,1 1-3 15,2 1-2-15,2-3 4 0,-1 4-4 0,3-3 3 16,2-1-4-16,3 1 4 0,-2 0 3 0,7 1-1 16,0-1-8-16,-2-4 6 0,5 3-3 0,-1-1-1 15,3 1-2-15,0-3-1 0,-2-1 3 0,1 1-5 16,1-1-4-16,-3 2-2 0,-4-1 4 0,2-3-3 16,-4 2 3-16,0 2-3 0,2-1 1 0,-4 1-1 15,1-1 0-15,-3 2 1 0,-2 0-3 0,-2-3 5 16,-1 2 1-16,-1 2 0 0,-3 0-2 0,-4-1 8 15,-1 3 12-15,-4-3 4 0,1 2 18 0,-4-2 3 16,1-1 11-16,-2-1 1 0,1 0 5 0,-2-3-1 16,1-2 1-16,-3 2 6 0,1-1-9 0,3-3-1 15,2-1-2-15,-5 0-13 0,5 1 2 0,5-1-12 16,-4-2 0-16,3 2-22 0,2-1-44 0,2 1-28 16,1-2-57-16,5 3-66 0,0 0-86 0,-13-6-102 15,12 4-116-15,1 2-131 0,0 0-356 0,0 0-1050 16,12-11 465-16</inkml:trace>
  <inkml:trace contextRef="#ctx0" brushRef="#br0" timeOffset="7366.12">2163 4507 338 0,'-1'-4'526'16,"1"4"0"-16,0 0-2 0,0-3-11 0,0 3-29 16,0 0-28-16,-5-2-31 0,5 2-33 0,0 0-29 15,-13 2-25-15,8 0-22 0,-4 5-22 0,0 2-23 16,-4 2-28-16,3 1-18 0,-2-1-21 0,1 4-26 16,-2-2-18-16,3 0-13 0,-3 3-25 0,4-2-20 15,0-1-38-15,0 3-50 0,4 2-89 0,1-7-76 16,2-3-91-16,2 1-84 0,0-3-84 0,4-1-99 15,-4-5-410-15,7-2-995 0,-7 2 439 0</inkml:trace>
  <inkml:trace contextRef="#ctx0" brushRef="#br0" timeOffset="7832.42">2699 4289 426 0,'9'-9'425'0,"0"0"0"0,-2-1 5 0,2 1-3 16,-4-1-9-16,-1-1-19 0,0 0-17 0,-4 0-24 15,0 1-16-15,0-2-16 0,-4 2-14 0,-4-2-20 16,2 3-17-16,-5 1-25 0,0 0-18 0,-1 2-8 16,-3 3-17-16,-4 0-18 0,3 4-13 0,-6 2-2 15,4 3-10-15,-1 3-15 0,0 1-12 0,-2 7-12 16,2 3-17-16,6-5-11 0,-2 6-8 0,1 2-4 15,5-6-11-15,3 2-3 0,2 3-9 0,1-3-10 16,4-1-3-16,3-3-5 0,0 0-9 0,5-2 2 16,-1-2-2-16,3 0 7 0,-2-6-11 0,3-1-15 15,-1-1-16-15,2 0 0 0,0-2 0 0,-2-5 0 16,2 2 0-16,0-4 0 0,-3 0 0 0,4-3 0 16,-2-4 0-16,0 0 0 0,-1-1 0 0,1-2 0 15,-4 3 0-15,0-4 0 0,-2 6 0 0,-1-1 0 16,2 0 0-16,-4 4 0 0,1 1 0 0,-1 2 0 15,-1 0 0-15,1 3 0 0,-3 2 0 0,0 0 0 16,6 7 0-16,-3 3 0 0,2-1 0 0,-4 2 0 16,3 6 0-16,-1 2 0 0,-1-1 0 0,3 0 0 15,1 0 0-15,-3 0 0 0,5 0 0 0,-3 0-108 16,-1-1-159-16,1-6-68 0,-1-1-59 0,2-1-55 16,2-5-65-16,-3 1-86 0,3-5-321 0,-8 0-998 0,19-8 442 15</inkml:trace>
  <inkml:trace contextRef="#ctx0" brushRef="#br0" timeOffset="8266.29">3044 4089 179 0,'1'-11'415'15,"4"0"25"-15,-1 0 2 0,0 1 7 0,-2-2-4 16,0 5-18-16,-1-4-26 0,4 7-38 0,-1-3-36 16,1 2-27-16,0 1-33 0,0 0-27 0,5 1-27 15,-2 0-18-15,0 3-17 0,3 1-20 0,2 1-19 16,1 1-10-16,-4 2-15 0,1 0-9 0,0 1-11 15,0 1-18-15,-2 0-12 0,-1 3-6 0,5-2-9 16,-9 2-7-16,-3-2-2 0,4 3-3 0,-2-2-1 16,-3 2-5-16,1 0 0 0,-5 1-5 0,0 0 4 15,2 1 2-15,-6-4 3 0,-2 8 7 0,-3-3 3 16,0-1-2-16,3 0 0 0,-2 2-8 0,1-2 1 16,0-1-5-16,4-1-4 0,1-1-4 0,1-2-1 15,2-1-5-15,1 3 1 0,-1-2 0 0,3 0-3 16,1-3-4-16,2 2 2 0,1 0-8 0,-2 0-3 15,3-3-2-15,-1 2-5 0,0-2 7 0,0 1 0 16,0-3-4-16,-2 2 0 0,2 1-1 0,-4-5 2 16,4 6-1-16,0-3-5 0,-2 1 4 0,2 0 4 15,-3 2-4-15,1-1 1 0,0 3 5 0,2 0-6 16,-4 0 4-16,0 3 1 0,1 1-1 0,1-1-3 16,-1 1 2-16,4 3 3 0,-7 2-3 0,2-1-3 15,-2 1 3-15,1 0 6 0,0-5 0 0,-2 3 2 16,3-3-8-16,-4 1-3 0,2-1-28 0,-1-2-42 15,-2 1-63-15,-4-1-79 0,1-1-96 0,-3 1-148 16,-6 1-512-16,-1-2-1051 0,-9 3 465 0</inkml:trace>
  <inkml:trace contextRef="#ctx0" brushRef="#br0" timeOffset="9015.94">1580 3972 78 0,'-7'-1'307'0,"3"0"3"0,4 1 3 0,-5-3 15 16,5 3-17-16,-3-4 10 0,3 4-14 0,-1-4 3 15,1 4-1-15,0 0-4 0,-4-3-3 16,4 3-4-16,0 0-13 0,0 0-15 0,-2-6-8 15,2 6-10-15,-2-2-6 0,2 2-11 0,0 0-17 16,-6-3-16-16,2 2-25 0,4 1-22 0,-14 0-14 0,4 1-12 16,-2 2-13-16,2 3-10 0,-8 1-18 15,4 3-3-15,-3-1-12 0,1 1-4 0,1 0-11 16,-1 3-5-16,3-4-8 0,3 2-2 0,1-2-2 16,0 0-5-16,3 3-5 0,1-2-5 0,0-2 8 15,1 2 0-15,1-5-11 0,2 3 4 0,2-2-4 16,-1 1-9-16,0-1 3 0,2-1-3 0,-1 1-8 0,-1 0-3 15,5 0 1-15,-4 0-2 0,2-1-3 16,-1 1-8-16,1-3 2 0,2 2 1 0,-4 1 0 16,1 0-4-16,-1-1 10 0,0 3-6 0,-1-2 3 15,-1 4 3-15,0 1 2 0,1 0-2 0,-4-1 1 16,-1 2-2-16,-1 3-3 0,-4-2 10 0,4-2-5 16,1 0-1-16,-3 0-1 0,-2 4 2 0,1-2-3 15,4-5-3-15,-3 2 6 0,4-3-5 0,3 1-3 16,-4-4-15-16,4 0-3 0,-3-1-12 0,1 1-3 15,3-4-5-15,-1 5 3 0,1-5 6 0,1 6 4 16,-1-6 4-16,4 3 0 0,0-1 3 0,1 0 2 16,-4 0-3-16,3 1 7 0,0 1 2 0,-3-1-4 15,3 3 7-15,-4 1 2 0,4 3 5 0,0 2-5 16,0-2 5-16,-3 4 3 0,-1 3 2 0,0 2 11 16,-1 0 6-16,-3 1 10 0,0 5-8 0,-1-9 8 15,0 2 6-15,-2 2-3 0,-3 4 6 0,5-5-2 16,-3-3-4-16,3-1-5 0,0-1-3 0,-2-2 3 15,0 3-11-15,2-3-48 0,1 0-65 0,-1-1-92 16,2 1-86-16,1 0-128 0,6-2-133 0,-4 4-398 16,3-2-1015-16,3-3 449 0</inkml:trace>
  <inkml:trace contextRef="#ctx0" brushRef="#br0" timeOffset="9799.89">1482 5224 423 0,'0'-7'438'0,"1"1"-4"0,2 1 6 0,-3 1 6 16,1-2-6-16,-1 2-9 0,0 1-12 0,0 3-20 16,-4-8-15-16,3 3-22 0,-3 1-26 0,-4 2-35 15,-3 0-22-15,2 4-27 0,0-1-24 0,-10 4-18 16,6 1-22-16,-2 2-18 0,-2 4-24 0,1 0-6 16,1 2-18-16,-4 6-20 0,3 0-1 0,3-3-2 15,0 0-10-15,3-1-18 0,1-1-3 0,4 1-12 0,-3-1-8 16,4-4-3-16,3 0-6 0,-3-1 3 0,3 1-11 15,1-1 1-15,0-2-2 0,1-1 2 16,3 2-7-16,0-2-1 0,-2 1-3 0,1-4 3 16,2 4-12-16,-1-1 2 0,1-3-4 0,4 5-3 0,-4-3-1 15,-1-1 10-15,1 0-9 0,-1-1-2 0,1 2 0 16,-1-1-4-16,1 2 2 0,0-1 6 0,-1 0-4 16,0 3-4-16,-3 0 3 0,-1 1-2 15,-1 2 3-15,-3 0-1 0,3 0 3 0,-5 3-9 16,3 2 3-16,-6-1 2 0,0 0-4 0,1-2 2 0,-3 2-2 15,2-1 12-15,1-1-1 0,-1-4-12 0,4 1-9 16,-3-3 9-16,4-1-16 0,1-1-15 0,1 1 3 16,1-4-16-16,1 3 2 0,3 0 8 0,0-3-9 15,4 0-6-15,4-1-5 0,1 2-4 16,-2-1 6-16,4 0-9 0,3 1-3 0,2-1-3 0,-6 2 3 16,-1 1 8-16,-3 1 3 0,2 0 6 0,-4 2 7 15,-2 0 3-15,-2 0 9 0,-4 3 7 16,-2 0 6-16,-1-1 14 0,-4 4 1 0,2-4 7 15,-3 5-9-15,3-6-1 0,0 1 3 0,2-1-1 0,-3 0 0 16,5-1-15-16,-2 0-27 0,4-2-39 0,3-1-49 16,0-1-60-16,3-2-57 0,2-1-84 0,0 0-81 15,4-5-88-15,5 0-340 0,-4-2-912 0,4-5 403 16</inkml:trace>
  <inkml:trace contextRef="#ctx0" brushRef="#br0" timeOffset="10182.44">1879 5475 108 0,'4'-14'466'0,"-1"1"10"16,2-4 3-16,-5 7-5 0,0 0 0 0,1 3-12 16,-2-2-18-16,2 3-17 0,-2 1-27 0,1 1-37 0,-3-1-26 15,1 3-30-15,2 2-34 0,-13-2-25 0,-1 5-26 16,2 1-24-16,-4 5-18 0,1-1-20 15,-1 3-13-15,3 1-13 0,2 0-15 0,0 1-12 16,3 2-11-16,0 0-21 0,7-4 1 0,-1 0-10 16,5 6-7-16,1-1-6 0,1-6-4 0,7 4-5 0,-1-1-3 15,3-1-5-15,3-1-6 0,-2-1-8 16,3 1-19-16,-3 0-5 0,2-4-2 0,-2 4-1 0,2-4 0 16,-7 1-1-16,3 0-2 0,-4-1 5 15,-1-1-5-15,-3-1 1 0,-4 1 7 0,5-3 6 16,-6 5 3-16,0-1 2 0,-6 1 12 0,0 1 16 0,-5-1-7 15,1 0 7-15,-7 2 5 0,-2 1 7 0,3-4 2 16,-10 5-4-16,6-5-13 0,0 2-4 0,1-5-4 16,3 3-18-16,-2-1-35 0,9-3-51 0,-4-1-67 15,4 1-86-15,4-3-121 0,1 1-125 16,4-1-120-16,-1-7-435 0,1 7-1115 0,13-14 494 0</inkml:trace>
  <inkml:trace contextRef="#ctx0" brushRef="#br0" timeOffset="10366.62">2189 5685 354 0,'4'1'402'0,"-1"2"35"0,0 1 24 0,-3 2 17 15,-1 1 1-15,-3-1-14 0,3 4-24 0,-2 0-26 0,-2 1-33 16,1 3-37-16,-2 0-23 0,-2 3-24 0,2-2-42 16,-2 2-25-16,3-1-27 0,-2 1-47 15,1 0-73-15,-2 1-92 0,2-2-99 0,3-2-120 16,-3 0-116-16,1-1-124 0,2 1-377 0,0-5-913 15,1-2 404-15</inkml:trace>
  <inkml:trace contextRef="#ctx0" brushRef="#br0" timeOffset="10766.37">2557 5418 4061 0,'9'-24'456'0,"-4"0"-152"0,1 5 58 16,-6 3 9-16,3 6-2 0,-1 1-16 15,-2 2-29-15,3 1-40 0,-3 0-47 0,0 4-26 16,0 2-20-16,0 0-12 0,0 0 1 0,0 13-6 16,0 0-39-16,0 5-135 0,-4 1 0 0,3 7 0 15,-3 1 0-15,-4 2 0 0,3 5 0 0,0-2 0 0,0-1 0 16,1 0 0-16,-6-1 0 0,6-1 0 0,-1-3 0 16,1-5 0-16,-1-3 0 0,1-1 0 15,0-2 0-15,2-4 0 0,-2-3 0 0,3 0 0 16,-1-2 0-16,2-3 0 0,2 0 0 0,-2-3 0 0,0 0 0 15,0 0 0-15,15-12 0 0,-6 2 0 0,1-3 0 16,7 1 0-16,-3 0 0 0,4-1 0 16,2-3 0-16,-1 7 0 0,-2 0 0 0,3 0 0 15,-2 3-23-15,-1 2-14 0,-3 4-8 0,0 1 0 16,1 3 1-16,-3-2 4 0,-2 5 4 0,-1 3 2 0,0-1 5 16,-4 1 5-16,-1 2-3 0,-4 0 5 0,0 4 8 15,-4-4-1-15,-5 3-7 0,0 1 8 0,-1-3 7 16,-4 2-6-16,1-4 2 0,-6 0-3 15,2 2-2-15,-1-8-21 0,-1 4-26 0,3-3-66 16,-6 0-74-16,7-5-105 0,-6 0-119 0,12-2-130 16,-5-3-433-16,5-3-1071 0,0-1 474 0</inkml:trace>
  <inkml:trace contextRef="#ctx0" brushRef="#br0" timeOffset="11232.43">2995 5341 3460 0,'3'-14'187'0,"-7"-2"-42"0,4 2 47 0,0 2 30 15,-3-1 1-15,6 2-15 0,2 0-28 0,0 0-17 0,0 0-30 16,-1 2-14-16,5 0-6 0,0 2-15 0,9-1-12 16,-7 4-9-16,2 1-7 0,4 0-11 0,1 3-3 15,-2 3-6-15,-3 0-4 0,1 2-4 0,0 3 0 16,-1 5-8-16,-3-5-3 0,-4 4-7 0,2 1 0 15,-4 4-1-15,-4 1-6 0,-4 0 4 0,0-1-1 16,-1 1-1-16,-7 6 2 0,1-8 2 16,-3 8 5-16,4-10 3 0,-2 1 5 0,0 0-2 0,1-1 24 15,5 2-5-15,-2-6-3 0,2 2-8 0,1-2-1 16,2 1-8-16,1-1-3 0,2-1-9 0,1 0 6 16,0-2-4-16,3-1-7 0,1 0-6 0,2-1-2 15,0 1-9-15,2-1-4 0,0 1-4 0,0-2-13 16,-2 1 2-16,2 0-1 0,-3 0 1 0,0-3-1 15,-1 2 3-15,-1 0 2 0,0 2 5 0,-3-2 0 16,2 3 0-16,-2 3 2 0,-2-3 6 0,1 3 1 16,-3-1 6-16,2 2 3 0,-4 0 0 0,2 0-3 0,2 0 2 15,-3-1 0-15,2 4-8 0,-1-3 9 16,6 0 0-16,-2 3 0 0,1 1-2 0,1-5 1 16,0 2 0-16,-1-3-1 0,2 1-2 0,-1-2-14 15,-3 2-31-15,1-2-57 0,-1 0-80 0,-4 2-106 16,-9 4-145-16,-11 0-504 0,-4 4-1012 0,-14 7 449 15</inkml:trace>
  <inkml:trace contextRef="#ctx0" brushRef="#br0" timeOffset="12065.65">1390 6449 104 0,'3'-4'425'0,"-2"0"8"15,-1 4 20-15,0-5 4 0,0 5-5 0,0 0-3 16,-3-5-13-16,3 5-9 0,-1-3-17 0,1 3-13 16,-5-3-28-16,5 3-37 0,-8-3-33 0,8 3-10 15,-14 3-35-15,3 0-28 0,-2 1-15 0,-5 4-21 16,3 0-17-16,-2 1-24 0,2 1-17 0,-2 2-13 15,3-2-16-15,0 3 0 0,4-1-20 0,-2 1-1 16,7-2-9-16,-1 1-11 0,3 0-4 0,2-1-6 16,2 0-6-16,0 0-3 0,5-2 5 0,0 2-12 15,3-1-9-15,2-2-4 0,2 1 7 0,2 1-5 16,1 0-10-16,-1-3-1 0,1 3 0 0,-3-1 5 16,-1-2-5-16,-3 2-3 0,2 0-2 0,-4-1 0 15,-1 3-3-15,0 2-6 0,-3-2 0 0,-3 4 0 16,-2 3 0-16,-2-3 0 0,-3 2 0 0,0 0 0 15,-6-1 0-15,3 0 0 0,-3-1 0 0,-1 1 0 16,4-3 0-16,-3 1 0 0,4-4 0 0,0 1 0 16,0-3 0-16,2-1 0 0,1-1 0 0,5 1 0 15,-4-4 0-15,2-1 0 0,2 3 0 0,1-2 0 16,0-3 0-16,4 6 0 0,1-4 0 0,0 0-3 16,4 0-49-16,0 1 2 0,1-2 0 0,3 2-12 15,1-1-11-15,-5 3 0 0,5-1-1 0,-2 0 10 16,-2 4 0-16,0-2 7 0,-4 1 8 0,1 2 9 15,-4 3 0-15,-5 0 4 0,0 4 12 0,-4-1 13 16,0 1 10-16,-2-3-6 0,0 3 7 0,0 0-1 16,-1-2-5-16,0-3 3 0,4 0-12 0,1-3-38 15,3-2-52-15,-2 0-75 0,2 3-76 0,5-6-70 16,-3 1-72-16,3-2-90 0,-4-2-434 0,14-2-998 16,-6-1 441-16</inkml:trace>
  <inkml:trace contextRef="#ctx0" brushRef="#br0" timeOffset="12448.98">1960 6688 301 0,'5'-8'522'0,"3"-1"4"0,-7 3 8 15,2-1-13-15,-2 0-28 0,-1 1-31 0,0 0-35 16,-4 2-35-16,1 0-32 0,-3 1-36 0,-5 1-28 15,-1 3-26-15,-1 1-21 0,-2 3-25 0,-3 1-25 16,-2 1-18-16,3 2-19 0,-1 0-21 0,4 2-16 16,-1 1-5-16,6-3-17 0,0 0-7 0,1 3-14 15,4 0-7-15,2-1-5 0,2 2 6 0,2-1-22 16,3-1-3-16,2 0-2 0,3 0-4 0,2 1-15 16,2-1-2-16,1 1 9 0,-1-2-10 0,3 1-3 15,-2 0 1-15,0 1-14 0,-2-2 3 0,0-1 5 16,-3 1-3-16,-1-2-14 0,0-1 7 0,-5-1 8 15,-3 1-5-15,2 3 0 0,-3-3 1 0,-4 2 7 16,-5 0-13-16,0 0-2 0,-5 0 18 0,-4 1-5 16,-5-2 14-16,-1 2 2 0,2-3-5 0,-6 4 4 15,-2-4-10-15,4 2-1 0,-1-5-2 0,6 0-9 16,2-4-38-16,6 1-53 0,2-1-76 0,-2 0-108 16,7-2-130-16,-2-2-155 0,4-2-557 0,9-3-1198 15,4-1 530-15</inkml:trace>
  <inkml:trace contextRef="#ctx0" brushRef="#br0" timeOffset="12632.65">2214 6984 66 0,'0'3'470'0,"-1"3"17"16,-2-1 16-16,0 2 16 0,-6 1 2 0,1 1 0 16,3 1-9-16,0-1-26 0,0 2-40 0,-3 0-39 15,3 4-38-15,0-3-36 0,-3 3-33 0,3-1-26 16,-4 1-43-16,4-3-65 0,1 3-93 0,-1-1-90 15,-1-1-111-15,3-1-124 0,-1-3-126 0,3 2-134 16,-2-5-388-16,2 1-974 0,0-3 430 0</inkml:trace>
  <inkml:trace contextRef="#ctx0" brushRef="#br0" timeOffset="12932.35">2736 6784 349 0,'10'-13'517'16,"1"0"6"-16,-3 3 11 0,-4 1 5 0,1 1-6 15,-1 0-8-15,1 1-36 0,-5 1-25 0,0 1-36 16,0 0-33-16,-5 2-35 0,1-1-37 0,-4 4-26 16,-3 1-23-16,-1 3-32 0,-7 4-13 0,-4 6-23 15,-1 2-23-15,-2 2-15 0,1 4-17 0,3 4-13 16,3-1-6-16,1 2-19 0,1 1-34 0,6-6-79 15,2 3 0-15,5-5 0 0,4 0 0 0,4-2 0 16,1-1 0-16,6-1 0 0,5-2 0 0,8-1 0 16,7-6-54-16,0 0-176 0,2-4-63 0,-1-4-71 15,1-5-70-15,-1-1-78 0,0-3-103 0,-5-2-334 16,0-1-1026-16,-7-3 454 0</inkml:trace>
  <inkml:trace contextRef="#ctx0" brushRef="#br0" timeOffset="13398.98">3009 6542 168 0,'0'-10'420'0,"3"-2"-8"0,-1 0-5 0,5 3-18 16,2-4-5-16,1 5-22 0,-2 0-31 0,3 2-28 16,3 1-30-16,-5 2-31 0,10 1-24 0,-1 2-19 15,-6 0-19-15,4 4-20 0,-2-2-16 0,0 4-13 16,-1 1-10-16,0 5-14 0,-7 3-9 0,1-3-9 15,-1 2-10-15,-6 3-3 0,-4 1-11 0,-2 0 0 16,-1 0 0-16,-2 6 3 0,-4-1 1 0,4-5 0 16,-7 4-7-16,7-4-6 0,0-2-5 0,0 0-5 15,0 0 0-15,2-1-9 0,3-3-4 0,1 0-2 16,5 3-3-16,0-5-2 0,5-2-9 0,0 1-17 16,3-3-17-16,1 3-11 0,-1-6-9 0,3 1-8 15,-3-1 0-15,5-2 2 0,-6 3 4 0,-1 0 5 16,-2-3 2-16,-1 0 2 0,-1 0 9 0,0 2 9 15,-4-3 14-15,0 7 18 0,-4-1 16 0,-1 0 15 16,-8 5 8-16,-1 1 7 0,-5 0 6 0,1-1 5 16,3 2-9-16,-7 3-9 0,8-2-8 0,0-1-3 15,5 0-7-15,0 3-2 0,5-1-7 0,2 1 1 16,2-5-2-16,2 0-6 0,5 4-4 0,0 1-3 16,6-4 4-16,0 1-10 0,-2-3-1 0,-2 0-6 15,-1-1-1-15,1-2 1 0,-1 1-4 0,0 0-2 16,-1-2 4-16,-6-1 0 0,3 4 0 0,-4-4 1 15,-6 5-2-15,-2-3 0 0,-5 1-27 0,-14 5-47 16,-1-1-64-16,-7 0-86 0,-17 7-99 0,-4-4-132 16,-29 6-454-16,27-7-982 0,-5 0 434 0</inkml:trace>
  <inkml:trace contextRef="#ctx0" brushRef="#br0" timeOffset="14215.75">1528 7603 2 0,'0'0'443'0,"0"0"7"0,0 0 3 0,-6-8 4 16,3 5-2-16,3 3-10 0,-2-2-16 0,-2 0-17 15,-3 0-19-15,2-2-26 0,-5 4-12 0,0 0-23 16,-2 0-29-16,-3 1-12 0,-1 5-30 0,-1-3-22 15,4 2-25-15,-5 0-24 0,4 3-19 0,-3-1-9 16,3 5-23-16,3-3-21 0,-2 2-17 0,4-1-3 16,-1 3-11-16,5-4-6 0,-2 2-10 0,6 2-11 15,0-1-3-15,2-1-1 0,0 1-10 0,3-2-6 16,4 1 0-16,-3 0 2 0,5-2-13 0,0 0-12 16,2-2 11-16,2 3-5 0,-4-4-17 0,3 2 0 0,-4-3-10 15,-1 4-6-15,3-4-5 0,-1 3-2 0,1 1 1 16,-5 1 5-16,0 0-1 0,-1 2-3 0,-3-1 4 15,-2 5 4-15,-3 0 6 0,-5-2-7 16,-3 2 5-16,1 0 8 0,-7 4-4 0,4-4 8 16,-4 1 2-16,-3 1-1 0,5-6 2 0,2 1-1 0,3-5-6 15,1-1 4-15,1 0-6 0,6-2-20 0,-6 0 5 16,7 0 12-16,-3-2 8 0,4 2-1 16,0-5-5-16,5 9-4 0,3-6-9 0,-3 1 5 15,0-2-6-15,4 1-6 0,1 3 5 0,0-3-6 0,-1 4-3 16,1-2-6-16,-1 2-1 0,-3 0 3 0,-1 1 5 15,1 4 1-15,-3-1 6 0,-5 1-1 0,2 3 4 16,-7 2 5-16,0 1-2 0,-4 4 4 16,-2-4 7-16,2-1-9 0,-1 7 4 0,-2-1 2 15,4-7 5-15,2-2-13 0,2-2 11 0,-1 0-17 0,6-2 11 16,-3 0-23-16,3-3-36 0,1-1-42 0,1-1-61 16,7-4-72-16,2-1-103 0,3-2-117 0,5-2-127 15,5-8-354-15,6-2-1014 0,-2-1 449 0</inkml:trace>
  <inkml:trace contextRef="#ctx0" brushRef="#br0" timeOffset="14665.65">2073 7881 95 0,'0'-3'388'0,"2"-2"-8"0,-2 0 11 16,0 0-18-16,0 5-9 0,0-5-4 16,-4 3-17-16,4 2-16 0,-4-8-16 0,2 7-17 15,2 1-18-15,-9-4-17 0,2 3-9 0,0 1-17 0,0-2-19 16,-4 4-17-16,-2 0-23 0,-4 3-9 0,1 3-15 16,-2-2-9-16,-1 4-8 0,0 1-13 0,-1-2-10 15,1 2-11-15,5 1-13 0,0-1-7 0,4 2-9 16,1 0-7-16,1-2-3 0,5 3-8 0,3-3-7 15,0 0 3-15,3 1-4 0,4 1-7 0,2 2-5 16,2-3-3-16,1 0-1 0,3 1-3 0,0-1-2 16,2 0-4-16,1-1-3 0,-4 1-1 0,1-1-2 15,1 0 2-15,-2 0-1 0,-4-3-11 0,-2 1 11 16,-2-1 0-16,1 1-4 0,-5 2-1 0,-1-5 4 16,-4 1 8-16,0 2 8 0,-6-2 10 0,0 2 5 15,-5 1 9-15,-4 0 5 0,0-3 4 0,-1-1 4 16,-3 0-6-16,-6-2 3 0,6 2-2 0,4-2-7 15,-3-1 4-15,4-2-14 0,2-1-2 0,3 1 3 16,1-3-28-16,2-1-50 0,1 0-70 0,2 0-85 16,1-5-110-16,2 0-105 0,6-1-113 0,2 3-534 15,4-1-1137-15,5-4 503 0</inkml:trace>
  <inkml:trace contextRef="#ctx0" brushRef="#br0" timeOffset="14849.39">2223 8216 281 0,'3'3'417'0,"1"-1"22"0,-2 3 24 0,-2 1 13 16,0-1 4-16,-1 1-1 0,0 2-13 0,-3 2-17 15,0-1-35-15,-1 2-26 0,-2-2-32 0,0 6-33 16,-2 0-31-16,-1 0-30 0,2 0-30 0,-2 0-61 16,2 2-90-16,-1-3-108 0,4-4-113 0,0-1-123 15,4 2-143-15,-2-4-150 0,3-2-291 0,0-5-916 16,0 0 405-16</inkml:trace>
  <inkml:trace contextRef="#ctx0" brushRef="#br0" timeOffset="15332.4">2854 8120 453 0,'11'-7'476'0,"-3"-3"-5"15,-2 2-13-15,1-2-5 0,-1 2-25 0,-4-3-17 0,-1 2-27 16,1-2-23-16,-5 1-26 0,1-1-23 0,-4 0-23 16,-1 2-18-16,-1 0-20 0,-3 2-17 0,-2 0-21 15,0 4-19-15,-1 2-6 0,-5 1-20 0,-3 2 0 16,4 3-19-16,-1 2-25 0,-8 6 7 0,9-3-12 16,-3 5-15-16,0 4-6 0,4 2-9 0,4-6-5 15,4 2-22-15,0 1 6 0,1-1-14 0,7-1-12 16,-2-1 9-16,6-1-11 0,2-3-1 0,1 4-3 15,3-5-14-15,4-1-1 0,5-3 0 0,-2-1-7 16,1-4-3-16,1-1 4 0,0-2-1 0,2-3 2 16,-3-3 2-16,-1-2-4 0,1-2 1 0,-3-1-8 15,-1-2 0-15,0-2 7 0,0-7 0 0,-3 2 5 16,-4-4-2-16,1 1-1 0,-5-1 13 0,1-3 1 16,-1-2 4-16,0 2-19 0,-4 0-15 0,4 2 0 15,-4 1 0-15,1 8 0 0,0 6 0 0,-1 1 0 16,2 4 0-16,-1 2 0 0,1-2 0 0,-1 6 0 15,1 1 0-15,0 0 0 0,-4 16 0 0,3 1 0 16,-1 8 0-16,0 5 0 0,0 0 0 0,0 2 0 16,-3-1 0-16,5 4 0 0,-1-1 0 0,-1-1 0 15,1-1 0-15,2 0 0 0,1-5 0 0,-1 0 0 16,4-3 0-16,-1-5 0 0,0-3-263 0,1-7-114 16,0 0-57-16,1-1-56 0,4-1-107 0,1-7-408 15,-1 0-1089-15,-10 0 481 0</inkml:trace>
  <inkml:trace contextRef="#ctx0" brushRef="#br0" timeOffset="15832.46">3193 7895 3446 0,'0'-20'348'0,"0"3"-99"0,4-2-1 0,-4 1 8 16,-3 5-10-16,3 2-11 0,0-1-19 0,0 1-20 16,0 2-25-16,3 2-11 0,-2 1-14 0,2 0-21 15,2 1-15-15,3 2-20 0,2-4-2 0,0 4-7 16,2 3-7-16,2 0-7 0,0 0-13 0,2 3-6 15,-3 1-4-15,6 2-16 0,-2 0-7 0,-7-1-5 16,-1 1-1-16,0 2-3 0,-8 3 0 0,4-2-1 16,-3 4 1-16,-6 2-1 0,0 1 17 0,-6 2-3 15,-4 4 27-15,-3-2 11 0,-2 0 14 0,1 1-2 16,-1-2-3-16,6-4-5 0,-1 0-7 0,4-1-5 16,1-2-1-16,-4 2-12 0,8-5-7 0,0 4 3 15,5-3-7-15,1-1-3 0,4 0-5 0,4-1-12 16,8-1-16-16,-3 1-13 0,5-2-18 0,-1-2-6 15,0 0-12-15,0 0-2 0,-5-1-4 0,-1 1 3 16,-1-2 5-16,-4 3 0 0,0-1 8 0,-4 2 10 16,-1 2 5-16,-6 2 11 0,0 0 16 0,-4 2 15 15,-3 3 6-15,-7 3 13 0,-2 0 11 0,2 0 4 16,-1-1-3-16,-1 2-4 0,10-9-9 0,-3 4 0 16,-1-3 0-16,4 3-11 0,5-2 0 0,5 1 5 15,-4-3-6-15,8 1-7 0,-2-1-7 0,2-1-18 16,4-1-7-16,1 2-5 0,0-3-7 0,-3 0 2 0,2 2-3 15,1-3 6-15,-4-1 4 0,0 0-1 16,-1 0 3-16,-1-1 10 0,-2 1 8 0,-1-5 12 16,-4 12 12-16,0-8 10 0,-5 1-7 0,-1 2 4 15,1-1 3-15,0-1-9 0,-4-1-7 0,0 1-23 16,4-3-60-16,-2 3-76 0,5-4-109 0,-5 0-159 16,11-1-203-16,0 0-379 0,-15-8-1078 0,15 8 477 15</inkml:trace>
  <inkml:trace contextRef="#ctx0" brushRef="#br0" timeOffset="15982.39">3657 8335 525 0,'0'0'561'16,"0"0"-50"-16,0 0-53 0,1-3-58 0,-1 3-80 0,3-4-108 15,1 0-115-15,0 2-135 0,-3-5-162 0,3 3-275 16,-3-2-514-16,2 1 228 0</inkml:trace>
  <inkml:trace contextRef="#ctx0" brushRef="#br0" timeOffset="21532.36">1490 8983 267 0,'1'-6'367'0,"-1"-2"7"0,0 1 6 0,0-2-17 15,1 3-8-15,-2-1-20 0,1 1-7 0,-1-1-19 16,-2 2-16-16,2 1-18 0,-3 0-15 16,0 1-19-16,-1 1-21 0,5 2-23 0,-14-1-11 0,2 3-13 15,0 1-10-15,-1 2-12 0,-3 3-18 0,-1 0 1 16,1 1-11-16,1 1-6 0,0 2-13 0,1 0-9 16,2-4-9-16,2 0-8 0,4 2-6 0,-2-1-6 15,3 1-9-15,-2-2-5 0,6 1-5 0,-4-2-1 16,5-1-9-16,4 1 3 0,-3-1-4 0,4 3-8 15,3-4 0-15,1 1-2 0,0 2-3 0,1 0-5 16,-1-2 0-16,4 2-4 0,-1-2-2 0,0 6 1 16,1 2-1-16,-3 0 2 0,-1 1 0 0,-2 0-3 15,-1 1-5-15,-2-1 2 0,-3 1 3 0,-1 0-1 16,-5 1 3-16,-2 0-7 0,-4 0 10 0,1 2 15 16,-2-3 5-16,-2 1 2 0,-1 2 1 0,1-5 5 15,1-1-3-15,-1-1-2 0,6-3-3 0,-1 0-1 16,3-3-9-16,-2 1 0 0,3-3-7 0,4-1 8 15,-3-1-12-15,4-2 1 0,0 3-6 0,0-3 2 16,0 0-1-16,0 0 3 0,14 3-10 0,-5-6 0 16,1 3 4-16,-2 0-1 0,2 3 3 0,-1-1-7 15,0 1-2-15,-3 0-2 0,2 2 0 0,-6 6 5 16,1 0-4-16,0 1 4 0,-5 6-4 0,0-2 6 16,-2 3 1-16,-6 5-9 0,-3-3-1 0,-1 4 3 15,1-4-2-15,-1 1 0 0,1-6 3 0,3 0 0 16,1-3 0-16,0 3-6 0,1-3-2 0,3-2 4 15,4-1-31-15,1-1-34 0,0 0-45 0,0-1-45 16,4-4-54-16,1-2-76 0,2 0-88 0,0-2-98 16,3-2-474-16,3-3-1027 0,4-4 454 0</inkml:trace>
  <inkml:trace contextRef="#ctx0" brushRef="#br0" timeOffset="21916.44">1739 9333 70 0,'10'-16'439'0,"2"-1"10"0,-1 2 0 0,-3 5 14 16,-3-5-2-16,0 5-16 0,1-1-10 0,1 1-19 15,-3 1-12-15,-2 3-19 0,-2 0-14 0,1 1-33 16,-2 0-34-16,1 5-24 0,-6-5-36 0,6 5-22 16,-18 3-39-16,8 0-1 0,-3 2-21 0,-3 2-12 15,0 0-17-15,2 2-15 0,-4 0-11 0,5 4-14 16,-2-4-6-16,5 1-13 0,3 2-10 0,0-3 0 15,0 3-14-15,6 0-7 0,1-3 1 0,5 3-3 16,5 1-6-16,-2 0 1 0,6 1-5 0,4-4-11 16,5 5 2-16,-1-2-8 0,2-1-6 0,1 1-6 15,-5 0 4-15,3 0-20 0,-6-3 9 0,-2 5-2 16,-1-4 3-16,-3 0 2 0,-2 0 4 0,-4-3-5 16,-1 2 7-16,-4 2-3 0,-4-1 5 0,-5 2 2 15,-4 0 12-15,-6 5 12 0,1-5 12 0,-7 1 10 16,-2-1-2-16,-1-2 10 0,0 0-24 0,-3-4-37 15,3 0 0-15,6-3 0 0,2 0 0 0,1-1 0 16,3-1 0-16,2-1 0 0,4-1 0 0,2 0 0 16,1-3 0-16,0-3 0 0,5 1-238 0,2-3-160 15,2-1-116-15,10-7-99 0,-5 1-459 0,13-3-1160 16,1 3 513-16</inkml:trace>
  <inkml:trace contextRef="#ctx0" brushRef="#br0" timeOffset="22099.75">2037 9551 5 0,'6'5'363'0,"0"0"12"16,-1 2 21-16,-1-1 5 0,-1 3 12 0,-4 1 5 16,-2 1 8-16,0 2-6 0,-4 1-7 0,-1-1-17 15,-2 3-17-15,0 0-20 0,-4-2-36 0,1 2-29 16,-2-3-22-16,2 0-25 0,-5 1-36 0,5-2-67 16,-1 2-88-16,5-2-102 0,1-6-118 0,2 3-127 15,1-5-126-15,2 0-483 0,3-4-973 0,0 0 432 16</inkml:trace>
  <inkml:trace contextRef="#ctx0" brushRef="#br0" timeOffset="22466.43">2494 9509 455 0,'3'-2'463'0,"1"1"-11"0,2-1 0 16,4 2-19-16,-3-1-24 0,4 1-34 0,0-1-38 15,5 1-32-15,-1 0-32 0,7-2-29 0,-2-2-13 16,-1 2-23-16,-2-2-16 0,1-1-10 0,-1 2-14 16,-1-5-1-16,-4 5-2 0,-1-2 3 0,-3-3-11 15,2 3 12-15,-2-2-2 0,-2-3-3 0,-2 2-5 16,-3-2-11-16,2-1 2 0,-6-1-20 0,2 2 0 16,-3 0-9-16,-2-2-1 0,2 3-7 0,-5 1-11 15,0 2 2-15,-2 0-10 0,0 4 0 0,0 2-8 16,-2 1-9-16,-1 1-1 0,-1 5-4 0,-2 2 7 15,2 1-79-15,1 5 0 0,-3 4 0 0,3 4 0 0,4-5 0 16,-2 4 0-16,6 5 0 0,2-3 0 16,4 0 0-16,1-5 0 0,6-1 0 0,-2 0 0 0,6 0 0 15,6 4 0-15,0-9 0 0,-2-1 0 16,12-3 0-16,1 0 0 0,-1-3 0 0,3-2 0 0,-9-4-282 16,7-5-129-16,-1-1-96 0,1-2-101 0,-10 0-457 15,0-2-1152-15,6-2 511 0</inkml:trace>
  <inkml:trace contextRef="#ctx0" brushRef="#br0" timeOffset="22983.37">3228 9167 281 0,'0'-17'488'0,"-4"2"8"16,-4 1 1-16,6 5-5 0,-5-4-12 0,2 2-24 15,4 1-34-15,1 4-37 0,0 0-41 0,0 1-37 16,2 1-30-16,2 0-26 0,3 0-25 0,-5 3-22 0,6 0-21 15,2 2-20-15,-1 0-17 0,5 4-16 0,-1-2-17 16,-4 3-6-16,5 3-14 0,3 1-12 16,-3 1-10-16,-3 0-4 0,3 3-16 0,-7 4 2 0,-6-5-5 15,4 5-1-15,-6 0-5 0,-2 0-3 0,-1 1-4 16,-2 1 2-16,-4-2 8 0,-1-2-2 0,2 4 6 16,-11 2 1-16,7-6-3 0,2 0-9 0,1-3 1 15,3-2-6-15,1-2 5 0,-2 1-14 0,4-2-1 16,-1 1 7-16,5-2-9 0,3-3-10 0,-1 3 9 15,5-2-14-15,3-1-2 0,-1 1-10 0,2 1-9 16,1-3-9-16,-1 0-4 0,0-1 1 0,0 0-6 16,-3 3 10-16,-2-3-4 0,-1 0-3 0,1 0 0 15,-4 1 10-15,-1 1 5 0,-2 3 2 0,-3 1 3 16,-5 1 27-16,0 0 12 0,-5 3 15 0,-3 0 11 16,0 0 8-16,0 1-8 0,2-1-6 0,-2 1-8 15,3-2-1-15,2 2-6 0,6-2-5 0,2-1 3 16,2-1-2-16,0 3-5 0,6-3 7 0,1 0-5 15,0-1-6-15,3-1-1 0,6 4-2 0,-5-4-7 16,0 0-5-16,1-1 0 0,1-1-4 0,-5 1 7 16,0 0-9-16,-3-4 6 0,2 5 1 0,-3-4 3 15,-2-3 5-15,-7 9 8 0,3-4 10 0,-5 1 1 16,0 4 2-16,-6-4-36 0,2 1 0 0,0-1 0 16,3 0 0-16,-2 0 0 0,6-2 0 0,-3 0-45 15,-1 2-193-15,6-3-133 0,-2 1-153 0,6-4-171 16,0 0-358-16,0 0-1141 0,0 0 504 0</inkml:trace>
  <inkml:trace contextRef="#ctx0" brushRef="#br0" timeOffset="23132.53">3634 9735 441 0,'4'0'533'0,"1"0"5"0,-5 0 8 15,9 0-6-15,-9 0-17 0,5 1-39 0,-5-1-57 16,0 0-34-16,0 0-49 0,9-1-62 0,-9 1-84 15,4-3-115-15,-4 3-148 0,0 0-223 0,0 0-543 16,0 0-898-16,-1-10 397 0</inkml:trace>
  <inkml:trace contextRef="#ctx0" brushRef="#br0" timeOffset="27365.69">1294 10461 39 0,'4'-11'375'0,"0"0"1"16,-3 0 8-16,7-5 1 0,-5 0 1 0,0 2-7 15,1-2-8-15,-1 5-13 0,-1-1-13 0,-1 2-13 16,-1 0-19-16,0 1-16 0,-1 2-11 0,0 1-22 16,1 2-19-16,-4-1-25 0,4 2-21 0,-4 1-15 15,4 2-28-15,-14 2-14 0,5 3-18 0,-1 1-11 16,-8 4-9-16,1-1-3 0,2 3-20 0,-2 0-7 15,3-1-12-15,2 0-6 0,3-2-5 0,2 1-8 16,1-2-7-16,2 2-4 0,1-2-4 0,2-3-3 16,4 4 2-16,1-3-5 0,2 2-1 0,3 0 2 15,2-1 0-15,6 0-7 0,2-1-2 0,-1 0-9 16,0 0 4-16,1 0-6 0,-2 0-1 0,10 2-9 16,-10-2 2-16,-5 0 2 0,3 3 1 0,-6-1-3 15,2 2 10-15,0 2-2 0,-5 1-4 0,-4 4 6 16,-4 2-3-16,-3 0 6 0,-6 6 4 0,-1 3 10 15,-5 1-2-15,1-3 11 0,-4-2 2 0,2 2 4 16,-4-4 0-16,3 1 6 0,3-3-1 0,-3 0-11 16,9-4 1-16,-4 0 1 0,5-4-5 0,1-2-8 15,2-2-7-15,1 2 1 0,2-3 1 0,2-1-4 16,2 1-6-16,2-2-12 0,3-1-12 0,2 3-13 16,2-4-17-16,3 2-29 0,1-3-38 0,5-1-32 15,-1 0-42-15,1-1-49 0,2 0-61 0,-3 0-44 16,-4 2-64-16,2-2-55 0,-4 4-407 0,-2-2-942 15,0 2 417-15</inkml:trace>
  <inkml:trace contextRef="#ctx0" brushRef="#br0" timeOffset="27749.7">2130 10657 132 0,'5'-17'493'0,"-6"-1"9"0,-6 1 0 15,-3-7-17-15,0 10-9 0,-3-1-16 0,-3 3-15 16,0 0-16-16,-2 4-29 0,-1 0-16 0,-3 5-35 16,-7 1-28-16,10 3-31 0,-8 1-25 0,0 7-16 15,-1-1-24-15,1 5-23 0,3 3-20 0,0 0-27 16,4 5-9-16,0 1-10 0,5 0-13 0,-2 2-20 16,8 1-16-16,5-7-9 0,3 2-8 0,1-3-11 15,4-2 1-15,1 1-8 0,4-4-1 0,0-4-20 16,9 0 13-16,0-4-4 0,0 0-2 0,1-5-6 15,0-3 4-15,1-2-11 0,2-2 1 0,1-5-18 16,-1 1-8-16,-2-5 0 0,-7 1 0 0,5-4 0 16,-9 4 0-16,0 3 0 0,-3 1 0 0,-1 2 0 15,-1 2 0-15,0-1 0 0,-1 3 0 0,-2 3 0 16,0-2 0-16,2 4 0 0,-3 1 0 0,0 0 0 16,0 0 0-16,-2 16 0 0,1-5 0 0,-1 8 0 15,-1 6 0-15,0 1 0 0,3 0 0 0,-1 1 0 16,4 0 0-16,-3-2-37 0,2-4-332 0,5-3-68 15,-2 7-58-15,2-9-79 0,-1 0-473 0,0-5-1133 16,7 1 501-16</inkml:trace>
  <inkml:trace contextRef="#ctx0" brushRef="#br0" timeOffset="27916.42">2318 10874 123 0,'10'-9'369'16,"-1"2"19"-16,-4 2 32 0,-1-1 14 0,0 3 8 15,0 2-4-15,-4 1-4 0,7-4-6 0,-7 4-5 16,0 0-10-16,-1 14-12 0,-4-6-30 0,1 3-30 15,-1 6-42-15,1-2-23 0,0 0-41 0,-1 3-18 16,0 0-58-16,-4-1-62 0,4 1-67 0,1-1-75 16,0 1-82-16,6-8-91 0,-2 1-70 0,2-2-68 15,2-3-86-15,-1-3-435 0,-3-3-951 0,16-4 421 16</inkml:trace>
  <inkml:trace contextRef="#ctx0" brushRef="#br0" timeOffset="28299.94">2736 10542 298 0,'11'-26'455'0,"-3"11"33"16,-3 3 31-16,-4 2 18 0,0 3 1 0,2 1-23 16,1 1-19-16,-4 0-45 0,1 2-33 0,-1 3-31 15,0 0-13-15,0 0-20 0,0 14-28 0,-1-2-30 16,-3 2-31-16,0 5-23 0,0 1-28 0,-1 6-19 16,2-2-17-16,0 2-37 0,0 1-29 0,0-2-19 15,-1-6-29-15,2-1-14 0,1-2-12 0,-1 2-19 16,0-5 0-16,2-3-10 0,-1-2-14 0,0-2 5 15,1-1 12-15,0-5-7 0,0 0 11 0,7 0-22 16,-7 0 1-16,15-13 2 0,-2-1 3 0,-1-2-5 16,2 0 9-16,4-3-18 0,-1 6-4 0,-3 0 4 15,0 2 3-15,-1 2-6 0,2 1 6 0,-1 3-3 16,-3 2 2-16,2 2 0 0,-1 2-1 0,-3 2 6 16,2 3-1-16,-4 4-5 0,-1-1 13 0,-1 7-3 15,-1 2 0-15,0 1 1 0,-8-1-2 0,1 7 5 16,-2-7-1-16,-2 7 8 0,-3-7 13 0,-3 4-24 15,1-4 9-15,-2-1-7 0,2-2 1 0,-2-4-16 0,-1 3-22 16,1-3-32-16,-1-2-52 0,1-2-58 16,0-3-77-16,2-3-85 0,-1-3-103 0,7-3-110 15,-3-2-435-15,5-3-1071 0,0-2 474 0</inkml:trace>
  <inkml:trace contextRef="#ctx0" brushRef="#br0" timeOffset="28718.6">3134 10329 34 0,'3'-11'512'16,"-2"-1"6"-16,2 2-6 0,-2 0-22 0,3-1-21 15,2 1-40-15,2 1-35 0,2-5-43 0,1 5-34 16,5 0-30-16,-2 0-34 0,5 3-21 0,-2 1-24 16,0 0-21-16,-2 4-21 0,-1 0-18 0,0 3-15 15,-1 2-15-15,3 2-13 0,-4 0-8 0,-4 4-8 16,-2 0-11-16,-1 2-5 0,-4 1-6 0,-2 5 1 15,-3 0 8-15,-1 2 1 0,-5 1 12 0,-5 3 7 16,3-7-3-16,-1 0 5 0,3 0-10 0,1 0-4 16,-2-3-17-16,2-1-3 0,4-2-8 0,2 0-9 15,3-3 2-15,4 2-5 0,-3-3-16 0,8 0-14 16,0-1-8-16,0 2-16 0,3-4-13 0,0 1-9 16,4 2-10-16,-4-2-5 0,-1-3 2 0,0 2 4 15,-1 3 2-15,-5-4 4 0,0 1 13 0,-2 3 8 16,0 0 20-16,-3 2 16 0,-3 1 10 0,-5 6 1 15,1-2 10-15,-1 0 5 0,2-3-12 0,-2 3 2 16,1 1-11-16,1 2-5 0,1-1 3 0,1-1-8 16,4 2-2-16,2-5 0 0,-1-2-6 0,4 4-8 15,1-6-7-15,1 8-13 0,-2-8-10 0,1 2-2 16,-2-2-8-16,-1 2-4 0,-2 0-10 0,-4-1-26 16,-4 7-44-16,-10 2-48 0,-6-4-69 0,-6 5-90 15,-20 9-84-15,-1 1-111 0,-9 0-367 0,-21 14-965 16,1 0 426-16</inkml:trace>
  <inkml:trace contextRef="#ctx0" brushRef="#br0" timeOffset="29400.43">1393 11575 28 0,'0'0'143'0,"0"0"28"15,-4-4 12-15,1 2 9 0,1-3 14 16,0 2 7-16,1-4 19 0,1 3 10 0,-3-3 4 16,0-1 12-16,0 1 3 0,2-4 15 0,-3 2 0 0,4-1-4 15,-2 2 7-15,2 2 5 0,-2-2-3 0,-2-1 0 16,0 3-11-16,2-1-2 0,-2 2-14 0,1-1-6 16,0 2-24-16,-2 1-18 0,2 0-24 0,-3 1-22 15,-2 1-12-15,8 1-14 0,-14 5-12 0,8 0-18 16,-5 1-13-16,2 3-4 0,-2 3-12 0,2-3-9 15,1 1-8-15,-1 3-4 0,3 3-4 0,2-4-11 16,-4 3-6-16,7-3-2 0,2 4 0 0,2-4-7 16,2 0-2-16,0 5 3 0,4 0-7 0,0-3-2 15,0-1 5-15,4 0-9 0,-4 1-9 0,-3-6-8 16,2 2 10-16,2 1-1 0,-2-3-3 0,-1 1 1 16,-1-1-1-16,0-1-2 0,-1 3 1 0,-3-1 5 15,-2 3-1-15,-2 1 7 0,-6 3 6 0,-2 0 4 16,0 1 10-16,-8 2 9 0,0-1 2 0,4-2 23 15,0-2-10-15,-3 0-2 0,3-1 1 0,0-1-1 16,5-2-6-16,2-2-13 0,0-2-6 0,0 0-7 16,4 0 4-16,2 2-5 0,5-4-12 0,-2 3-11 15,7 0-12-15,0-4-4 0,3 4-8 0,1 0 0 16,3 1-3-16,-6-1-9 0,4-1 13 0,5 3-1 16,-3 2 9-16,-6 0-2 0,-5 0-1 0,-3 2 15 15,-2 3 0-15,-3 3 9 0,-5 0 6 0,2-4 4 16,-3 4-1-16,-8 5-1 0,7-6-6 0,-3 3 3 15,4-3-13-15,4-3-17 0,-1 0-39 0,3-3-60 16,3 1-75-16,4-6-74 0,1-3-104 0,4 0-121 16,6-1-122-16,6-7-327 0,-2-3-1020 0,10 1 451 15</inkml:trace>
  <inkml:trace contextRef="#ctx0" brushRef="#br0" timeOffset="29783.34">2112 11866 49 0,'13'-12'527'0,"-4"-3"21"16,-2 2 5-16,-4 2-15 0,1-3-11 0,-7 2-11 16,2-1-7-16,-4 2-17 0,-4-4-13 0,1 4-21 15,-1 2-22-15,-6-1-30 0,2 2-30 0,-6 1-36 16,0 2-31-16,-3 3-30 0,-6 4-27 0,0 3-26 16,-3 7-22-16,3 2-37 0,1 4-167 0,3 4 0 15,0 1 0-15,2 4 0 0,2 3 0 0,5-2 0 16,3-2 0-16,4 2 0 0,5-3 0 0,6-5 0 15,1-1 0-15,9-2 0 0,-2-3 0 0,6-3 0 16,2-6 0-16,3 0 0 0,7-4 0 0,-3-3 0 16,-1-3 0-16,2-2 0 0,2-1 0 0,-4-5 0 15,-9 3 0-15,1-4 0 0,1-5 0 0,-5 5 0 16,-2-1 0-16,-2 0 0 0,-3-2 0 0,0 5 0 16,-3 0 0-16,0 1 0 0,-2 1 0 0,3 2 0 15,-4 5 0-15,1-2 0 0,-1 1 0 0,0 4 0 16,0 0 0-16,0 0 0 0,-9 18 0 0,7-6 0 15,-2 5 0-15,1 0 0 0,2 1 0 0,1-2 0 16,-2 2 0-16,2 3 0 0,2-3 0 0,2-1-439 16,1-2-101-16,-1-2-53 0,4-4-67 0,-5-2-334 15,5-1-1075-15,1-2 476 0</inkml:trace>
  <inkml:trace contextRef="#ctx0" brushRef="#br0" timeOffset="29950.84">2379 11988 75 0,'14'-3'309'0,"-2"-3"10"16,-2 3 2-16,-1 0 20 0,-4 2 25 0,3 1 28 15,-8 0 27-15,7 5 20 0,-5 1 5 0,-1 0-12 16,-2 2 12-16,-2 3-21 0,-3 4-25 0,-2 2-42 16,-1-3-40-16,-1 3-32 0,1-1-38 0,-9 5-58 15,8-6-50-15,-8 6-62 0,6-4-75 0,3-2-88 16,3 0-96-16,-2-6-95 0,2 2-104 0,6-3-99 16,0-4-414-16,0-4-968 0,0 0 428 0</inkml:trace>
  <inkml:trace contextRef="#ctx0" brushRef="#br0" timeOffset="30199.22">2917 11750 17 0,'5'-10'588'0,"-2"3"12"0,1-1-3 16,-3 2-9-16,-1-1-16 0,-1 1-16 0,-1 1-28 15,0 0-33-15,-2-1-36 0,-1 4-39 16,5 2-40-16,0 0-34 0,-22 7-34 0,12 0-28 0,-4 6-25 15,-4 5-25-15,0 3-23 0,3 1-25 0,1 5-16 16,2 2-20-16,2-4-15 0,2 3-31 16,4-3-104-16,3-1 0 0,5-6 0 0,1 0 0 15,8-2 0-15,0-4 0 0,5-3 0 0,0-1-178 0,11-2-67 16,-1-8-52-16,0-5-79 0,-1-1-71 0,-2-7-74 16,1-1-91-16,-3-2-308 0,-1-1-996 0,-3-2 441 15</inkml:trace>
  <inkml:trace contextRef="#ctx0" brushRef="#br0" timeOffset="30648.94">3201 11536 355 0,'1'-4'430'15,"0"-5"8"-15,2 4-9 0,-3 5-10 0,5-10-10 0,-1 1-12 16,2 6-23-16,1-3-25 0,2 2-30 0,0 1-28 16,1 0-26-16,0 2-24 0,2 0-24 0,0-1-23 15,-12 2-21-15,22 5-16 0,-12 3-11 16,-1-1-20-16,-2 0-10 0,0 4-14 0,-3-4-7 15,-3 6-5-15,-1 3-5 0,-5 2 0 0,0-1 3 0,0 1 14 16,-4-2 6-16,0 0-8 0,-2 1 5 0,0 0-6 16,2-1-1-16,1 1-8 0,-1-2-8 0,-3-1-8 15,8-2-12-15,3 0 2 0,0 0-10 16,1 0-12-16,1-4-25 0,4 2-20 0,4-2-20 16,0-1-19-16,4-1-36 0,-2-2-23 0,3 0-19 0,-1 0-15 15,-1 1-10-15,0-4 6 0,0 0 7 0,-3 1 19 16,0 0 12-16,-5 3 22 0,-1-3 25 0,0 4 29 15,-2-3 27-15,-2 8 28 0,-5 0 37 16,-1 1 21-16,-5 2 5 0,0 0 17 0,-1 1-13 16,2-1 4-16,-1 2-7 0,2-1-10 0,1 0-6 0,3 1-10 15,3-3-11-15,3-1-2 0,3 3-9 0,2-3-16 16,4 2-15-16,3-3-7 0,0 0-10 0,3 1-9 16,-1-1-5-16,2-3-1 0,-4 3 7 0,0-3-1 15,-4 0-1-15,-1 0 4 0,-2 1 14 16,-2 1 15-16,-3-2 12 0,-4 1 8 0,-4 2 3 15,-5 4-2-15,-6 2 0 0,-5-1-4 0,-3 0-21 0,-7 0-38 16,-12 5-57-16,0 0-101 0,-4-5-143 0,-2-1-175 16,-2-3-573-16,0-2-1160 0,2 1 514 0</inkml:trace>
  <inkml:trace contextRef="#ctx0" brushRef="#br0" timeOffset="31134.78">1919 12641 280 0,'4'-1'375'16,"-4"1"-11"-16,0-5-17 0,0 5-25 0,5-2-36 0,-5 2-23 15,0 0-17-15,0 0-31 0,0 0-22 16,-9 11-28-16,5-3-28 0,0 0-33 0,3 2-42 15,-4-1-58-15,1 3-75 0,-5 2-79 0,5-1-93 0,-2 3-241 16,-3-1-523-16,1 2 232 0</inkml:trace>
  <inkml:trace contextRef="#ctx0" brushRef="#br0" timeOffset="31300">1808 13421 2575 0,'5'28'204'0,"-4"-8"-72"0,3-2-5 16,-3-1-3-16,2-2 12 0,-4 1 6 0,1 0-8 15,-2-5 5-15,2-1-19 0,-3-1-12 0,0 3-13 16,3-5-7-16,-1 2-10 0,-2-2-55 0,4-1-47 16,-3-1-49-16,1 2-60 0,-1 0-69 0,0-1-67 15,-1 2-60-15,-2 5-204 0,1-1-577 0,-1 3 256 16</inkml:trace>
  <inkml:trace contextRef="#ctx0" brushRef="#br0" timeOffset="31416.74">1776 14140 244 0,'5'26'328'0,"0"-5"-5"0,0-3-6 15,0 0 6-15,-1-2-16 0,3-1-14 0,-4-3-13 16,0-1-29-16,1-1-26 0,-2-1-22 0,2 1-40 16,-1-4-56-16,2 2-85 0,-5-1-105 0,2 0-124 15,-2 3-309-15,-2-2-559 0,-1 4 247 0</inkml:trace>
  <inkml:trace contextRef="#ctx0" brushRef="#br0" timeOffset="32517.3">1051 14858 19 0,'4'-11'377'16,"0"3"-5"-16,-1 1-12 0,-1 0-7 16,2 0-11-16,-3 3-14 0,2 0-25 0,-3 1-22 0,1 0-18 15,-1 3-27-15,0 0-21 0,0 0-23 16,0 0-8-16,-18 14-20 0,13-4-14 0,-3-1-15 16,-3 9-6-16,3-1-13 0,-2 5-12 0,1-4-11 0,1 0-8 15,1 0-9-15,-1 0-6 0,2-2-9 0,2-4-4 16,-1-1-5-16,3 0-8 0,2 0-5 15,0 0 0-15,3-4-5 0,1 0-2 0,0 2-1 0,3-2-6 16,1-2-3-16,2-1-4 0,2 1 0 16,-2-2-3-16,4 0-7 0,-1 0-5 0,-3 0-6 15,3 3-11-15,-3-2 2 0,-2 1 2 0,-2-1 4 16,-1 4-5-16,-1 1 5 0,-4 4-4 0,0 0 7 0,-4 5 2 16,-6-2-7-16,0 1 12 0,-2 0 8 15,-7 4-2-15,0-3 1 0,1 1 6 0,-2 0 2 16,-1-2-1-16,7-6 1 0,5-2-4 0,1 0-3 15,-2 0-2-15,6-4 0 0,2 3-4 0,2-1-2 16,0 0 2-16,1-3-9 0,0 2 8 0,3-1-1 16,-1 0 0-16,3 0-2 0,2 0 1 0,-4 1-1 15,2 1 2-15,-1 1-1 0,3 2-1 0,-3 1 2 16,0 3 2-16,-2 3 4 0,-1-5 12 0,-4 5 7 16,-1 0 13-16,-1 1 8 0,-1 0 3 0,-1-2-1 15,-1 1-7-15,0 0-5 0,0-3-4 0,3-2-4 16,1 2-7-16,-1-5-11 0,0 2-22 0,4-2-21 15,1-1-33-15,3-3-55 0,6-5-60 0,2 0-76 16,2-4-79-16,9-8-88 0,-4 4-351 0,6-6-835 16,1-5 371-16</inkml:trace>
  <inkml:trace contextRef="#ctx0" brushRef="#br0" timeOffset="32833.11">1258 15394 3188 0,'3'-6'344'0,"2"-2"-105"0,-5 3-39 0,0 5 15 0,1-10-46 16,2 6-28-16,-3 4-25 0,4-7-32 0,-4 7-16 15,6-9-1-15,4 7-3 0,2-2-4 0,0-2-6 16,4-3-5-16,2 0-2 0,0 5-6 0,1-7-4 16,-1 4 0-16,0-3-5 0,-1-2-2 0,0 1 2 15,1 2-2-15,-5-2-3 0,2 1 5 16,-6 0 6-16,0-3 7 0,-5 1 1 0,1 3 9 16,-5-2-1-16,-5 0 3 0,1 3 0 0,-2-2 6 15,-6 2 3-15,-3 2 5 0,2 2 7 0,-9 2 1 16,6 3 0-16,-3 4 3 0,-1 3-4 0,1 2-2 15,3 2-4-15,-2 6 3 0,1 4-7 0,3-1-9 16,0 0 0-16,6 4-3 0,3 0-9 0,5-6-1 16,3 9-9-16,-1-9-6 0,6-1 3 0,1 0-12 15,1-3-15-15,6 0-27 0,-1-2-32 0,8 3-45 16,-7-7-47-16,3 0-62 0,8-3-59 0,-6-2-80 16,-1-1-84-16,10-2-80 0,-11-2-321 0,3-1-897 15,-2 1 398-15</inkml:trace>
  <inkml:trace contextRef="#ctx0" brushRef="#br0" timeOffset="32999.71">1867 15498 2885 0,'11'2'406'16,"-3"-1"-163"-16,-8-1-17 0,13 7 51 0,-11-4 9 15,2 1-11-15,-4 0-11 0,0 3-18 0,-4 0-18 16,-1 2 5-16,-4 3-6 0,-1 0-12 0,-2 0-23 16,-2 4-23-16,-2 4-14 0,3-4-13 0,1 1-45 15,0-1-49-15,1 1-73 0,1-1-91 16,1 0-100-16,6-6-95 0,0 2-81 0,6-3-77 15,-2-1-413-15,3-4-954 0,4-1 423 0</inkml:trace>
  <inkml:trace contextRef="#ctx0" brushRef="#br0" timeOffset="33432.51">2539 15313 326 0,'10'-15'492'15,"-5"5"-5"-15,0-6-9 0,3 2-13 0,-8 1-19 16,4 3-17-16,-7-2-21 0,3 1-15 0,-1 1-26 16,-4 1-20-16,0 2-19 0,-3-2-22 0,-2 6-25 15,-3 1-14-15,13 2-17 0,-32 4-23 0,5 7-5 16,3 1-20-16,1 9-16 0,-1-1-16 0,1 3-19 16,1 4-16-16,5 1-14 0,2-2-14 0,6 2-12 15,3-3-10-15,4-6-7 0,5-2-11 0,6-2-1 16,0 0-12-16,5-9-4 0,4 2-12 0,1-4-9 15,9-2 0-15,-6-5-20 0,8-7-9 0,0 2 0 16,-1-9 0-16,-3-1 0 0,-2-5 0 0,2-2 0 16,-3-2 0-16,-7-1 0 0,1 0 0 0,0-2 0 15,-3-1 0-15,-4-5 0 0,0 2 0 0,-1-11 0 16,-5 9 0-16,-3-10 0 0,-1-1 0 16,-1 11 0-16,0 7 0 0,-2 3 0 0,0 6 0 0,1 3 0 15,-1 7 0-15,0 1 0 0,1 2 0 0,0 4 0 16,2 3 0-16,0 0 0 0,-13 23 0 0,8 2 0 15,-2 5 0-15,4 2 0 0,-1 3 0 0,3 11 0 16,-1 3 0-16,2-14 0 0,2 13 0 0,0-12 0 16,4-2 0-16,3 12 0 0,-2-13 0 0,1-3 0 15,0-4-260-15,5-2-140 0,-3-8-62 16,3-5-64-16,-4-3-82 0,0-3-382 0,5-2-1071 16,-1-2 474-16</inkml:trace>
  <inkml:trace contextRef="#ctx0" brushRef="#br0" timeOffset="33932.25">3151 14900 239 0,'3'-16'504'15,"-3"3"8"-15,0 1-8 0,-2 3-18 0,1-1-22 16,1 10-34-16,1-12-36 0,-1 12-41 0,2-10-42 16,-2 10-27-16,0 0-32 0,11-3-26 0,-11 3-24 15,0 0-18-15,0 0-16 0,28 15-22 0,-20-8-18 16,1 1-20-16,-3 2-16 0,3 3-14 0,-4-4-9 15,3 7-11-15,1 0-8 0,-4 1-8 0,0-1-2 16,-1 1-2-16,-4 0-7 0,0 2-4 0,0-1 1 16,0-2-6-16,-4 0 2 0,3 1-5 0,-3-4 3 15,-1 3-5-15,0 0 0 0,0-2 1 0,1-1-3 16,-4 1-1-16,3 1-2 0,5-2-3 0,-5 0-1 16,5-1-4-16,-4-1-11 0,3 4-10 0,-3 2-7 15,1-1-5-15,1-4-5 0,-1 0 3 0,-1 1-2 16,-2 5 9-16,-3-1-1 0,4-1 4 15,-3-2 2-15,2 0 8 0,0-3 10 0,-1-1 8 16,5-2 6-16,-2-1 3 0,1 0 7 0,-1-1 1 0,2 1 4 16,2-7-8-16,-5 11 2 0,1-7-2 0,3 3-3 15,-1 0-5-15,2-7 1 0,2 11 1 0,-1-4-5 16,0-2 4-16,2 3-2 0,-3-8-4 16,5 10 2-16,-1-2-2 0,1-3-3 0,1 4-7 0,1-3-2 15,1 1-2-15,-1 1-1 0,-2-1 0 16,2-2-5-16,-4 1 3 0,1 0 3 0,-3 0 0 15,1-1 5-15,-2-5 4 0,-3 13 6 0,-4-6 6 16,0 0 9-16,-6 1-1 0,-1 3-2 0,-1 0-4 0,-3-1-6 16,1 2-12-16,2-4-29 0,0 2-51 15,-2-1-86-15,7-4-101 0,-3 2-124 0,11-3-143 16,-6-1-335-16,8-3-945 0,0 0 418 0</inkml:trace>
  <inkml:trace contextRef="#ctx0" brushRef="#br0" timeOffset="34066.78">3253 15715 368 0,'8'3'630'0,"-8"-3"-6"16,0 0 2-16,9 3 0 0,-9-3-6 0,3 5-19 16,-3-5-34-16,0 0-48 0,0 0-52 0,-13 8-54 15,13-8-77-15,-8 6-97 0,8-6-112 0,-6 3-123 16,6-3-149-16,0 0-168 0,-12 1-223 0,12-1-427 16,0 0-1042-16,0 0 462 0</inkml:trace>
  <inkml:trace contextRef="#ctx0" brushRef="#br0" timeOffset="45666.27">2131 4905 203 0,'-4'-4'242'0,"-1"2"5"0,1-1-2 0,4 3 7 15,-10-4-9-15,4 3 0 0,3-2 7 0,-1 0 1 16,4 3 1-16,-6-3 0 0,0 1-4 0,-1-1-2 16,2 1 3-16,0 1 2 0,0-1-2 0,-2 1-4 15,0-2-8-15,-1 1-11 0,-2 1-8 0,1-3 4 16,1 3-1-16,1-2-17 0,-4 3-15 0,1-1-4 16,0 0-10-16,0 0-17 0,-3 0-19 0,0 1-8 15,3 0-14-15,-3-1-9 0,3-1 0 0,2 2 7 16,2 0-17-16,-2-1-1 0,8 1-9 0,-10 0-6 15,10 0-9-15,-6-1 5 0,6 1-12 0,0 0-6 16,-7-1-12-16,7 1 0 0,0 0-4 0,0 0-11 16,0 0-3-16,0 0 5 0,0 0 9 0,28 0-1 15,-6 1 2-15,10-1 1 0,-1 1-2 0,7-1-5 16,17 0-5-16,0-1-1 0,5 2-2 0,5-1-3 16,31-2-25-16,-32-3-3 0,3 5 0 0,23-3 0 15,-31 3 0-15,2-1 0 0,-2 0 0 0,-8-4 0 16,-10 1 0-16,-8 1 0 0,-2-2 0 0,-11 5 0 15,-2-2 0-15,-5 1 0 0,-4-2 0 0,-2 0 0 16,-1-1 0-16,-2-1 0 0,-2 3 0 0,-2-4 0 16,-6 3-173-16,6 3-137 0,-21-8-98 0,2 5-115 15,0 0-114-15,-3 3-387 0,-8 0-1108 0,-1 1 490 16</inkml:trace>
  <inkml:trace contextRef="#ctx0" brushRef="#br0" timeOffset="45933.31">2108 4919 44 0,'-19'1'414'16,"1"-1"9"-16,4-1 16 0,3 1 6 0,0-2-5 15,5 3-27-15,-1-2-34 0,7 1-37 0,0 0-19 16,0 0-17-16,0 0-17 0,0 0-23 0,24 0-22 16,-1-1-21-16,6 2-19 0,11-2-22 0,12-1-9 15,7-3-21-15,2 4-16 0,3-4-18 0,0 3-8 16,-1-1-12-16,2-3-13 0,-5 3-7 0,1 0-5 15,-6 1-9-15,-4-4-6 0,-12 5-2 0,-7-2-8 16,-2 2-6-16,-8 0-4 0,-9 0-4 0,1 0-2 16,-5-1 0-16,-3 2-3 0,-1 0 0 0,0 2-19 15,-5-2-45-15,7 3-66 0,-5 2-94 0,-4 1-93 16,-2 2-125-16,0 3-127 0,-1 0-344 0,1 0-957 16,-2 5 424-16</inkml:trace>
  <inkml:trace contextRef="#ctx0" brushRef="#br0" timeOffset="46515.89">2314 6000 177 0,'-10'4'289'16,"3"-3"-2"-16,-2 1-7 0,3 0-15 16,1-1-6-16,5-1-9 0,-8 3-2 0,-1-2-2 15,6-1 5-15,3 0-2 0,-8 1 8 0,8-1-4 0,-5 1 0 16,5-1-5-16,-6 2-4 0,6-2-8 0,0 0-5 15,0 0-3-15,0 0-4 0,0 0-1 0,0 0-12 16,0 0-11-16,0 0-5 0,0 0-24 16,0 0-19-16,8-8 0 0,4 5 11 0,2 1-18 0,6-1-9 15,11-2-16-15,3 1 2 0,2 0-17 0,17 1-18 16,-2-3-6-16,1 5-3 0,-2 0-14 0,4 0 0 16,-3 2-6-16,-13-4 9 0,13 2-20 0,-19 0-7 15,0 2-6-15,-1-2-5 0,-13 1-36 0,0-2-16 16,-7 2-19-16,-3 2-12 0,-1-2-8 0,-1 0-16 15,-6 0-57-15,0 0-85 0,0 0-76 0,-13 6-73 16,-6-3-56-16,-8 2-55 0,-4-1-62 0,-6 1-289 16,1 2-901-16,-14 7 398 0</inkml:trace>
  <inkml:trace contextRef="#ctx0" brushRef="#br0" timeOffset="46732.3">2270 6157 365 0,'-21'6'418'0,"0"-5"15"15,5 2 12-15,4 0 22 0,2-2 7 0,5 1 6 16,-3-2 5-16,8 0-23 0,-7 1-23 0,7-1-33 15,-4 1-46-15,4-1-20 0,0 0-6 0,0 0-30 16,28-1-23-16,-8 1-26 0,10-1-24 0,3 0-25 16,1 0-20-16,19 1-21 0,-1-3-15 0,3 2-19 15,0 0-17-15,0-2-24 0,0-5-25 0,-5 7-31 16,-12-3-35-16,-2 2-17 0,1 0-26 0,-5-1-30 16,0 1-31-16,-12-1-40 0,-2 5-33 0,-4-2-44 15,-3 1-36-15,-4-2-41 0,1 1-44 0,-8 0-63 16,6 1-89-16,-6-1-427 0,0 0-1000 0,-14 6 443 15</inkml:trace>
  <inkml:trace contextRef="#ctx0" brushRef="#br0" timeOffset="47350.88">2162 7479 121 0,'-8'-2'510'0,"3"-2"12"16,-3 1 8-16,1-1 4 0,-1 3 5 0,3-1-21 0,-1-1-15 16,-1 2-20-16,3-2-29 0,4 3-26 0,-5-3-33 15,5 3-33-15,-1-3-37 0,1 3-27 0,0 0-24 16,14-3-29-16,-1 1-21 0,10-1-20 15,6 0-20-15,11 0-19 0,11 0-16 0,4 1-19 0,-1 0-36 16,1 1-94-16,-1 0 0 0,0-1 0 0,0 1 0 16,-3 0 0-16,-13 1 0 0,-1 0 0 0,-6-1 0 15,-3 1 0-15,-6 0 0 0,-12 0 0 0,3 0 0 16,-5 0 0-16,-6-1 0 0,2-1 0 0,-4 2 0 16,0 0 0-16,-18-2-245 0,-5-1-61 0,-5 2-49 15,-8 1-68-15,-3 2-46 0,-13 4-49 0,0-3-52 16,1 6-315-16,-2 1-957 0,-1 0 423 0</inkml:trace>
  <inkml:trace contextRef="#ctx0" brushRef="#br0" timeOffset="47516.49">2190 7519 1011 0,'-28'12'167'0,"5"-3"63"0,5-4 24 16,-1 3 20-16,6-5 24 0,4-1 5 0,0 1 18 15,4-3 19-15,1 3 15 0,-1-2-2 0,5-1-9 16,-4 2 1-16,4-2 1 0,0 0-11 0,13 3-13 16,-4-3-27-16,6 0-14 0,3-2-21 0,9-1-31 15,0 1-14-15,9-1-23 0,3 1-18 0,15 0-18 16,-3 0-13-16,0 0-45 0,2-1-43 0,-1-3-67 15,-1 5-58-15,-11 1-80 0,-1-2-93 0,1 2-111 16,-2 0-121-16,2 5-142 0,-8 0-346 0,0 1-1042 16,-13-2 460-16</inkml:trace>
  <inkml:trace contextRef="#ctx0" brushRef="#br0" timeOffset="48182.63">2292 8524 69 0,'-6'-2'526'0,"-4"-2"15"0,3 1 12 0,1 2 4 15,0 0 4-15,6 1-10 0,-11-2-26 0,9 1-27 16,2 1-25-16,0 0-42 0,-8-2-37 0,8 2-37 15,0 0-38-15,0 0-30 0,10-6-22 0,1 4-32 16,10 1-21-16,11-2-23 0,8-1-19 0,13 2-17 16,0-3-13-16,2 2-14 0,1 3-85 0,3-1-43 0,-3-2 0 15,-1 2 0-15,-4 2 0 0,-14-2 0 16,-4-1 0-16,-3 2 0 0,-11-1-82 0,-1 1-23 16,-8 0-3-16,-2 0 8 0,-2 0-12 0,-6 0-38 15,0 0-41-15,0 0-30 0,-32 5-25 0,3-1-8 0,-3 1-2 16,-9-1 8-16,-9 5-1 0,-4 4 14 0,1-3 9 15,-6 3 16-15,9 0 21 0,-7 0 20 16,0 3 25-16,8-3 31 0,9-2 35 0,4 0 39 0,0-3 44 16,4-1 34-16,4 2 36 0,8-3 44 0,7-3 53 15,2 0 22-15,-1-1 5 0,6 0 2 0,-1 1 0 16,7-3 0-16,0 0 14 0,0 0-5 0,0 0 9 16,27-6-20-16,-5 4-12 0,10-1-12 0,4-2-16 15,3 0-9-15,15-2-18 0,0 1-11 0,-1-1-6 16,0 2-12-16,-1 0-23 0,-11 3-4 0,-4-2-3 15,4 3-7-15,-4-2-27 0,0-1-39 0,-4 2 0 16,-3-1 0-16,-11 1 0 0,0 2 0 0,-6-2 0 16,1 1 0-16,-4 0 0 0,-2 2 0 0,-2 0-155 15,-6-1-88-15,9 3-75 0,-8 0-96 0,-1 1-115 16,-2 1-560-16,-1 2-1180 0,-1 3 522 0</inkml:trace>
  <inkml:trace contextRef="#ctx0" brushRef="#br0" timeOffset="48900.16">2277 10164 314 0,'-14'-1'437'0,"1"-1"22"0,-1 1 10 0,5-1 8 16,1 4-7-16,2-2-17 0,1-2-26 0,5 2-20 15,-12-1-27-15,12 1-19 0,-6-1-31 0,6 1-20 16,0 0-7-16,0 0 5 0,0 0-2 0,0 0-13 16,27-1-22-16,-7 0-18 0,10 0-20 0,2-2-23 15,7 3-20-15,16-6-17 0,3 1-16 0,2 2-18 16,-3-2-78-16,5 0-61 0,-5 0 0 0,-2 1 0 16,-1 2 0-16,-17 1 0 0,-3-2 0 0,0 3 0 15,-6-3 0-15,-8 1 0 0,-7-1 0 0,-4 3 0 16,1-1 0-16,-5 0 0 0,-1 0-92 0,-4 1-169 15,0 0-54-15,0 0-45 0,-27-1-29 0,8 4-32 16,-10 3-43-16,-3-3-31 0,-5 4-404 0,-12 5-975 16,12-4 432-16</inkml:trace>
  <inkml:trace contextRef="#ctx0" brushRef="#br0" timeOffset="49149.65">2343 10283 19 0,'-29'10'242'0,"-2"-3"29"0,11 1 12 0,-1-2 44 15,7-2 40-15,4 0 8 0,1-1 23 0,-2 0 14 16,3-2 5-16,3 0-11 0,1 0-13 0,4-1-20 15,-6 2-15-15,6-2-26 0,-5 1-26 0,5-1-7 16,0 0-18-16,0 0-18 0,15-6-15 0,-4 3-24 0,9 0-15 16,6-1-18-16,5 1-14 0,2-1-22 15,7-1-14-15,15 2-9 0,1 1-19 0,4 0-9 16,0-1-12-16,4-1-10 0,-3 0-5 0,-1 1-5 16,-2-1-21-16,-2 2-50 0,-3 2-1 0,-15-1 0 15,-5-2 0-15,-2 3 0 0,-2-4 0 0,-12 3 0 16,-4 1 0-16,-2-2 0 0,-4 1 0 0,-4-4 0 15,-1 1 0-15,-2 4 0 0,-5-6-54 0,-3 3-152 0,-2-1-76 16,-1 1-105-16,0 3-123 0,-3 0-152 0,4-3-353 16,2 1-1101-16,8 2 487 0</inkml:trace>
  <inkml:trace contextRef="#ctx0" brushRef="#br0" timeOffset="49316.47">3358 10285 77 0,'0'0'615'16,"-5"3"22"-16,5-3-25 0,-4 2-13 0,4-2-40 0,0 0-66 16,0 0-42-16,0 0-39 0,0 0-60 0,0 0-88 15,0 0-107-15,0 0-114 0,0 0-156 0,16-7-205 16,-10 3-489-16,1 1-874 0,0-2 387 16</inkml:trace>
  <inkml:trace contextRef="#ctx0" brushRef="#br0" timeOffset="57582.85">16157 1241 3288 0,'-6'-29'150'0,"2"-1"-85"16,0 5 7-16,-2 0 67 0,-1 1 39 0,5 6 31 16,-2 2 7-16,-2 5-5 0,2 3-20 0,1 1-14 15,2 2-24-15,-3 4-17 0,4 1-5 0,-11 14 2 16,-1 1-5-16,1 12 8 0,-6 3-3 0,-1 13-3 16,-1 3-4-16,1 2-11 0,-4 3-14 0,7 0 9 15,-3-1-21-15,0-4-12 0,2 2 0 0,4-14-10 16,3-1-7-16,-1-3-6 0,-1-2-3 0,3-2-2 15,4-8-4-15,0-4-2 0,4-3 8 0,-3-1 28 16,2-4 36-16,2-3 35 0,-1-3-1 0,0 0-7 16,10-15-8-16,0 1-4 0,2-11-8 0,1-8-43 15,4 3-79-15,2-15 0 0,3 0 0 0,-2-5 0 16,-4 0 0-16,4-3 0 0,3 2 0 0,-2-6 0 16,-2 1 0-16,-3 2 0 0,0 5 0 0,-6 18 0 15,1 0 0-15,-7 11 0 0,4 6 0 0,-4 4 0 16,-2 3 0-16,3 3 0 0,-3 5 0 0,-2-1 0 15,5 20 0-15,-4 5 0 0,1 4 0 0,1 4 0 16,2 14 0-16,-1-1 0 0,1 3 0 0,-1-3 0 16,2 6 0-16,1 0 0 0,-1-4 0 0,3 1 0 15,1-2 0-15,-2-2 0 0,-2-13 0 0,2 0 0 16,-3-1 0-16,3-1 0 0,-4-4-206 0,-2-8-190 16,1-3-58-16,-3-4-54 0,-3-4-66 0,-2-1-436 15,1-3-1092-15,4-3 484 0</inkml:trace>
  <inkml:trace contextRef="#ctx0" brushRef="#br0" timeOffset="57733.06">16013 1544 315 0,'-12'-9'380'16,"4"0"20"-16,4-1 27 0,-2 4 21 0,5 0-3 15,-4 1-8-15,2 0-34 0,3 0-22 16,0 5-24-16,0 0-32 0,19-6-29 0,1 4-26 16,9 1-30-16,3-3-42 0,4 2-56 0,2-3-71 15,16 2-102-15,0-1-92 0,-1-7-104 0,-14 4-102 16,14-5-111-16,-16 2-292 0,-1 0-791 0,-1-4 351 15</inkml:trace>
  <inkml:trace contextRef="#ctx0" brushRef="#br0" timeOffset="57982.94">16749 1031 69 0,'-4'-18'392'16,"-2"1"11"-16,-2 0 23 0,2 7 11 0,-2-1 7 16,3 2-5-16,-4 2-22 0,0 1-24 0,1 3-28 15,2 1-17-15,-4 6-14 0,-2 2-1 0,3 4-9 16,-3 6-4-16,0 11-3 0,1 0-8 0,0 4-14 15,4 3-15-15,-1 12-10 0,0 2-12 0,5 1-17 16,0 1-13-16,3 4-22 0,1 4-16 0,2-1-37 16,4 0-153-16,0 1 0 0,2-1 0 0,0 2 0 15,3-6 0-15,0-1 0 0,-6-1 0 0,5-4 0 16,-5-12 0-16,-2 0 0 0,-3-2 0 0,-2-3 0 16,1-4 0-16,-7 0 0 0,1-1 0 0,-3-7 0 15,0-1-275-15,-2-7-72 0,-6-1-52 0,2 0-45 16,-4-4-50-16,3-5-65 0,-4-2-387 15,1-5-1025-15,-7-9 455 0</inkml:trace>
  <inkml:trace contextRef="#ctx0" brushRef="#br0" timeOffset="58149.62">16376 1793 218 0,'1'-19'378'16,"-1"8"22"-16,1-2 37 0,3 1 27 0,-2 1 15 16,-1 3-9-16,3-2-22 0,3-1-34 0,3 4-29 15,7-4-37-15,2 3-33 0,9-3-31 0,6 0-29 16,1 4-22-16,3-5-48 0,11-2-48 0,-12 2-73 15,2 2-83-15,9-4-88 0,-12 3-87 0,1 1-82 16,-4-5-81-16,2-3-91 0,-4 1-305 0,-2-1-814 16,-2-5 360-16</inkml:trace>
  <inkml:trace contextRef="#ctx0" brushRef="#br0" timeOffset="58717.38">17164 1160 210 0,'0'-19'303'0,"0"1"29"0,-1 7 23 0,-1-2 26 15,-1 2 11-15,-1 6 7 0,2-1-4 0,-5 0-12 16,2 4-22-16,-4 1-11 0,3 6-13 15,-6 2-7-15,1 4-14 0,1 4-8 0,-6 7-9 16,6 7-18-16,-2-1-22 0,5 3-19 0,-1-2-23 0,2 7-16 16,2 13-20-16,1-13-20 0,1 11-13 0,3-11-9 15,3-2-11-15,0 2-16 0,6-1-11 0,3-4-15 16,2-2-23-16,0-2-10 0,3-5-16 16,4-4-12-16,-4-5-2 0,1-5 0 0,2-3-15 0,5-2 1 15,-4-4 2-15,-1-3 0 0,0-2-3 16,3-8 1-16,2-3 0 0,-4-2 1 0,-2 0-1 15,-3-5 3-15,2-4 5 0,-6-1 4 0,0 3-1 16,-4 1 0-16,-2 1 13 0,-2 3 5 0,-3 12-21 0,-1-4-17 16,-1 3 0-16,0 6 0 0,-3 1 0 0,3 3 0 15,0 0 0-15,-19 17 0 0,10-3 0 16,-1 4 0-16,1 0 0 0,0 9 0 0,3-2 0 16,-1-2 0-16,6-5 0 0,0 0 0 0,3 0 0 15,1 0 0-15,4-8 0 0,0 1 0 0,2-4 0 16,2 0 0-16,0-2 0 0,2-3 0 0,0-2 0 15,0-4 0-15,5-2 0 0,-2-4 0 0,4 2 0 16,0-10 0-16,1 1 0 0,-1-2 0 0,1 0 0 16,-3-5 0-16,-1 3 0 0,-4 6 0 0,1 0 0 15,-1 1 0-15,-5 3 0 0,1 5 0 0,-4 0 0 16,5 4 0-16,-10 2 0 0,0 0 0 0,19 9 0 16,-15 2 0-16,1 0 0 0,-1 7 0 0,0 1 0 15,-1 7 0-15,0 2 0 0,2-2 0 0,-2-1 0 16,-2-7 0-16,0 0 0 0,-2-1 0 0,1-4 0 15,0-2 0-15,1-2 0 0,-2-2 0 0,1-1 0 16,0-6 0-16,0 8 0 0,0-8 0 0,0 0 0 16,0 0 0-16,0 0 0 0,0 0 0 0,14-16 0 15,-2 1 0-15,-2-2 0 0,4-3 0 0,6-2 0 16,0-3 0-16,1 4 0 0,4-4 0 0,0 0 0 16,-2 5 0-16,-4 0-102 0,3 0-213 0,-9 6-65 15,1 3-91-15,-5-4-74 0,-4 6-518 0,-5 0-1153 16,0-2 510-16</inkml:trace>
  <inkml:trace contextRef="#ctx0" brushRef="#br0" timeOffset="58866">17499 1239 276 0,'-18'-8'509'0,"2"0"24"0,5 3 7 16,3-2-8-16,1-1-33 0,5 3-41 0,0-1-46 0,8-1-44 15,4 0-37-15,5 0-64 0,7 0-83 16,7 3-118-16,4 2-147 0,-1 0-191 0,-1-1-499 15,6 2-835-15,14 1 371 0</inkml:trace>
  <inkml:trace contextRef="#ctx0" brushRef="#br0" timeOffset="59483.63">18646 1466 141 0,'-7'-11'602'0,"7"0"-17"0,-1 0-13 0,-3 0-31 16,0 1-39-16,-1-3-23 0,1 3-44 0,-5 4-36 15,0-1-45-15,3 1-33 0,-8 5-29 0,1 2-33 16,-6 5-31-16,-5 4-23 0,-4 9-16 0,1 4-17 16,-9 12-20-16,9-9-17 0,2 2-6 0,4 0-18 15,1 0-18-15,4-1-4 0,6-1-5 0,5-9-4 16,0 1-13-16,5-1-8 0,4-6-1 0,1-3-5 15,3-1 8-15,1-2 15 0,3-4-3 0,2-3 13 16,8-3 9-16,-4 0 6 0,9-8-8 0,-3-2 11 16,2-3 3-16,-3 1-98 0,-3-2-9 0,-1-2 0 15,-3-4 0-15,0 3 0 0,-3 0 0 0,1 5 0 16,-8 3 0-16,1 4 0 0,-2 1 0 0,0 2 0 16,-4 4 0-16,0 1 0 0,-1 2 0 0,0 0 0 15,3 12 0-15,-3-1 0 0,1 2 0 0,2 7 0 16,-2-2 0-16,3 0 0 0,1 8 0 0,5-9 0 15,-2 0 0-15,1-2 0 0,0 2 0 0,6-5 0 16,-1-4 0-16,3 1 0 0,1-6 0 0,0-2 0 16,0-3 0-16,2-4 0 0,-1-3 0 0,4-5 0 15,-6 1 0-15,2-7 0 0,-2-3 0 0,-1-2 0 16,-2-2 0-16,0-4 0 0,-2 0 0 0,-3-1 0 16,4-2 0-16,-2-11 0 0,-1 9 0 0,-5 4 0 15,3 4 0-15,-5 9 0 0,-1 3 0 0,0 5 0 16,0 0 0-16,-2 7 0 0,0 3 0 0,0 1 0 15,-8 13 0-15,3 2 0 0,-4 15 0 0,-2 2 0 16,-1 20 0-16,-4 29 0 0,6-21 0 0,-10 23 0 16,4 3 0-16,0-1 0 0,6-3 0 0,1-23 0 15,-2 22 0-15,3-23 0 0,0 21 0 0,2-21 0 16,-2-6 0-16,3 0 0 0,-2-6 0 0,4-12 0 16,-3-5 0-16,-1-4-341 0,2-7-31 0,1-5-8 15,-1-8-14-15,1-3-9 0,4-2-22 16,0 0-14-16,-21-21-12 0,13-5-6 0,1-6-299 0,-1-14-817 15,5 0 363-15</inkml:trace>
  <inkml:trace contextRef="#ctx0" brushRef="#br0" timeOffset="61200">18838 1722 203 0,'24'-55'183'0,"-1"1"39"0,-4 6 19 15,1 5 11-15,-2 12 17 0,1 3 37 0,-2 4 34 16,3 4 17-16,-7 7 10 0,1 1-11 0,0 2-20 16,1 3-31-16,2 1-27 0,-3 4-25 15,4 4-25-15,4 1-21 0,-3 2-20 0,-2 5-19 16,0 3-18-16,3 5-14 0,0 2-14 0,-3 3-12 0,-6-1-16 15,-2-6-15-15,-5 10-10 0,2-7-11 0,-6 1-4 16,-6-1-7-16,-3 3 1 0,-3-3-7 0,-5 0-4 16,-4 2-3-16,3-4 0 0,1-6 9 15,1-2 14-15,0 1 1 0,4-3 16 0,2-3 19 16,-3 0 24-16,8-4 15 0,-3 0-10 0,8 0-18 16,0 0-9-16,4-14-8 0,5 1-8 0,13-7-7 15,2-5-11-15,12-10-7 0,3-2-9 0,1 0-1 0,5-5-6 16,-6 0-5-16,4-2-6 0,1-1 0 15,-7 4 1-15,-1 3-11 0,-13 13 14 0,-4 2 7 0,-5 3 25 16,-5 6 33-16,-1 4 14 0,-2 2-15 16,-3 2-15-16,-2 4-80 0,-1 2 0 0,0 0 0 15,-13 15 0-15,1 0 0 0,-4 9 0 0,-3 6 0 0,-1 13 0 16,0 4 0-16,5 1 0 0,-2 0 0 0,4 7 0 16,2-3 0-16,2 2 0 0,-3 0 0 15,5 1 0-15,2-2 0 0,-1-2 0 0,6 0 0 16,-7-6 0-16,6 4 0 0,0-15 0 0,0-1 0 15,-1-1 0-15,0-3 0 0,-4-1 0 0,1-3 0 16,0-7 0-16,-2-2 0 0,2-7-138 0,-1 1-116 0,-1-4-15 16,0-4-9-16,7-2-8 0,0 0-3 0,-19-25 1 15,15 8-5-15,3-12 3 0,2-1 14 16,2-18 14-16,1 2 23 0,2-7 24 0,7-6 27 16,5-26 22-16,-6 26 25 0,8-22 36 0,-5 26 47 15,0 4 49-15,1 1 56 0,0 6 31 0,-2 14 22 16,-6 5 47-16,1 7 24 0,1 0 21 0,-2 2 8 15,-3 6-4-15,-1 2-12 0,1 0-22 0,4 5-11 0,-3 1-21 16,6 2-12-16,-1 2-12 0,5 7-12 16,0 1-9-16,5 6-6 0,-2 4-10 0,-1 2-14 15,-3 3-17-15,0 1-18 0,-4 1-12 0,-1-2-17 16,-9 3-13-16,1-3-3 0,-4-5 1 0,-3 0 2 16,-8 5 1-16,-5-5 4 0,-2 1 0 0,-1-6 8 15,-3 0-3-15,0-3 5 0,5-4 10 0,-2-1 13 16,5-2 15-16,3-3 14 0,1-2 21 0,1-1-2 15,11 1-4-15,-10-7-2 0,10-4-8 0,2 0-2 16,9-4-6-16,10-7-5 0,6-2-3 0,9-10-6 16,6-2-1-16,5 0-3 0,4-6-2 0,16-12 1 15,-22 15-17-15,0-3-1 0,18-18-5 0,-23 18-8 16,-7-1 2-16,3 0-1 0,-5 0 1 0,-10 14 13 16,-8 3 2-16,2 2 12 0,-7 10 25 0,-3 2 12 15,-1 3-7-15,-4 5-9 0,-4 1-8 0,4 3-3 16,-15 8 1-16,-2 5-1 0,-5 8 3 0,-1 3-3 15,0 5-3-15,-3 11 3 0,9-8 0 0,-6 11-6 16,9-9 1-16,-3 11 0 0,3 5 7 0,9-17-15 16,3 3 3-16,2-3-9 0,6 0 1 0,0 1 6 15,7-3-7-15,0-5 1 0,5 0 1 0,1-8-7 16,3-2 5-16,1-2-2 0,-3-7 7 0,-1-3-2 16,3-3-5-16,0-2 2 0,-3-6 2 0,8-3-2 15,-4-4-6-15,0-1 2 0,-3-3 6 0,-7 4-10 16,5-11-2-16,0 3 14 0,-2-4-16 0,-3 1 9 15,-4 9 7-15,-4 6 20 0,2 1-14 0,-4 3-10 16,-4 1-16-16,1 5 11 0,0 0-5 0,0 0 1 16,0 0-1-16,-12 26-6 0,4-9 8 0,-1-1-15 15,-3 7-5-15,3 2-4 0,3 0 1 0,1-6-18 16,3-2-6-16,5 1 5 0,0-7 5 0,-1 0 4 16,6-2 2-16,3-2 7 0,0-2-1 0,2-3 11 15,2-2-7-15,1-2 9 0,2-4 12 0,1-5 6 16,1 0 15-16,3-4 3 0,-2-6 1 15,0 0 11-15,-1-1 18 0,-4-4-1 0,1 2 10 16,-1-2 10-16,-1 1 1 0,-6 8-78 0,1-1 0 0,-1 4 0 16,-4 2 0-16,-1 2 0 0,0 3 0 0,-3 3 0 15,4 2 0-15,-5 2 0 0,0 0 0 0,0 0 0 16,0 22 0-16,-2 4 0 0,-3 2 0 16,2 3 0-16,-2 5 0 0,0 12 0 0,-3 4 0 15,2 0 0-15,-2-2 0 0,3 2 0 0,-3 3 0 16,-2-3 0-16,3-4 0 0,-2-2 0 0,-2-1 0 0,3-11 0 15,-1 0 0-15,1 1 0 0,-4-2 0 0,3-2 0 16,-1-4 0-16,-1-2 0 0,-3-3-23 0,5-7-41 16,-3 1 15-16,-1-4 6 0,-2-1 19 0,5-7 8 15,-7-1 0-15,4-3 11 0,13 0 2 16,-29-13-5-16,14-1 7 0,-2-8-1 0,3 1 1 16,4-9 7-16,5 0-7 0,6-17-4 0,8-1 0 15,10-6 3-15,18-22-6 0,5 3 2 0,8-1 7 0,9-4-8 16,2 7-5-16,3 6 3 0,1 8-7 15,-21 22 7-15,3 7 4 0,-4 8 7 0,-8 7-8 16,-3 4-1-16,-3 3 1 0,-8 6-2 0,1 3 21 16,-1 4-15-16,-5 4 6 0,0 0-6 0,-5 4 4 15,1 1 0-15,-3 6 0 0,-1 3 0 0,-4-6 11 16,-4 0-7-16,0 1-7 0,-3 7-11 0,3-8-1 16,0 0-10-16,0-1-11 0,0-7-6 0,0 1-7 15,3-4-7-15,-2-1 8 0,0 0 3 0,7-3-5 16,-2 0 0-16,3-2-4 0,4-2 8 0,4-3 0 15,0-3 4-15,0 1 3 0,1-6 5 0,6-2 6 16,-1 0 3-16,0-3-2 0,-5 3 5 0,4-2-3 16,-7 3 9-16,-2 2 5 0,1-1 5 0,-5 6 3 15,0-2-4-15,-1 4 2 0,-2 0 0 0,-1 2-1 16,-5 1 3-16,14 2 1 0,-5 4 1 0,-2 0 0 16,-1-1 2-16,2 1-2 0,1 2 6 0,0 0-1 15,0-1-6-15,3-1 11 0,1-2-6 0,6 3 2 16,2-4-1-16,-1 0 7 0,2-5 1 0,5-1 1 15,-7-1 8-15,2-2 4 0,-2-2-5 0,-2 0 6 16,6-3-6-16,-6-2-5 0,0-5 1 0,-4 3 1 16,-2 0-6-16,-3-1 0 0,1-7 1 0,-6 2-4 15,0 2 0-15,-4 1 5 0,-3-1-5 0,-1 4 1 16,2 4 0-16,-7 1 0 0,1 3-7 0,-1 2 4 16,-1 3-1-16,-4 4 11 0,-4 5 8 0,-4 10 10 15,1 5 4-15,1 3 11 0,2 7 5 0,-2 15 4 16,3 3 2-16,1 4 4 0,4-1 1 0,-2 1-11 15,1-1-1-15,2 1-2 0,2-4-11 0,0-4-2 16,1-11-34-16,-2-1-6 0,5-2 0 0,-4 2 0 16,3-2-40-16,-4-5-35 0,2-2-21 0,3-7-25 15,-2-7-32-15,1-2-24 0,1 1-16 0,-2-5-27 16,7-5-27-16,-6 3-25 0,6-3-27 0,0 0-24 16,-8-17-40-16,3 2-63 0,4-5-439 0,-3-9-936 15,0-1 415-15</inkml:trace>
  <inkml:trace contextRef="#ctx0" brushRef="#br0" timeOffset="61350.2">21168 1277 62 0,'-11'-15'520'0,"2"5"3"0,0 0-15 0,0 2-16 16,3 1-26-16,0-1-26 0,3 2-39 0,-2 2-43 16,3 0-54-16,2 4-82 0,-5-6-110 15,5 6-119-15,-1-4-129 0,1 4-168 0,0 0-357 16,0 0-714-16,0 0 316 0</inkml:trace>
  <inkml:trace contextRef="#ctx0" brushRef="#br0" timeOffset="61916.82">22271 1206 2940 0,'9'-10'330'0,"4"-4"-68"0,-7 2 8 16,2-1 86-16,-3 0 9 0,0 2-9 0,-2-1-23 15,2 3 3-15,-4 3-25 0,2 1 2 0,-2 0-30 16,-1 2-34-16,0 3-18 0,0 0-9 16,-10 15-5-16,-2 3-17 0,0 7-1 0,-1 6-11 15,-8 14-13-15,5-13-120 0,0 17-55 0,2-2 0 0,2 2 0 16,4-15 0-16,-1 2 0 0,1 9 0 0,4-12 0 15,-1-3 0-15,3-2 0 0,0-8 0 16,1-5 0-16,-1 1 0 0,0-7-20 0,1 0-281 16,-1-4-37-16,2-5-62 0,0 0-52 0,0 0-37 15,-5-22-31-15,3 4 9 0,1-7-349 0,-3-3-932 16,0 1 412-16</inkml:trace>
  <inkml:trace contextRef="#ctx0" brushRef="#br0" timeOffset="63315.66">22146 1362 1500 0,'9'-49'-6'0,"-3"14"65"0,-1 3 51 15,-1 0 28-15,3 3 31 0,0 3 34 0,3 1 35 16,0 10 32-16,-1-2 30 0,3 2 12 0,1 5 0 15,2-1-14-15,3 4-13 0,1-1-13 16,12 3-11-16,-3 2-18 0,3 4-20 0,-1 3-18 16,2 0-19-16,-3 5-23 0,-1 1-13 0,-5 4-20 15,-7-2-11-15,0 0-14 0,-5 2-3 0,-3 1-10 16,-3 5-11-16,-5-2-9 0,-5 1-4 0,-7 4-4 16,-3-2-6-16,-7 4-7 0,0-4-3 0,-2-3-11 15,-3 4-4-15,3-8-1 0,0-3 1 0,5 0 5 16,1-3 21-16,1-3 10 0,2-1 14 0,6-2 13 15,1 1 22-15,-1-1 11 0,9-2 11 0,-9 2-14 16,9-2-20-16,0 0-10 0,0 0-7 0,0 0-63 16,0 0-26-16,21-17 0 0,-10 13 0 0,10 0 0 15,-2 2 0-15,3 0 0 0,-1 0 0 0,6 2 0 16,-5 3 0-16,0-1 0 0,-1 4 0 0,0 3 0 16,-2-1 0-16,-1 3 0 0,-3 2 0 0,-1 1 0 15,-1 2 0-15,-3-1 0 0,-2 1 0 0,-4 2 0 16,-3-1 0-16,-1-1 0 0,-4 0-17 0,-3-3-37 15,-2 2 3-15,-3-3 3 0,-3-1 8 0,-2 0 5 16,-1-4 3-16,3-2 7 0,-3-2 3 0,0-2 6 16,5 1-4-16,-4-2 3 0,4-2 11 0,2 1 5 15,0-6 15-15,1 2-14 0,2 0-6 0,2 3 3 16,6 2 5-16,-10-6-9 0,7 2 5 0,3 4-9 16,0 0 4-16,3-10-7 0,4 7 2 0,9-3-6 15,1 3-6-15,10-4-3 0,4 5-5 0,1-4-7 16,2-4 3-16,2 4-5 0,1-3 3 0,2 0 1 15,-4 0 4-15,15-2 5 0,0-6 3 0,-19 5 5 16,2-1 3-16,-2 1-1 0,-1-5 7 0,-3 0 5 16,-4-1 6-16,-2 1 14 0,-5-3-1 0,-2 4 9 15,-5-2 0-15,-1 1 16 0,-2-1-2 0,-2 1 8 16,-3 5-6-16,-3 2 4 0,-1 1-7 0,-3 3-9 16,0 2-2-16,-5 2 1 0,-8 7-2 0,1 4-2 15,-6 5 0-15,-2 6 1 0,2 3 6 0,4 1-2 16,-2 6-5-16,2 11 1 0,5-11-1 0,6 3-2 15,3 0-2-15,6 0 9 0,4-2-13 0,6-4 5 16,3 0 6-16,6-5-8 0,7-4 7 0,0-6-4 16,1-3-4-16,9-1 0 0,-3-8 2 0,0-6 0 15,1-2 0-15,2-3-3 0,-1-3-1 0,-3-5-6 16,7-12-1-16,-11 8-6 0,-3-4 0 16,5-11 0-16,-13 8 0 0,4-16 0 0,-6 13 0 0,0-14 0 15,-2 0 0-15,-2 2 0 0,-9 12 0 0,2 3 0 16,-4 6 0-16,-4 7 0 0,2 4 0 0,-2 6 0 15,-4 2 0-15,-2 4 0 0,-5 8 0 0,-2 6 0 16,-5 8 0-16,1 4 0 0,-6 17 0 0,1 2 0 16,4 3 0-16,3 6 0 0,0-3 0 0,10-1 0 15,5 1 0-15,8-4 0 0,1-14 0 16,7 0 0-16,2-2 0 0,5-3 0 0,3-7 0 0,5-3 0 16,3-7 0-16,2-2 0 0,4-8 0 0,1-5 0 15,-1-4 0-15,-2-2 0 0,0-5 0 0,-3-4 0 16,9-9 0-16,-3-6 0 0,-1-2 0 0,-3-3 0 15,-11-7 0-15,1 2 0 0,-1-4 0 16,-4-1 0-16,-2-5 0 0,-6 1 0 0,-1 3 0 16,-4 15 0-16,-1 8 0 0,-5 9 0 0,1 3 0 0,0 7 0 15,-4 5 0-15,0 2 0 0,4 2 0 0,-23 20 0 16,4 3 0-16,6 3 0 0,-6 5 0 16,2 15 0-16,5 2 0 0,-1 0 0 0,5 3 0 15,7 2 0-15,1-4 0 0,3-2 0 0,2-15 0 16,2-3 0-16,5 0 0 0,1-1 0 0,0-5 0 15,0-7 0-15,0-3 0 0,1-7 0 0,-1 1 0 0,1-6 0 16,0-2 0-16,3-5 0 0,1 0 0 0,-8-1 0 16,7-3 0-16,-3-4 0 0,0-1 0 0,2-6 0 15,0-5 0-15,-2 1 0 0,0-3 0 16,-1 4 0-16,-1-3 0 0,-3 10 0 0,-1 3 0 16,-3 6 0-16,0 0 0 0,-1 3 0 0,-4 5 0 15,0 0 0-15,0 0 0 0,0 0 0 0,5 25 0 0,-8-9 0 16,2 2 0-16,1-1 0 0,-5 8 0 0,5-7 0 15,0-1 0-15,0-4 0 0,5 3 0 16,-4-4 0-16,3-4 0 0,0 2 0 0,1-3 0 16,-1-1 0-16,6-3 0 0,-1-3 0 0,-9 0 0 15,22-1 0-15,-10-2 0 0,-2-3 0 0,6 0 0 16,-1-5 0-16,2 2 0 0,-2-1 0 0,2 0 0 16,-4-3 0-16,2 0 0 0,0-2 0 0,2 3 0 15,-4 3 0-15,-3 3 0 0,-1-2 0 0,-1 3 0 16,-3 1 0-16,-5 4 0 0,12-1 0 0,-12 1 0 15,0 0 0-15,10 13 0 0,-8-4 0 0,1 0 0 16,0 3 0-16,-2-3 0 0,0 5 0 0,-1-2 0 16,3-2 0-16,-1 1 0 0,1-2 0 0,-1-3 0 15,-1 0 0-15,2 0 0 0,-3-6 0 0,5 5 0 16,-5-5 0-16,12-1 0 0,-12 1 0 0,16-4 0 16,-7-2 0-16,0 0 0 0,3 1 0 0,-1-2 0 15,-2-1 0-15,3-1 0 0,-1 4 0 0,-1 1 0 16,-1 0 0-16,-5 1 0 0,4 0 0 0,-8 3 0 15,0 0 0-15,20 4 0 0,-12-1 0 0,0 3 0 16,3 0 0-16,-3-1 0 0,0 2 0 0,2 0 0 16,-3-1 0-16,2 0 0 0,0 0 0 0,4-1 0 15,-3-2 0-15,6-3 0 0,-5 0 0 0,-11 0-21 16,24-3-229-16,-11 0-96 0,1-2-74 0,-5 1-116 16,3-2-567-16,-2 0-1196 0,-4-1 530 0</inkml:trace>
  <inkml:trace contextRef="#ctx0" brushRef="#br0" timeOffset="64032.28">25135 1533 17 0,'9'-7'511'0,"0"-2"-17"0,-1 1-21 0,-3-5-9 15,0-3-4-15,-2-1-13 0,-2 5-25 0,-1-4-28 16,-1 4-21-16,-2 2-21 0,-2-2-32 0,0 3-32 16,-4 1-24-16,-4 2-30 0,0 4-26 0,-6 0-16 15,1 6-25-15,-13 3-10 0,3 4-19 0,0 3-13 16,0 6-11-16,0 1-11 0,5 2-11 0,3 1-6 16,1 4-11-16,3-5-6 0,5 0-6 0,6-5-4 15,3-2-4-15,2 2-3 0,4-4-4 0,3-2-10 16,0-2 3-16,3-3 4 0,7 0 2 0,1-5 1 15,1-1 17-15,0-5 6 0,2-1 0 0,-2-2 17 16,7-5 0-16,-9 1 4 0,6-4-6 0,-5 4 8 16,1-7-93-16,-2 5-1 0,-2-8 0 0,-2 7 0 15,0-1 0-15,-3 3 0 0,-1-1 0 0,-1 5 0 16,-2-1 0-16,-1 1 0 0,-1 4 0 0,0-2 0 16,-1 5 0-16,-3 1 0 0,0 0 0 0,5 10 0 15,-7-1 0-15,2 2 0 0,0 1 0 0,-1 6 0 16,0-2 0-16,0 1 0 0,1 0 0 0,0-6 0 0,1 5 0 15,0-4 0-15,-1-1 0 0,5 0 0 16,-2-6 0-16,0 1 0 0,3 0 0 0,0-3 0 16,3 0 0-16,2-1 0 0,0-2 0 0,0-3 0 15,7-1 0-15,-1-3 0 0,1 0 0 0,3-2 0 16,-5 0 0-16,3-2 0 0,0 0 0 0,3-7 0 16,1 2 0-16,-5 5 0 0,-2 2 0 0,-1-2 0 0,-4 5 0 15,-5 1 0-15,-1 0 0 0,4 1 0 16,-4 1 0-16,-3 3 0 0,-2 0 0 0,7 3 0 15,-5 4 0-15,0 0 0 0,-2 1 0 0,0 3 0 16,0 0 0-16,0 2 0 0,0-2 0 0,0 1 0 0,1-2 0 16,-1 1 0-16,3-1 0 0,3 0 0 0,-4-5 0 15,4 1 0-15,-1 0 0 0,3-4-14 16,-2-1-15-16,7 0 0 0,-3-2 13 0,2-1 22 16,-2-1 15-16,2 0 11 0,0-1-3 0,0-1-29 15,-1-1 0-15,1 1 0 0,-5 3 0 0,2 1 0 0,3-2 0 16,-3 2 0-16,0-2 0 0,0 3 0 0,-2 0 0 15,4 0 0-15,1 3 0 0,1-5 0 16,6 6 0-16,-3 1-174 0,0-4-119 0,14 0-58 16,-2 1-76-16,-8-1-64 0,12-1-71 0,0-2-421 15,0-3-1064-15,0 0 471 0</inkml:trace>
  <inkml:trace contextRef="#ctx0" brushRef="#br0" timeOffset="64399.37">26565 1330 34 0,'22'-23'449'15,"1"-3"41"-15,-4 5 31 0,-5 6 32 0,-5 3 23 16,0 2 1-16,0 3-34 0,-5 2-40 0,1 2-59 16,0 0-50-16,-1 3-36 0,-4 0-24 0,5 8-28 15,-2 2-32-15,-2 2-22 0,0 5-21 0,-2 7-29 16,-3 2-17-16,4 4-17 0,-4 4-19 0,3-1-25 16,-4 2-38-16,1-3-29 0,0 0-48 0,3-2-41 15,-3-3-35-15,3-1-25 0,-2-7-26 0,-1-3-21 16,3-4-16-16,1-2-2 0,0-2 19 0,-1-5 22 15,1-3 11-15,0 0 6 0,0 0 11 0,0 0 6 16,1-18 16-16,3 1 15 0,1-1 21 0,-1-6 28 16,1-3 10-16,3-4 20 0,2-3 15 0,0 0 18 15,4-10 16-15,0 0 13 0,2-1 10 0,0-3 4 16,5 1 13-16,-5-1 14 0,4-1 5 0,-3 6 21 16,-4 10 25-16,1 4 0 0,0 7-3 0,-5 4-12 15,0 1-20-15,3 3-147 0,-2 6 0 0,1 2 0 16,2 4 0-16,0 2 0 0,7 2 0 0,1 5 0 15,-3 3 0-15,9 4 0 0,-2 2 0 0,-2 2-164 16,-1 1-181-16,-3 1-63 0,1 5-78 0,-9-8-79 16,3 7-473-16,-8-6-1123 0,-5-2 497 0</inkml:trace>
  <inkml:trace contextRef="#ctx0" brushRef="#br0" timeOffset="65215.71">26384 1463 292 0,'-8'5'436'0,"4"-2"5"0,4-3-2 16,0 0-20-16,18 10-40 0,0-8-37 0,19 6-35 0,0-6-41 16,18 0-54-16,-2-1-33 0,4 1-48 0,1-1-48 15,-2-2-39-15,-4-3-16 0,-13 1-18 0,-2-3-16 16,-3-1-6-16,1-2 4 0,-10 2 0 16,2-4 11-16,-8 4 7 0,-5-4 27 0,0 2 33 0,-5 1 15 15,-4 1 21-15,3 1 19 0,-7 1 1 16,2 1 9-16,-2-2 0 0,-1 6 4 0,0 0-8 0,-14-5 1 15,14 5-5-15,-19 4 3 0,10 3-5 0,-9 0-14 16,3 7-2-16,-3 4-15 0,-1 0-9 0,2 2-6 16,7-2-10-16,1-2-3 0,0 1-7 15,5-2-6-15,2 2-4 0,3 0-5 0,3-1-4 16,5-2-10-16,0-2-2 0,1-5-3 0,1 0 2 16,6-3 0-16,2-2-7 0,-1-2 0 0,1-3 1 15,-3-3 10-15,1-2 7 0,1-3 17 0,0 0 17 0,5-7 12 16,-4 0 16-16,1-3 8 0,-3 0 5 15,0-2 6-15,0-1-4 0,-2 1 16 0,0 0-3 16,-6 6 4-16,2-1 10 0,-3 4 3 0,0 3-113 0,-3 3-32 16,-1-1 0-16,1 2 0 0,0 2 0 15,0 3 0-15,-5 2 0 0,13 6 0 0,0 2 0 16,-3 6 0-16,3 6 0 0,1 4 0 0,-4 3 0 16,-1 2 0-16,0 0 0 0,-4 2 0 0,-1-3 0 15,-3 1 0-15,-2-1 0 0,-1-3-42 0,-4-6-113 16,-1-2 15-16,-3-3 13 0,1-4 16 0,-3-4 12 15,1 0 12-15,-1-1 26 0,2-3 21 0,0-3 19 16,10 1 14-16,-17-10 15 0,9 1 9 0,7-3 3 16,1-4-8-16,4 0 4 0,7-8 1 0,6 2-3 15,2-4 3-15,4-1 0 0,13-6-3 0,2 1-6 16,8 6-2-16,3 2 1 0,-1 3 0 0,-12 6-8 16,1 0 5-16,-5 6-12 0,0 1-3 0,-4 4 2 15,-6 3 9-15,-4 3-10 0,-4 0 2 0,-1 3 0 16,-1-1 2-16,-2 4-9 0,-3 2 3 0,-3 5 6 15,0 1 1-15,-4 3 0 0,-1-1-11 0,-4 6-3 16,-4 1-4-16,1-7-2 0,-2 0-16 0,-2 6 0 16,3-1-10-16,3-5-10 0,0 1-4 0,2-9-2 15,0 4 6-15,4-3 3 0,2 0 10 0,4-2 6 16,1 0 5-16,2-2 4 0,3-3 5 0,7-2 4 16,2-3 6-16,6-2 9 0,1-2 9 0,3-3 11 15,0-4 10-15,-3 1 11 0,1-4 14 0,-1-7 1 16,-2-4 10-16,-2-2 1 0,-5 1-2 0,7-17 6 15,-6 5-2-15,-7 4 3 0,1-12 7 0,-5-2-12 16,-5 0 4-16,-8-2-7 0,-2 1 9 0,-7 3-3 16,-4 3 4-16,2 13-12 0,-7 2-7 0,-3 2-8 15,-5 4-3-15,-2 6-10 0,3 6-27 0,-7 6-25 16,0 3-39-16,2 9-52 0,3 3-62 0,6 6-54 16,3 4-55-16,7 7-66 0,7 0-88 0,7 2-124 15,7-1-346-15,4 3-990 0,4-1 438 0</inkml:trace>
  <inkml:trace contextRef="#ctx0" brushRef="#br0" timeOffset="65399.21">28421 1445 4156 0,'0'0'353'16,"13"1"-168"-16,-13-1-90 0,5 4-16 0,-1-1 49 15,-1 4 20-15,1-3-13 0,-1 6-10 0,1-2-22 16,-2 4-12-16,-2 3-3 0,0 2-10 0,-1-1-11 15,-3 2-38-15,-4 6-55 0,-3-2-60 0,-2 2-78 16,-1 2-91-16,0-2-112 0,-5 0-460 0,2-2-897 16,-4 0 397-16</inkml:trace>
  <inkml:trace contextRef="#ctx0" brushRef="#br0" timeOffset="67033.38">22705 2377 389 0,'-11'2'385'16,"4"0"3"-16,0 1 13 0,1-1-8 0,1 0-10 15,1-1-28-15,4-1-25 0,-8 3-18 0,4 0-19 16,4-3-11-16,0 0-12 0,-6 2-15 16,6-2-11-16,0 0-8 0,0 0-7 0,0 0 9 15,0 0 2-15,29 4-8 0,2-7-17 0,10 1-21 16,24-2-4-16,34-2-11 0,4 4-20 0,13-3-9 0,7 0-9 15,6-1-11-15,8 4-8 0,9-3-1 0,12 1-12 16,4 4-10-16,3 0-18 0,4 4-4 0,-3-4-1 16,-2 3-5-16,-2 4-3 0,-9-1-18 15,-11-2 0-15,-8-3 4 0,-17-1-54 0,-15 2 0 16,-36-1 0-16,-6-5 0 0,-11 1 0 0,-13 1 0 0,-6-1 0 16,-12-1 0-16,-4 3 0 0,-1-3 0 0,-4 1 0 15,-4-1 0-15,4 0 0 0,-4 1 0 0,-1-1 0 16,0 0 0-16,0 1 0 0,-3 2 0 0,-1 1 0 15,9-3 0-15,-9 3 0 0,9-3 0 16,-4 1 0-16,7-1 0 0,0 3 0 0,6-2-154 0,0 0-376 16,1-1-124-16,-2-2-489 0,-3 4-1237 0,-1 0 548 15</inkml:trace>
  <inkml:trace contextRef="#ctx0" brushRef="#br0" timeOffset="69683.1">23402 3106 68 0,'0'0'330'0,"0"0"-5"0,0 0-12 0,0 0-9 0,0 0-15 16,-1 4-20-16,1-4-23 0,0 0-19 0,0 0-7 16,0 0-12-16,0 3-9 0,0-3-10 0,0 0-14 15,0 0-7-15,0 0-11 0,0 0 2 0,0 0-8 16,0 0-3-16,0 0 3 0,0 0-12 0,0 0-4 15,0 0 9-15,0 0 0 0,0 0-3 0,13-9-3 16,-8 5 0-16,5-2-5 0,3-1-5 0,3-2 4 16,0 2-3-16,-1-3-2 0,-1-2-7 0,7-7-5 15,-6 5 2-15,9-4-12 0,-5 0 4 0,-1-1-5 16,3-3-8-16,-6-3-9 0,2 2-5 0,-7 1-7 16,5-2-3-16,-6 6 1 0,-2 1 15 0,-1-1-15 15,-2 1-8-15,-2-1-13 0,0 6 1 0,-2 2-5 16,-3-2-4-16,2 4-7 0,0 2-5 0,-2 1-5 15,-2 0-9-15,0 3-1 0,0 1-6 0,-2 1 4 16,-4 1-8-16,2 4 6 0,-4 0 0 0,4 4-2 16,-5 2 6-16,4 3 4 0,-3 2-3 0,0 7-2 15,4-7 7-15,-3 9-1 0,3-1 2 0,2 0 7 16,3 1-11-16,-2 4 11 0,2 0 1 0,-1-2 0 16,0 1 13-16,1-1 0 0,4 0-5 0,-5 1-6 15,4-1 3-15,-2-2-37 0,3-1 0 0,0 2 0 16,0-6 0-16,-1 6 0 0,1-8 0 0,0 0 0 15,-1 1 0-15,-2-2 0 0,3-1 0 0,-1-4 0 16,1-3 0-16,0 2 0 0,-1-5 0 0,1 0 0 16,0 0 0-16,-2-3 0 0,4 0 0 0,-2-3 0 15,1 4 0-15,-1-4 0 0,0 0 0 0,0 0 0 16,6-8 0-16,1 1 0 0,-4-2 0 0,4-1 0 16,-1 1 0-16,1-3 0 0,-1 1 0 0,2-3 0 15,-1 3 0-15,2-3 0 0,0 4 0 0,0 0 0 16,4-3 0-16,-3 5 0 0,-1-1 0 0,3 2 0 15,-1-2 0-15,1 3 0 0,4-1 0 0,-4 2 0 16,4 0 0-16,1 1 0 0,-4 2 0 0,0 2 0 16,-3 0 0-16,4 4 0 0,-7-1 0 0,1 1 0 15,2 3 0-15,-2 2 0 0,-3 4 0 0,0-2 0 16,-1 6 0-16,-3 0 0 0,2 1 0 0,-2 2 0 16,-1-1 0-16,0 0 0 0,0 2 0 0,-4-3 0 0,3 0 0 15,0-1 0-15,1-5 0 0,-3-1 0 16,3-1 0-16,3 1 0 0,-2-4 0 0,-1-2 0 15,4 0 0-15,1-2 0 0,0 0 0 0,4-2 0 16,0-4 0-16,4 0 0 0,-3-3 0 0,8-4 0 16,-5 0 0-16,3-4 0 0,2-5 0 0,-3 5 0 0,4-7-136 15,-2-1-274-15,-4 6-109 0,1-1-128 16,-5 3-434-16,0 0-1169 0,0-1 518 0</inkml:trace>
  <inkml:trace contextRef="#ctx0" brushRef="#br0" timeOffset="70116.75">24536 2869 3204 0,'4'-16'266'0,"0"5"-121"0,-3-1 26 0,1 2 38 15,-2 2 5-15,2 1 29 0,-4 1 2 0,2 1 2 16,-2 0-11-16,1 2 0 0,1 3-13 0,-2-5-25 16,2 5-11-16,0 0-8 0,0 0 4 0,-19 11 0 15,9 0 4-15,-3 6 7 0,-9 2-4 0,5 5-7 16,-1 2-11-16,-7 12-3 0,6-5-6 0,1 9-11 15,2-10-11-15,-6 10-70 0,8-7-71 0,1-2 0 16,2 0 0-16,0 14 0 0,6-14 0 0,1 2 0 16,7-1 0-16,1-1 0 0,2-1 0 0,3-1 0 15,8-2 0-15,-2-4 0 0,4 0 0 0,0-2 0 16,-1-5 0-16,-2-5 0 0,0-2 0 0,0 0 0 16,-5-4 0-16,-2-1 0 0,1-1 0 0,-5-3 0 0,4-2 0 15,-1-4 0-15,2-1-321 0,-5-1-214 16,2-4-127-16,-2 0-451 0,-1-4-1204 0,-2 2 532 15</inkml:trace>
  <inkml:trace contextRef="#ctx0" brushRef="#br0" timeOffset="70582.4">25043 3202 387 0,'7'-15'498'0,"-1"-1"-1"16,-4 4-3-16,0 0 6 0,-4 0-9 0,1 0-10 0,0-5-35 16,-5 5-14-16,2 3-32 0,-5-2-20 15,0 3-26-15,-5-1-21 0,-2 2-24 0,-1 3-27 16,1 4-28-16,-7 3-18 0,-1 5-23 0,-3 4-13 16,0 3-23-16,-1 1-13 0,4 7-16 0,-2 0-11 15,5 2-7-15,-1 0-17 0,5 0-7 0,2-2-77 16,6 4-29-16,1-2 0 0,3-6 0 0,1-1 0 15,4 0 0-15,3-1 0 0,-1-4 0 0,5-1 0 16,-1-1 0-16,1-3 0 0,4 0 0 0,2-5 0 0,2-2 0 16,2 0 0-16,2-4 0 0,-1 0 0 0,2-6 0 15,0-1 0-15,1-2 0 0,5-3 0 16,-6-6 0-16,-3-1 0 0,1-1 0 0,-3-2 0 16,2 3 0-16,-4-1 0 0,-3 4 0 0,-3 4 0 15,3 3 0-15,-5 2 0 0,-2 4 0 0,1 1 0 0,0 0 0 16,-3 2 0-16,-1 3 0 0,0 0 0 15,0 0 0-15,5 13 0 0,-3-3 0 0,-1 3 0 16,2 2 0-16,2 3 0 0,1-1 0 0,2 4 0 16,3 1 0-16,-1-5 0 0,3 0 0 0,-2-3 0 0,10 4 0 15,-7-8 0-15,4 0 0 0,1-6 0 0,-3 2 0 16,1-5 0-16,1-1 0 0,2-6 0 0,-6-1-213 16,2-4-217-16,-2 0-72 0,0-4-87 0,-3-8-488 15,1-2-1165-15,-3-3 515 0</inkml:trace>
  <inkml:trace contextRef="#ctx0" brushRef="#br0" timeOffset="70865.84">25409 2806 3426 0,'0'0'373'0,"-2"-7"-149"16,2 7-37-16,2-5-5 0,-1 3 15 0,-1 2 14 16,0 0 9-16,7-3 3 0,-7 3-1 0,10 5-5 0,1-1 8 15,3 2-12-15,3 1 12 0,3 3-4 0,-4 3-2 16,5 3-7-16,-3 1-7 0,1 3-6 0,-1 1-10 15,0 3-15-15,-1 3-11 0,-3-2-9 16,2 1-44-16,-3 3-110 0,-1 2 0 0,-3-2 0 0,-2 0 0 16,-3 0 0-16,-2-1 0 0,-1 3 0 15,-5-3 0-15,1-1 0 0,-3 0 0 0,-3 0 0 0,-2-4 0 16,0-1 0-16,-1 3 0 0,-3-3 0 16,5-5 0-16,-1-4 0 0,-1 2 0 0,-2-3 0 15,5-1 0-15,-1-1 0 0,2-2 0 0,-2-1 0 0,1-1 0 16,3-3-12-16,1-1-435 0,-2-2-111 0,7 0-126 15,0 0-398-15,-1-8-1172 0,7 0 518 0</inkml:trace>
  <inkml:trace contextRef="#ctx0" brushRef="#br0" timeOffset="71149.42">26090 3158 429 0,'-4'-5'582'0,"2"2"-6"0,2 3-14 0,-4-2-6 16,4 2-16-16,0 0-55 0,0 0-37 0,9-4-44 0,-3 2-37 15,7 1-40-15,-2 1-31 0,7 0-30 0,0 0-26 16,3 0-32-16,0 0-18 0,1 0-35 16,1-1-40-16,4-1-38 0,4-1-38 0,-3 0-37 15,-8 3-33-15,-1-1-32 0,0 0-36 0,-6 1-32 16,1 0-33-16,-5 0-34 0,0-1-21 0,-4 0-21 0,-5 1-4 15,9 2-3-15,-9-2-21 0,0 0-29 0,0 0-56 16,-27 7-66-16,12-6-230 0,-3 1-703 0,0 2 312 16</inkml:trace>
  <inkml:trace contextRef="#ctx0" brushRef="#br0" timeOffset="71450.22">26081 3374 274 0,'-3'3'409'0,"3"-3"21"16,-2 2 17-16,2-2 17 0,-4 2 1 0,4-2-10 16,-4 3-18-16,4-3-8 0,0 0-9 0,0 0-20 0,0 0-19 15,0 0-35-15,23-4-24 0,-9 2-35 0,3 1-13 16,3-3-35-16,8 0-24 0,-1 1-19 16,5-1-22-16,-1 3-17 0,1-3-14 0,0 2-13 0,-4-1-15 15,1 1-12-15,-9 1-10 0,0 0-5 0,-1-2 4 16,-9 3 11-16,3 0 0 0,-3 0-103 0,-1-1 0 15,-5 1 0-15,-4 0 0 0,12 0 0 0,-7-1 0 16,-5 1 0-16,0 0 0 0,7 1 0 16,-7-1 0-16,0 0 0 0,7 0 0 0,-7 0 0 15,0 0 0-15,0 0 0 0,0 0 0 0,0 0 0 0,8-1 0 16,-8 1 0-16,0 0-152 0,2-2-406 0,-2 2-164 16,0 0-405-16,1-7-1220 0,-1 7 540 0</inkml:trace>
  <inkml:trace contextRef="#ctx0" brushRef="#br0" timeOffset="72666.34">27539 2990 60 0,'0'-8'358'0,"4"4"-5"0,-4-2 1 16,3 1 2-16,-2-2 4 0,-1 1-8 0,0 0-10 16,2 0-13-16,-4 0-10 0,2 0-9 0,-1 2-8 15,-2 2-37-15,3-3-6 0,0 0-8 0,-4 1-14 16,4 4-9-16,-1-3-15 0,1 3-22 0,-4-1-18 15,4 1-10-15,-10-1-14 0,1 3-6 0,-3-1-5 16,2 3-3-16,-4 2-7 0,-3 2 5 0,2 4-5 16,-8 5 5-16,8-3 2 0,-4 4-13 0,-1-2-17 15,8 0 0-15,0 0-8 0,-3 7-3 0,2 0 2 16,0 0 3-16,2-5-12 0,3 1-5 0,0 4-6 16,3-4-8-16,0-1-3 0,5 2-6 0,-1 3-20 15,7-4-39-15,-4 0 0 0,9-2 0 0,-3 0 0 16,2-1 0-16,3-3 0 0,0 1 0 0,3-5 0 0,0 2 0 15,0-1 0-15,5-3 0 0,4 2 0 0,-6-4 0 16,2-1 0-16,-1-1 0 0,3-3 0 16,0 0 0-16,4-5 0 0,-9 3 0 0,5-3 0 15,-1-2 0-15,2-3 0 0,-6 0 0 0,2-1 0 16,3-6 0-16,-2-1 0 0,-1-1 0 0,-1-3 0 16,-2 1 0-16,0-5 0 0,-5-1 0 0,0 1 0 15,-1-1 0-15,-3 1 0 0,0-1 0 0,-3 8 0 16,1 1 0-16,-6 0 0 0,0-3 0 0,-2 3 0 15,-5 1 0-15,1 2 0 0,-3 1 0 0,-5 2 0 0,0-3 0 16,-4 6 0-16,-1-1 0 0,-7-1 0 0,-2 4 0 16,1 2 0-16,4-1 0 0,-4 5-309 0,6 1-430 15,3-3-452-15,5 2-1289 0,-1 0 570 16</inkml:trace>
  <inkml:trace contextRef="#ctx0" brushRef="#br0" timeOffset="74465.98">23258 4290 197 0,'-7'-2'404'0,"7"2"-4"15,0 0 4-15,-3-3-4 0,3 3-12 0,0 0-8 16,-2-5-32-16,2 5-19 0,3-6-15 0,-3 6-18 16,4-4-13-16,0 0-14 0,2-1-8 0,3-1-24 15,0 0-17-15,1-1-1 0,7-3-13 0,-2 1-9 16,2-3-2-16,1 1-8 0,-1-2 0 0,1 1-15 15,-1 1-10-15,-2-3-11 0,3 2 0 0,-5-1-4 16,-2 0-9-16,-1 0-11 0,-2 0-11 0,-1-3 1 16,-2 2-12-16,-3 0-11 0,1 3-6 0,-2-3-9 15,-1 1-17-15,-1 1 0 0,-2 1-8 0,0 3-9 16,-3-1-45-16,1 2 0 0,2 3 0 0,-2-1 0 16,-2 1 0-16,2 3 0 0,-2 0 0 0,7 1 0 15,-16 3 0-15,7 1 0 0,-4 3 0 0,4 1 0 16,0 2 0-16,0 6 0 0,-1-2 0 0,-1 3 0 15,4 3 0-15,-3 3 0 0,2 2 0 0,3-2 0 16,-1 3 0-16,1 0 0 0,2-2 0 0,-1 2 0 16,2 2 0-16,1-3 0 0,1 1 0 0,2 2 0 15,1 1 0-15,2-3 0 0,-3 0 0 0,1 0 0 16,-1-1 0-16,2-1 0 0,-2-3 0 0,0-3 0 16,3 0 0-16,-3-3 0 0,0-3 0 0,-1-2 0 15,4-1 0-15,-3-1 0 0,-2-4 0 0,2 2 0 0,-2-1 0 16,1-2 0-16,-1 0 0 0,0-3 0 15,0 0 0-15,0 0 0 0,0 0 0 0,12-12 0 16,-7 4 0-16,-1-1 0 0,2-1 0 0,3-5 0 16,0 2 0-16,-1 0 0 0,2-2 0 0,-1 2 0 0,0 3 0 15,2-4 0-15,-2 2 0 0,4 2 0 0,-3 1 0 16,2-2 0-16,-2 3 0 0,2 2 0 0,-1 1 0 16,-1 0 0-16,1 1 0 0,0 3 0 15,1-1 0-15,-5 3 0 0,5 1 0 0,-1 3 0 0,-3 1 0 16,-2 4 0-16,6 3 0 0,-3 2 0 0,-4 2 0 15,0-1 0-15,0 2 0 0,-1 2 0 0,2-1 0 16,-1 5 0-16,-2-6 0 0,0-1 0 16,-2-1 0-16,1 1 0 0,1-4 0 0,0-1 0 0,0-2 0 15,0 2 0-15,2-6 0 0,-1 2 0 0,0-2 0 16,0-1 0-16,1-1 0 0,0-3 0 0,-5-1-293 16,14 0-140-16,-4 0-118 0,-2-1-138 0,3-4-349 15,-2 1-1124-15,2-4 498 0</inkml:trace>
  <inkml:trace contextRef="#ctx0" brushRef="#br0" timeOffset="74798.98">24434 4080 61 0,'5'-10'548'0,"-3"2"18"16,2-1-4-16,-4 5-7 0,1-1-12 0,-1 1-34 15,0-1-44-15,0 5-43 0,-5-2-33 16,5 2-17-16,-16 7-26 0,3 3-16 0,-2 3-17 0,-2 6-13 16,-3 3-21-16,0 2-15 0,5 2-20 0,-3 3-15 15,4 2-20-15,-1 0-14 0,3 2-17 0,3 0-13 16,-1 2-18-16,6 0-147 0,3-3 0 15,2 2 0-15,7 2 0 0,-2-2 0 0,3-2 0 0,3-1 0 16,3-2 0-16,-1-4 0 0,7-4 0 0,-2 2 0 16,-1-5 0-16,-3-5 0 0,-2-4-299 0,5 0-98 15,-2-2-84-15,-2-5-92 0,-3 1-501 0,1-7-1163 16,2 2 515-16</inkml:trace>
  <inkml:trace contextRef="#ctx0" brushRef="#br0" timeOffset="75265.75">24866 4112 112 0,'12'-25'474'16,"-6"6"17"-16,1 2 28 0,-3 4 12 0,-4 3 9 15,5-1 7-15,-4 6-31 0,-1-3-39 0,2 3-45 16,0 2-48-16,-2 3-29 0,0 0-6 0,-10 11-13 16,2-1-22-16,1 8-15 0,-5 7-20 0,3 1-24 15,0 1-21-15,-5 1-17 0,4 1-13 0,1 2-16 16,-5-2-50-16,5 1-138 0,1-1 0 0,1-2 0 15,-1 3 0-15,2-6 0 0,1 3 0 0,1-9 0 16,1-2 0-16,1 1 0 0,-1-6 0 0,2 3 0 16,1-4 0-16,-3 0 0 0,3-2 0 0,0-4 0 15,-1 0 0-15,1 1 0 0,0-5 0 0,0 0 0 16,0 0 0-16,15-11 0 0,-7 4 0 0,5-6 0 16,-2 1 0-16,3-2 0 0,2-1 0 0,-2 2 0 15,2-1 0-15,0 1 0 0,0 0 0 0,3 2 0 16,-1 0 0-16,0 1 0 0,-1 4 0 0,2 0 0 15,-2 2 0-15,0 2 0 0,1 2 0 0,-1 2 0 16,-3 1 0-16,-1 2 0 0,0-1 0 0,-1 4 0 16,-3 0 0-16,5 4 0 0,-6-1 0 0,-2 0 0 15,1-1 0-15,-1 7 0 0,-6-4 0 0,0 4 0 16,-2 1 0-16,-2 0 0 0,-4-3 0 0,-1 1 0 16,-1-2 0-16,-5-2 0 0,-1 0 0 0,0 0 0 15,-3-4 0-15,2-1 0 0,-4-1 0 0,2 1 0 0,1-2 0 16,-1 1 0-16,8-3 0 0,-2-1 0 0,0-2 0 15,4 0 0-15,-5-1 0 0,5-4 0 16,5 1-328-16,-1-4-307 0,0-3-570 0,5 1-1306 16,5-1 579-16</inkml:trace>
  <inkml:trace contextRef="#ctx0" brushRef="#br0" timeOffset="75633.78">25377 3989 59 0,'10'-7'509'0,"0"2"5"16,3 0-3-16,-3 0-5 0,0 1-18 0,3 1-25 16,-4 2-21-16,3 1-33 0,-2 1-15 0,0 2-34 15,0 4-32-15,3 4-5 0,-1 3-12 0,-1 5-21 0,2 2-23 16,-3 8-9-16,0 0-20 0,-2 1-16 15,2 1-20-15,-2 0-18 0,-3 3-8 0,-1 1-4 16,0-4-19-16,0 1-12 0,-4 2-3 0,0 1-7 16,-4-4-129-16,0 1-2 0,3 1 0 0,-7-4 0 0,3-3 0 15,-8-2 0-15,4 0 0 0,0-7 0 0,-5 0 0 16,5-3 0-16,-4-2 0 0,-2 0 0 16,2 1 0-16,-1-3 0 0,4-3 0 0,-4-3 0 0,4 2 0 15,2-1 0-15,-3-3 0 0,3 0 0 0,0-2 0 16,2 0 0-16,-1-3 0 0,0-1 0 0,3-2 0 15,-4-5 0-15,8 0-437 0,-1-1-214 0,5-4-534 16,2-1-1282-16,4-1 568 0</inkml:trace>
  <inkml:trace contextRef="#ctx0" brushRef="#br0" timeOffset="75833.28">25917 4363 3636 0,'7'-3'489'15,"-2"-4"-238"-15,1 4 21 0,-2 1 23 0,-1-2-8 0,-1-1-19 16,3 1-17-16,-1 2-34 0,1 0-23 0,0-2-16 16,3 1-4-16,3 2-20 0,2-1-16 0,5 1-16 15,0 1-11-15,1 0-13 0,2 0-19 0,-2 0-29 16,3-2-44-16,-2 4-53 0,1-1-75 0,-4 2-73 16,1-3-91-16,-4 1-91 0,-5 4-82 0,0-4-94 15,0 1-320-15,-5 0-944 0,-4-2 419 0</inkml:trace>
  <inkml:trace contextRef="#ctx0" brushRef="#br0" timeOffset="76016.67">25941 4599 238 0,'-10'8'432'0,"3"-1"36"0,2 0 5 0,-2-2 10 16,4-1 7-16,0-1 12 0,3-2-9 0,0-1-25 16,6 5-30-16,2-3-43 0,2-2-38 0,9 1-40 15,-1-1-28-15,9 0-35 0,-3-1-18 0,6-1-50 16,-1-2-49-16,-1 2-70 0,-7 2-85 0,-1-5-87 15,1 1-112-15,-5 1-125 0,-4-1-144 0,-2 2-441 16,-1-3-1002-16,-4 2 443 0</inkml:trace>
  <inkml:trace contextRef="#ctx0" brushRef="#br0" timeOffset="77050.14">27254 4346 22 0,'-11'-5'403'0,"-1"2"9"0,1 0 8 0,-2 1 13 16,4 0 14-16,3-2-2 0,-5 1-15 0,5 2-13 0,1-1-10 15,-2 1-23-15,7 1-19 0,-9-3-16 0,9 3-24 16,-8-1-21-16,8 1-19 0,-4-1-21 0,4 1-13 16,0 0-25-16,0 0-20 0,0 0-13 0,0 0-22 15,0 0 10-15,0 0-13 0,24 9-14 0,-4-7-9 16,8 4-15-16,6-2-15 0,0 1-9 0,-2 0-73 16,4-1-33-16,1-1 0 0,-1-3 0 0,0 4 0 15,-6 1 0-15,1-4 0 0,-12 0 0 0,-5 1 0 16,-1-1 0-16,-4-1 0 0,-1 0 0 0,-2 1 0 15,0-1 0-15,-6 0 0 0,8 0 0 0,-8 0 0 16,0 0 0-16,0 0 0 0,0 0 0 0,0 0 0 16,0 0-12-16,0 0-398 0,-19-6-89 0,19 6-79 15,-13 0-538-15,8-1-1208 0,5 1 535 0</inkml:trace>
  <inkml:trace contextRef="#ctx0" brushRef="#br0" timeOffset="77349.19">27861 4172 3066 0,'3'-10'204'0,"-1"-4"-27"16,0 3 78-16,-1-1 22 0,-1 1 8 0,0 6 6 15,1-2 2-15,-1-1-17 0,0 2-12 0,0 2 14 16,1 0 3-16,-2-1-22 0,1 5-23 0,0-5-24 16,0 5-20-16,0-3-24 0,0 3-8 0,0 0-5 15,-1 11 0-15,1-1-8 0,-1 2-15 0,-3 5-1 16,0 7 2-16,-1 2-3 0,4 3-96 0,-4 0-34 15,2 2 0-15,-1 1 0 0,2 0 0 0,-1-1 0 16,0 3 0-16,-1-2 0 0,3 0 0 0,-4 2 0 16,4-6 0-16,1-1 0 0,-3-8 0 0,2 7 0 15,0-8 0-15,0-6 0 0,-1 1 0 0,4-3 0 16,-2-1 0-16,0-1 0 0,0 0 0 0,0-2 0 16,1-3 0-16,-1-3 0 0,0 3 0 0,0-3-250 0,0 0-518 15,0 0-428-15,-5-17-1295 0,3 11 573 16</inkml:trace>
  <inkml:trace contextRef="#ctx0" brushRef="#br0" timeOffset="78366.77">23405 5255 108 0,'-3'-6'447'15,"2"1"0"-15,-2 0 5 0,2 2 5 0,1-1 0 16,0 4-18-16,0-6-29 0,0 6-38 0,0 0-25 16,0 0-2-16,0 0-7 0,-1 17-5 15,-2-5-1-15,2 7-16 0,-3 11-6 0,1 0-19 0,1 3-19 16,-3 3-9-16,1 0-21 0,-1 10-20 0,-3 1-19 15,5-13-15-15,0 2-20 0,1 0-18 0,0-3-6 16,-2 0-23-16,1-1-104 0,1-3-17 0,2 1 0 16,-2-5 0-16,2-6 0 0,0-2 0 0,0-1 0 15,0-5 0-15,0-2 0 0,0-1 0 0,0-2 0 16,2-1 0-16,-2-1 0 0,0-1 0 0,0-3 0 16,0 0 0-16,0 0 0 0,11-9 0 0,-3 1 0 15,0-3 0-15,2-4 0 0,4-6 0 0,3 1 0 16,1-2 0-16,-3-1 0 0,3 1 0 0,-4 8 0 15,0-1 0-15,-1 1 0 0,2 2 0 0,-6 3 0 16,0 0 0-16,1 3 0 0,-1 3 0 0,-2 2 0 16,-1 2 0-16,1 1 0 0,1 4 0 0,-2 3 0 15,0 1 0-15,-1 2 0 0,4 5 0 0,-8 1 0 16,4 6 0-16,-1-5 0 0,1-1 0 0,2 0 0 16,-2 1 0-16,1-1 0 0,1 0 0 0,2-2 0 0,1 1 0 15,1-4 0-15,2-1 0 0,-3-2 0 16,3-7-222-16,1 2-294 0,4-4-63 0,0-1-100 15,1-2-354-15,-5-3-1119 0,0-3 496 0</inkml:trace>
  <inkml:trace contextRef="#ctx0" brushRef="#br0" timeOffset="78649">24321 5435 11 0,'3'-11'473'0,"-1"-2"25"0,-2 2 14 0,0 3 5 15,-1 1-11-15,-3-1-17 0,2 5-27 0,-1-1-12 16,-6 4-26-16,9 0-8 0,-18 6-22 0,3 3-9 16,-7 8-20-16,2 3-19 0,-1 4-11 0,3 4-19 0,-3-1-21 15,0 2-14-15,5 3-22 0,-6 12-19 0,7-11-23 16,2 1-217-16,-3 9 0 0,9-10 0 0,3 0 0 16,0-1 0-16,4 4 0 0,5-4 0 15,3 0 0-15,3-1 0 0,2-1 0 0,6-2 0 0,2-2 0 16,1-2 0-16,3-5 0 0,-1 1 0 0,3-7 0 15,-4-1 0-15,-5-4 0 0,1-2 0 0,-1-1-80 16,0-3-417-16,-9 2-84 0,1-4-105 16,2 0-373-16,-2-5-1145 0,-2 0 507 0</inkml:trace>
  <inkml:trace contextRef="#ctx0" brushRef="#br0" timeOffset="79082.7">24895 5692 3415 0,'8'-14'389'0,"-6"2"-119"16,2 0 41-16,-3 3 4 0,-1 5-12 0,3-3-21 15,-2 0-29-15,-1 4-28 0,0-1-31 0,0 4-22 16,0-6-14-16,0 6-11 0,0 0-10 0,0 0 13 16,0 0-29-16,-11 10-14 0,9-7-6 0,-3 1-11 15,2 1-1-15,1 1-14 0,1-3-11 0,-2 2-9 16,2-2 6-16,1-3-10 0,0 7-3 0,0-7 4 15,-2 3 3-15,2-3-14 0,0 0 3 0,0 0-4 16,0 0 1-16,0 0 6 0,0 0-8 0,0 0-5 16,7-10 3-16,-7 5-2 0,0 0 0 0,0-2-1 15,0 0 7-15,-4 2-8 0,3-2-33 0,-7-1 0 16,1 3 0-16,-5 0 0 0,1 2 0 0,-6 0 0 16,-5 5 0-16,-5 3 0 0,-2 3 0 0,2 5 0 15,-1 2 0-15,1 2 0 0,1 1 0 0,4 3 0 16,3 2 0-16,5 0 0 0,1 0 0 0,6-3 0 15,5 5 0-15,0-6 0 0,8 5 0 0,1-5 0 16,9 4 0-16,3-3 0 0,5-2 0 0,4-2 0 16,4-4 0-16,3-1 0 0,-2-2 0 0,4-5 0 0,-1-1 0 15,-1-5 0-15,-3 1 0 0,-2-2 0 0,-11-2-107 16,7-6-285-16,-9 2-60 0,-2 0-61 16,-1-7-74-16,-5-2-437 0,-2 0-1108 0,2-6 490 15</inkml:trace>
  <inkml:trace contextRef="#ctx0" brushRef="#br0" timeOffset="79349.64">25130 5364 205 0,'1'-6'422'0,"3"1"10"0,3 1 4 0,0-2 11 16,0 3 7-16,3-1-4 0,-1 4-1 0,4 3-15 15,0 1-18-15,4 5-11 0,1 1-15 0,5 6-19 16,0 1-2-16,-2 5-16 0,-3 2-23 15,2 2-15-15,-2 0-24 0,-4 2-23 0,0 4-18 0,3-1-15 16,-4 2-18-16,-1 2-18 0,-3-1-146 0,-4-2-53 16,-1 1 0-16,-4-2 0 0,3 1 0 0,-5-3 0 15,-3-1 0-15,-4-2 0 0,4 1 0 0,-9-6 0 16,1 4 0-16,-3-3 0 0,0-7 0 0,-3 3 0 16,1 0 0-16,4-4 0 0,-2-2 0 0,-1 2 0 15,-7-2 0-15,7 0-392 0,-3-5-211 0,-7 4-597 16,10-5-1299-16,3-3 575 0</inkml:trace>
  <inkml:trace contextRef="#ctx0" brushRef="#br0" timeOffset="79682.58">26099 5667 449 0,'-6'1'561'15,"6"-1"8"-15,-6 1 7 0,6-1-3 0,0 0-21 16,0 0-36-16,0 0-44 0,0 0-47 0,0 0-41 15,0 0-41-15,22-7-35 0,-8 6-30 0,5 1-24 0,11-1-28 16,-1 1-31-16,-10-1-31 0,12-1-45 0,0 2-66 16,-2 0-60-16,-7 2-74 0,-3 0-74 15,-4-1-71-15,-1 1-96 0,-5 2-81 0,-2-2-62 16,-5 2-70-16,0 1-270 0,-4 1-870 0,-5 1 385 0</inkml:trace>
  <inkml:trace contextRef="#ctx0" brushRef="#br0" timeOffset="79833.43">26133 5928 276 0,'-11'15'318'0,"5"-7"22"0,0 2 29 0,4-3 16 16,-3 2 18-16,2-5 17 0,3 3 8 0,3-2-1 16,0-1-27-16,4 1-37 0,3-3-35 0,5 0-24 15,2-1-41-15,6 2-24 0,5-3-34 0,4 1-52 16,-4-3-59-16,2 0-90 0,-1 0-91 0,-1-1-105 16,-7-1-110-16,6-3-131 0,-6 1-352 0,-3 2-849 15,-4-3 376-15</inkml:trace>
  <inkml:trace contextRef="#ctx0" brushRef="#br0" timeOffset="80799.73">27344 5692 36 0,'-7'-3'518'0,"0"1"-7"0,0 1-6 0,1-1-11 16,-2-1-7-16,-1 2-12 0,4 0-25 0,0 0-25 16,-3 0-30-16,8 1-38 0,-7 0-40 0,7 0-20 15,0 0-22-15,0 0-11 0,0 0 0 0,-8 3-16 16,8-3-4-16,0 0-11 0,15 6-3 0,-3-1-25 16,4-2-16-16,1 1-16 0,14 0-19 0,1 0-17 15,1 0-9-15,1-2-12 0,3-2-52 0,-1 2-64 16,-4-1 0-16,3-1 0 0,-6 0 0 0,-7 0 0 15,-4-1 0-15,-4 1 0 0,-3-2 0 0,-2 2 0 16,-2-1 0-16,0 1 0 0,-7 0 0 0,8-2 0 0,-7-1 0 16,-1 3 0-16,0 0-44 0,0 0-304 15,-14-6-66-15,5 6-77 0,4-2-85 0,-6 1-477 16,4 0-1141-16,3-1 504 0</inkml:trace>
  <inkml:trace contextRef="#ctx0" brushRef="#br0" timeOffset="81216.17">27912 5502 401 0,'3'-7'433'0,"-7"2"-3"0,4 1 4 0,0-1-4 16,0 5-16-16,0-4-22 0,0 4-33 0,-2-2-23 16,2 2-16-16,0 0-16 0,-11 6-18 0,7-1-22 15,-1 4-21-15,-2-1-9 0,0 3-22 0,-2 3-16 0,2 0-5 16,-3-1-16-16,2 2-9 0,3-4-9 0,1 1 0 15,2 1-7-15,1-3-9 0,0 1-8 16,3 1 8-16,2-3-19 0,3 3-11 0,1-4 4 16,2-1-8-16,4 2-4 0,2 0-7 0,0-2-11 0,5 0-2 15,-4 0-6-15,11 0-14 0,0 0-6 0,-1-1-8 16,-5 0-25-16,-2-1-24 0,-3 1 0 0,1 1 0 16,-3 0 0-16,-2-1 0 0,-2 0 0 0,1 0 0 15,-6 2 0-15,3-4 0 0,-1 5 0 0,-3 1 0 16,-1 0 0-16,-7 0 0 0,6-1 0 0,-2 1 0 15,-2 0 0-15,-3-1 0 0,0 2 0 0,-4-2 0 16,3-1 0-16,-3 1 0 0,-3 3 0 0,0-4 0 16,-1 4 0-16,-1-7 0 0,-3 5 0 0,4-4 0 15,-5 0 0-15,0-4 0 0,2 1 0 0,-3-1 0 16,-3-2 0-16,2-1-198 0,2-3-58 0,-2 0-77 16,1-3-66-16,0-2-69 0,4 0-88 0,-2-5-442 15,2 0-1079-15,2 0 478 0</inkml:trace>
  <inkml:trace contextRef="#ctx0" brushRef="#br0" timeOffset="81450.27">27909 5530 115 0,'2'-6'445'0,"-1"0"5"0,3 0 7 0,-4 1 7 16,7 0 4-16,0 2-4 0,2-2-10 0,5 1-13 15,3-1-27-15,3 1-12 0,-2 0-34 0,5 2-19 16,5 1-19-16,2 0-22 0,-1 1-23 0,1 0-30 15,0 0-16-15,1 0-21 0,-3 0-21 0,-6 0-19 16,-2 2-16-16,-1-3-16 0,-6 1-13 0,2-1-12 16,-4 2-5-16,0 1-20 0,-1-2-11 0,-4 0-54 0,1 0-31 15,-7 0 0-15,10-1 0 0,-10 1 0 16,8 0-86-16,-8 0-169 0,5-2-107 0,-5 2-93 16,0 0-116-16,0 0-506 0,-10 10-1167 0,-3-7 516 15</inkml:trace>
  <inkml:trace contextRef="#ctx0" brushRef="#br0" timeOffset="82499.77">23277 6782 125 0,'-4'1'367'0,"4"-1"-6"0,-5 3 2 0,5-3 14 0,0 0-7 15,0 0-14-15,0 0-17 0,0 0-18 0,9-9-26 16,1 3-46-16,-1 0-2 0,8-5-9 16,-2 2-12-16,3-2-9 0,6-3-6 0,-7 1-8 15,7-2-6-15,-2-2-3 0,0-1-10 0,-8 4-9 0,6-5-11 16,-6-3-8-16,-2 4-7 0,-3 1-3 0,-2-1-6 15,0-1-4-15,0 0-2 0,-7 1-7 16,0-2-17-16,-5 3-4 0,0 2-7 0,-1 4-2 0,-1 1-6 16,-4 4-16-16,1 2 2 0,-2 0 3 0,-2 4-18 15,1 5 1-15,-3 4-1 0,-1 2-5 0,3 3 13 16,-3 8-4-16,2 1 6 0,2 4-2 0,4 0 8 16,-1 3-4-16,1 0-59 0,5 4-15 0,2-1 0 15,2 3 0-15,0 9 0 0,0 5 0 0,1-14 0 16,2 10 0-16,-1-10 0 0,0-3 0 0,0 2 0 15,3-2 0-15,-1-1 0 0,-4-2 0 0,0-1 0 16,1-3 0-16,-2-5 0 0,1-3 0 0,0-3 0 16,0-3 0-16,1 1 0 0,-2-9 0 0,1 4 0 15,0-1 0-15,0-3 0 0,0 0 0 0,0-4 0 16,0 3 0-16,0-3 0 0,0 0 0 0,0 0 0 16,3-16 0-16,2 5 0 0,-2-1 0 0,5-6 0 15,-3 2 0-15,3-1 0 0,2 0 0 0,-1 0 0 16,3 1 0-16,-1 3 0 0,-2 0 0 0,6 1 0 15,-4 2 0-15,-2 3 0 0,3 0 0 0,-1 2 0 0,-1 3 0 16,1 0 0-16,-2 4 0 0,0 0 0 0,3 3 0 16,-3 2 0-16,2 4 0 0,-4-3 0 15,5 8 0-15,-3-1 0 0,-1 0 0 0,1 0 0 16,-3 2 0-16,-2 1 0 0,0-1 0 0,-3 0 0 0,2-4 0 16,-2-1 0-16,-1 1 0 0,3-1 0 0,-2 0 0 15,-2-2 0-15,1-2 0 0,-3-1-276 0,3-2-65 16,3 0-73-16,-3 0-60 0,0-3-73 0,0-2-477 15,0 0-1108-15,0 0 490 0</inkml:trace>
  <inkml:trace contextRef="#ctx0" brushRef="#br0" timeOffset="82933.42">24370 6604 286 0,'2'-1'360'0,"3"-2"4"0,-1 1 9 0,-4 2 9 15,5-5 0-15,-1 3-2 0,-4 2-6 0,1-3-11 16,-1 3-12-16,4-3-18 0,-4 3-15 0,0 0-18 15,0 0-11-15,0 0 1 0,0 0-4 0,-9 18-2 16,-2-3-6-16,-1 1-6 0,-4 8-18 0,-5 3 6 16,0 1-12-16,-9 11-10 0,2 4-17 0,1-2-12 15,3 3-18-15,3 1-12 0,5-2-53 0,4-8-126 16,2 10 0-16,-1 0 0 0,7-13 0 0,5 0 0 0,0 1 0 16,3-1 0-16,5 1 0 0,-1-5 0 15,6-1 0-15,2-2 0 0,2-2 0 0,0-3 0 16,0 2 0-16,-4-11 0 0,1 0 0 0,1-3 0 15,-5-2 0-15,-2-2 0 0,3-2 0 0,-3 2 0 0,-3-3 0 16,-1-1 0-16,-5 0 0 0,11-1 0 0,-11 1 0 16,6-4 0-16,-2 2 0 0,-4 2 0 15,2-3 0-15,-1-1-59 0,-1 4-425 0,0 0-95 16,0-6-126-16,0 6-356 0,0 0-1150 0,-1-10 510 0</inkml:trace>
  <inkml:trace contextRef="#ctx0" brushRef="#br0" timeOffset="84199.4">24976 7143 253 0,'-2'-6'380'0,"0"0"-13"0,-1-1 1 0,-1 1-2 16,2 0-3-16,-6-1-8 0,-1-2-13 0,0 3-4 15,-1 2-12-15,-3-3-11 0,-5 3-8 0,2 1-12 16,-5 2-8-16,2 1-3 0,-8 3-10 0,5 1-5 15,1 1-11-15,-5 5-17 0,-1-2 2 0,4 4-10 16,-1 3-16-16,-1 0-17 0,9-2-11 0,-2 4-16 16,4-1-13-16,2 1-20 0,4-2-13 0,0 1-11 15,3-1-10-15,1-3-10 0,3 1-7 0,2-2-6 16,3-1-52-16,1-1-31 0,3 0 0 0,1-1 0 16,7-1 0-16,2-4 0 0,5-1 0 0,-4-2 0 15,9-4 0-15,-1-1 0 0,0-5 0 0,1-1 0 16,-2-2 0-16,-1-2 0 0,-2-5 0 0,2 0 0 15,-5-1 0-15,2-7 0 0,-3-2 0 0,-2-1 0 16,2-11 0-16,-6 8 0 0,4-13 0 0,-5 13 0 16,0-15 0-16,-4 15 0 0,0-11 0 0,-5 12 0 0,-1 4 0 15,1 0 0-15,-2 6 0 0,2 5 0 0,-3 5 0 16,2 3 0-16,-2 3 0 0,0 0 0 16,0 2 0-16,0 1 0 0,0 4 0 0,0 0 0 15,0 0 0-15,-4 15 0 0,3-3 0 0,-1 6 0 0,-2 6 0 16,5 6 0-16,-1-1 0 0,1 2 0 0,-1 1 0 15,2 2 0-15,1 2 0 0,1-5 0 0,0 2 0 16,0 0 0-16,0 0 0 0,0-2 0 0,3-1 0 16,-2 0 0-16,2-4 0 0,-1 0 0 0,-1-8 0 15,-1-3 0-15,1-3 0 0,-1-2 0 0,2-1 0 16,-2-3 0-16,1-1 0 0,-1-2-209 0,1-3-320 16,-5 0-52-16,0 0-79 0,14-8-376 0,-10 1-1121 15,0-4 495-15</inkml:trace>
  <inkml:trace contextRef="#ctx0" brushRef="#br0" timeOffset="84482.71">25325 6608 340 0,'2'-10'456'0,"3"0"-8"16,-4 6 1-16,1-2-17 0,0 1-9 0,3 2 0 15,-1 3-10-15,-4 0-16 0,14 3-12 0,-1 6-13 16,0 5-5-16,2 0-21 0,2 7-13 0,1 1-23 15,2 7-15-15,-2 2-17 0,6 10-22 0,-3 6-11 16,-1 0-17-16,-1 4-15 0,-2-1-14 0,-6-1-22 16,0 0-13-16,-5-3-14 0,-2-10-58 0,-4 10-92 15,-4-11 0-15,3-1 0 0,-4-3 0 0,-3-2 0 16,-5-2 0-16,3-4 0 0,-2 0 0 0,-5-3 0 16,6-4 0-16,-1-2 0 0,3-4 0 0,2-2 0 15,-2 0 0-15,0-2 0 0,4-1-143 0,1-1-314 0,-1-4-126 16,5 0-585-16,0 0-1266 0,0 0 560 15</inkml:trace>
  <inkml:trace contextRef="#ctx0" brushRef="#br0" timeOffset="84899.43">26123 6990 180 0,'0'0'517'0,"0"-4"7"0,0 4-3 0,2-2 5 16,-2 2-8-16,0 0-16 0,0 0-17 16,0 0-31-16,0 0-30 0,0 0-27 0,0 0-22 0,5-3-29 15,-5 3-31-15,14 1-27 0,-3 1-26 0,3-1-30 16,4 0-24-16,1 0-23 0,3-1-35 0,-3 0-52 16,3-1-48-16,-1 1-53 0,-4 1-50 0,1-1-61 15,-4-1-53-15,-2 2-56 0,-5-1-43 0,-2 2-32 16,-1 1-10-16,-4 2-11 0,0-5-7 0,-13 9 3 15,-2 1 9-15,0-1 13 0,-6 2 11 0,-2 5 31 16,0 1 10-16,-5-2 35 0,5 1 40 0,-2 2 37 16,0-4 44-16,4 2 48 0,0 1 48 0,3-5 37 15,6 1 35-15,0-1 43 0,2-3 34 0,2 1 32 16,3-3 28-16,1 1 35 0,0-2 31 0,4 1 16 16,3-2 0-16,1-2-7 0,2 1-8 0,7-2-16 15,1 2-25-15,4-3-26 0,10-2-19 0,0-2-24 16,2 3-11-16,0-3-17 0,2-1-14 0,-1 1-27 15,0-2-49-15,-3-2-51 0,-7 4-74 0,0 0-74 16,-3-4-89-16,-1 3-90 0,-5 0-97 0,-3 1-106 16,0-4-380-16,-3 5-985 0,-2 0 436 0</inkml:trace>
  <inkml:trace contextRef="#ctx0" brushRef="#br0" timeOffset="85950.4">27413 6831 250 0,'6'-6'474'0,"2"0"-2"16,-3 1-4-16,0 2 4 0,0-2-23 0,0 0 1 16,-1 1-11-16,2-1-17 0,-4 1-24 0,-1 0-27 15,1 2-19-15,-2 2-34 0,0 0-29 0,0 0-16 0,0 0-15 16,-21 11-5-16,7-1-9 0,-5 7-15 15,-3 3-13-15,3 6-17 0,-2-2-16 0,2 3-12 16,2 0-9-16,1 0-18 0,3 2-12 0,-1-1-29 0,8-2-103 16,2 3 0-16,1-1 0 0,4-3 0 15,3-5 0-15,2-2 0 0,2 0 0 0,5 7 0 0,0-11 0 16,2-1 0-16,4-2 0 0,-2-3 0 16,3-2 0-16,1-2 0 0,2-3 0 0,5-2 0 0,0-2 0 15,-7-2 0-15,-1-2 0 0,7-2 0 0,-4-5 0 16,-1-2 0-16,-3-1 0 0,-3-3 0 0,0-1 0 15,-2-3 0-15,-5-1 0 0,-3-3 0 0,-1-2 0 16,0-2 0-16,-3 0 0 0,-4 1 0 0,-1-2 0 16,-2-1 0-16,-1 7 0 0,-5-1 0 0,-3 3 0 15,2 9 0-15,-3 1 0 0,0 1 0 0,-3 5 0 16,1-1 0-16,-1 3 0 0,3 2 0 0,-2 3 0 16,4 2-243-16,-2 0-1082 0,6 2-1436 0,9-2 636 15</inkml:trace>
  <inkml:trace contextRef="#ctx0" brushRef="#br0" timeOffset="88899.81">7714 2476 199 0,'2'-5'340'0,"-4"2"-20"0,2 3-6 0,0-6-10 15,0 6-19-15,-2-6-25 0,2 6-33 0,0 0-25 16,0 0-15-16,0 0-5 0,0 0-9 15,-2 15-10-15,1-3-15 0,-1 5-2 0,-2 2-4 16,4 9-23-16,-1 1 4 0,0 3-14 0,-1 4-3 16,1 12-2-16,-4 1-3 0,0 3 2 0,-1 2-6 0,1 5 3 15,1-2-6-15,-3 2-2 0,1 28-13 0,-2-29-5 16,1 28 12-16,-2-4-1 0,5-21-4 16,-1 27 2-16,-4-2-7 0,5 1-2 0,3 6-10 15,2-3-5-15,-2 5-5 0,4 0-3 0,-3-2-9 16,4 2-2-16,-4 1 2 0,0 3-7 0,8 6 3 0,0 2 1 15,-2 0-7-15,-3 0-4 0,4 2-1 0,-4 0-1 16,3 1-4-16,-7 9 1 0,1-1-1 0,-2 3 3 16,0-4-8-16,1-1-1 0,-4 5 0 15,1 5-2-15,4 0 0 0,-4 4 0 0,-2-2-1 16,3-2-4-16,0 3 2 0,-4 4 4 0,0 0-7 16,1 5 1-16,2-2-2 0,-1-5 0 0,-6 8-2 0,8 5 4 15,3-1-1-15,3-3-2 0,-6 0-1 0,2 0-1 16,-3 4 5-16,8 2-2 0,-3 0-1 15,-2-4-3-15,2-1 0 0,-1 0 0 0,5 2-1 16,-2-3 4-16,-1-2-2 0,2-6-2 0,1 4 3 16,-2-1 6-16,1-3-6 0,2-5-3 0,3-2 1 15,0-5-2-15,1-2 1 0,0 2-4 0,2-6 4 0,-6 3 2 16,7-5-3-16,1-3 1 0,-6-6-2 16,3 1 0-16,-2-8-2 0,4 4 4 0,-2-7 0 0,2-2-10 15,1 2-8-15,-2-10-12 0,-3-24-12 16,9 22-17-16,-8-23-7 0,0-4-22 0,3 1-19 15,-3-3-31-15,5-3-33 0,-3-4-28 0,-2-13-16 0,2 0-53 16,-3-4-46-16,2-6-57 0,-6-6-344 0,0-6-770 16,-1-3 341-16</inkml:trace>
  <inkml:trace contextRef="#ctx0" brushRef="#br0" timeOffset="89915.7">9633 2503 4 0,'0'-7'277'0,"1"3"-18"16,1-1-11-16,-2 1-12 0,3 1-1 0,-3 3-17 16,4-2-11-16,-4 2-3 0,6 6-16 0,-4 1-4 15,1 4-15-15,-3 1 10 0,3 6-13 0,0 7 6 16,-2 5-13-16,-1 1 7 0,0 1-4 0,-1 4-22 16,-3 13-5-16,-1 1 0 0,1 2-5 0,-1 3 2 15,2 3-14-15,1 2-2 0,-5 23-9 0,5-24-10 16,-3 26-5-16,1-3-5 0,0-23 5 0,3 26-2 15,-2-3-6-15,0 3-4 0,3 2 14 0,0 2 16 16,0 5 7-16,0 2-10 0,1 2-5 0,4 2-11 16,-2 1-11-16,-1 3-6 0,6 4-2 0,-3 6-7 15,1 3-8-15,-2-3-3 0,5 1-5 0,0-1-8 16,-3 6 0-16,2 3-1 0,-2-1-2 0,3 2-9 16,4 0 0-16,-3-4-1 0,3 7-4 0,-4 2 0 15,3 3-1-15,2-1-1 0,1-1 3 0,2-2 5 16,-6 3 5-16,0 2 2 0,4-2-1 0,1 2-5 15,-4-2-3-15,2 5 1 0,-5-2-2 0,6 2-1 16,3 1-2-16,-9-2-3 0,2-2-7 0,2 3 4 16,0 6-2-16,-3-3 0 0,-3-1 0 0,-1 0-6 15,9-1 1-15,-7-2-6 0,1 3 11 0,-6-3-4 16,-1-1-3-16,6-6-3 0,-7-1-2 0,5-1 0 16,1-1 5-16,-2-3-1 0,1-2-4 0,1-3-2 15,-5-5 4-15,1-3 1 0,3 4 0 0,-2-7-3 16,-4-2-6-16,6-5-18 0,-7-1-17 0,5-7-27 15,2-10-34-15,-6-23-25 0,-7 24-33 0,5-23-37 16,2-3-34-16,-5-2-40 0,-1-3-30 0,-2-4-39 16,-3-13-49-16,2-2-26 0,0-1-325 0,-9-4-798 15,5-5 353-15</inkml:trace>
  <inkml:trace contextRef="#ctx0" brushRef="#br0" timeOffset="92984.06">13364 3990 252 0,'2'-4'417'0,"-1"-1"-6"0,1 2-7 0,0-2-5 15,0 0-8-15,0 0-13 0,-1 2-13 16,-1-2-18-16,0 5-12 0,3-6-14 0,-3 6-17 15,0-4-11-15,0 4-22 0,0 0-19 0,0 0-22 0,-3-4-20 16,3 4-22-16,0 0-19 0,0 0-21 0,0 0 11 16,-7 9-7-16,2-2-10 0,-2 2-8 0,0 3-1 15,2 2-16-15,-3 4-8 0,0 0-6 16,-2 5-8-16,4 1 2 0,2 1-7 0,-3 0-7 0,5-5-1 16,-2 5-8-16,1-6-8 0,2 8-19 0,1-9 9 15,0 1-2-15,1 0-5 0,2-1-4 0,2 0-6 16,-1 0 2-16,0 1-8 0,3-3 1 15,2-2-13-15,0 2 11 0,-2-5-13 0,2-3-19 0,1 0 0 16,-1 1 0-16,1-2 0 0,4-2 0 0,-5 1 0 16,5-3 0-16,-4 2 0 0,3-3 0 0,1-1 0 15,-2 0 0-15,2-3 0 0,-2 0 0 0,1-3 0 16,5-1 0-16,-6 2 0 0,4-5 0 0,-3 1 0 16,4-4 0-16,-2 2 0 0,0-3 0 0,-2 1 0 15,-2-1 0-15,1-2 0 0,2 1 0 0,-5-3 0 16,3 0 0-16,-6 1 0 0,4 0 0 0,-1-2 0 15,-1 0 0-15,-1 2 0 0,-2 0 0 0,-1 0 0 16,-1-2 0-16,-2 2 0 0,2 3 0 0,-3 1 0 16,-3 0 0-16,1-1 0 0,-2 3 0 0,-1-1 0 15,-2 2 0-15,1-1 0 0,-3 1 0 0,0-2 0 16,-2 5 0-16,2-2 0 0,-8 0 0 0,4 5 0 16,-5-6 0-16,4 3 0 0,-1 3 0 0,2 0 0 15,0 0 0-15,1-1-262 0,-3 1-313 0,-2 0-651 16,0 1-1328-16,3-1 587 0</inkml:trace>
  <inkml:trace contextRef="#ctx0" brushRef="#br0" timeOffset="93766.72">3626 5752 99 0,'0'0'147'0,"3"6"-9"16,-3-6-7-16,4 2-6 0,-4-2-12 0,5 4-10 15,1-3-10-15,2 1-22 0,1 2-41 0,9-4-58 16,-4 3-143-16,5-3-185 0,3 0 83 0</inkml:trace>
  <inkml:trace contextRef="#ctx0" brushRef="#br0" timeOffset="94833.74">13297 5447 2703 0,'0'0'247'15,"0"0"-46"-15,0 0 32 0,-10-4 18 0,10 4 29 16,0 0-11-16,0 0-5 0,-6-2-20 0,6 2-31 16,0 0-8-16,0 0-16 0,0 0-1 0,0 0-3 15,0 0-6-15,0 0-6 0,0 0-6 0,16-2-17 16,-16 2-7-16,8 0 2 0,-8 0-3 0,11 1 3 16,1-1-15-16,-1 0-8 0,0 1-4 0,0-1-13 15,3 0 0-15,0 0-18 0,4-1-12 0,1 1-9 16,3 0 3-16,0-1-12 0,-1 0-4 0,2-2-6 15,-1 2-4-15,-1 1-3 0,0 0-6 0,-3-3-3 16,1 0 0-16,-5 3 0 0,-2 0-7 0,-2-1-17 16,-3 2-7-16,0-1 0 0,-7 0 0 0,8-1 0 15,-8 1 0-15,0 0 0 0,0 0 0 0,0 0 0 16,0 0 0-16,-19-5-57 0,12 5-104 0,7 0-71 0,-13 0-81 16,6 0-72-16,7 0-68 0,-9 1-70 15,9-1-489-15,0 0-1095 0,0 0 485 0</inkml:trace>
  <inkml:trace contextRef="#ctx0" brushRef="#br0" timeOffset="95099.92">13961 5130 146 0,'-2'-9'409'16,"2"-1"8"-16,-1 1 22 0,2 2 14 0,-2 1-7 0,0 3-20 15,-1-2-36-15,2 5-37 0,0-5-37 0,0 5-20 16,0 0 8-16,0 0-4 0,0 0-9 0,-7 18-20 15,5-6-7-15,0 2-11 0,-1 3-14 16,2 4-8-16,-4 6-19 0,2 1-21 0,1 2-10 0,1 1-17 16,-1 1-5-16,1 0-24 0,0 1-12 0,-1 0-6 15,2 1-13-15,2-4-8 0,-2 1-10 0,0-2-2 16,1 0-15-16,-1-1-2 0,-1-3-15 16,-1-4-33-16,2-4-47 0,2 1-56 0,-2-3-62 0,-2-2-80 15,2-2-98-15,-2 1-108 0,-1-2-137 0,1-1-480 16,-2 0-1137-16,1-3 502 0</inkml:trace>
  <inkml:trace contextRef="#ctx0" brushRef="#br0" timeOffset="95933.43">2670 7822 262 0,'0'0'267'0,"-5"-1"1"15,5 1-16-15,-5-2-8 0,5 2-19 0,0 0-19 16,0 0-16-16,-6-1-15 0,6 1-11 0,0 0-2 0,0 0 2 15,0 0 0-15,-4 6-5 0,4-6-12 0,0 0-11 16,-1 3-17-16,0 1-8 0,1-4-12 16,0 0-9-16,0 8-6 0,-3-5-18 0,3-3-14 15,4 5-31-15,-4-5-38 0,4 6-61 0,0-4-81 16,2-1-120-16,4 0-270 0,0-3-595 0,4 0 263 0</inkml:trace>
  <inkml:trace contextRef="#ctx0" brushRef="#br0" timeOffset="96765.77">13287 6730 234 0,'-9'-6'382'15,"-3"0"9"-15,1 3 3 0,2-3 1 0,0 1-2 16,0 1-10-16,0 1-16 0,3-1-8 0,-2 1-12 15,4 1-13-15,-2 0-12 0,2 1-19 0,4 1-12 16,-8-3-38-16,8 3-20 0,0 0-8 0,0 0-11 16,0 0-12-16,0 0-8 0,0 0-18 0,26 3-13 0,-12-2-19 15,5 1-9-15,4-1-1 0,6 0-28 16,2 1-9-16,1-1-12 0,0 1-9 0,0 0-5 16,-1-2-4-16,-4 1 3 0,-7-1-19 0,0 0-13 15,-7 0-18-15,1 0-13 0,-3 0-18 0,-1 0-17 0,-4 0-31 16,-1-3-49-16,-5 3-61 0,5-1-56 15,-5 1-81-15,2-4-70 0,-2 4-82 0,0 0-75 16,-3-8-365-16,1 5-971 0,2 3 430 0</inkml:trace>
  <inkml:trace contextRef="#ctx0" brushRef="#br0" timeOffset="97166.35">13884 6483 53 0,'1'-6'343'16,"-2"-1"13"-16,1 0 9 0,0-4 13 0,-3 5 2 0,2 0 0 15,-2 0-8-15,2 0-14 0,0 0-22 0,-3 4-28 16,4 2-32-16,-4-4-19 0,4 4-4 0,0 0 0 16,-9 9-11-16,8-3-13 0,-3 4-18 0,0-1-9 15,-1 7-16-15,-2-1-8 0,1 0-12 0,1 4-15 16,0 0-21-16,-4-1-3 0,4-2-10 0,0 2-14 16,2-1-3-16,2-4-9 0,-1 4-7 0,2-4 2 15,2-2-5-15,-1 0 2 0,5 0-5 0,0-3 7 16,1-1-6-16,5-2-2 0,2 1-4 0,0 0-3 15,5-2-10-15,-2-2-2 0,5 1-9 0,1-2 11 16,-3-4-13-16,7 3-20 0,-3 0 6 0,-3 0-3 16,-1 2-1-16,2-1-3 0,-3 1-1 0,-2 0-5 15,-1 4-6-15,0-1-2 0,-7 4-8 0,1-4-4 16,-4 5 0-16,-1 0 0 0,-1 2 0 0,-3 0 0 16,-1 1 0-16,-5 2 0 0,1-2 0 0,-5 4 0 15,-1-2 0-15,-1 2 0 0,-7 1 0 0,0 1 0 16,0-6 0-16,-1 2 0 0,-3-1 0 0,1-3 0 15,2-1 0-15,0-1 0 0,0 0 0 0,0-2 0 16,-1-1 0-16,3-3 0 0,-1 1 0 0,5-3-130 16,-1-1-82-16,4-1-70 0,2-4-89 0,0-1-87 0,1 0-79 15,3-2-497-15,0-3-1120 0,4-5 496 16</inkml:trace>
  <inkml:trace contextRef="#ctx0" brushRef="#br0" timeOffset="97416.75">13945 6571 304 0,'0'-10'367'0,"1"-1"39"0,-1 1-8 0,0 2 19 0,0 1-6 16,2 0 4-16,-1 0-26 0,1 2-23 0,4-1-19 15,1 0-23-15,5 1-13 0,1 0-19 0,4 0-22 16,0 2-21-16,3-1-27 0,2 2-20 0,6-2-18 16,2 3-17-16,-11 0-11 0,0-2-32 15,3 3-4-15,-6 0-12 0,2-1-8 0,-5 1-9 0,-1-1-12 16,0 1-8-16,-4 1-4 0,-1-1-11 0,1 0-4 15,-3 0-6-15,3 1-28 0,-8-1-28 16,8 2-44-16,-7 0-57 0,3 0-52 0,2 1-59 0,-6 0-83 16,0 3-77-16,3-1-99 0,-3 0-420 0,1 5-974 15,-2 0 431-15</inkml:trace>
  <inkml:trace contextRef="#ctx0" brushRef="#br0" timeOffset="98399.74">13669 7867 259 0,'-4'-5'383'0,"4"1"-3"0,0-1 2 16,-1-3-5-16,-2 3-8 0,0-2-9 0,0 1-10 16,2 1-12-16,-3 2-17 0,0-2-17 0,0 3-13 0,-1-3-16 15,0 4-13-15,-4-1-9 0,9 2-13 16,-17 4-5-16,6-1-6 0,-2 1 0 0,2 2-8 15,-5 4-11-15,1 1-13 0,-2 2 2 0,3 2-16 0,-5 4-5 16,4 1-11-16,-2 3-2 0,4-2-15 0,3 4-16 16,0-1-4-16,2 0-9 0,2-4-8 15,2 6-9-15,3-2-22 0,2-5-82 0,-1 1 0 16,1 5 0-16,7-6 0 0,1 5 0 0,-4-5 0 0,3-3 0 16,2 1 0-16,0-3 0 0,3 2 0 0,2-2 0 15,-2-3 0-15,2-3 0 0,0 2 0 0,0-4 0 16,-4 1 0-16,7-1 0 0,-2-4 0 0,0 0 0 15,2-4 0-15,0 2 0 0,1-2 0 0,-1 0 0 16,1-3 0-16,0-4 0 0,2 2 0 0,-3-4 0 16,5-2 0-16,-7 1 0 0,-2-2 0 0,4-5 0 15,-5 3 0-15,5-5 0 0,-5-2 0 0,-2-4 0 16,1 2 0-16,-6-3 0 0,2-1 0 0,-5 0 0 16,-1-4 0-16,-2 3 0 0,1-1 0 0,-5 2 0 15,-2 2 0-15,1-2 0 0,-3 6 0 0,-5-1 0 16,3 7 0-16,-4 3 0 0,0 0 0 0,-3 5 0 15,2 0 0-15,-4 4 0 0,1 2 0 0,0 2 0 16,0 2 0-16,-2 5 0 0,3 3 0 0,-2 1-617 16,6 4-646-16,2-2-1368 0,-2 1 607 0</inkml:trace>
  <inkml:trace contextRef="#ctx0" brushRef="#br0" timeOffset="99951.3">3771 9838 39 0,'-5'4'182'16,"0"-1"-6"-16,0-2-12 0,1 2-7 0,4-3-5 15,-7 2-10-15,5 0-6 0,2-2-12 16,0 0-14-16,0 0-9 0,0 0-10 0,0 0-30 0,0 0-46 16,11 3-62-16,-2-3-75 0,4-2-126 0,0-1-266 15,7 1 117-15</inkml:trace>
  <inkml:trace contextRef="#ctx0" brushRef="#br0" timeOffset="100849.82">13026 9341 2865 0,'-5'-2'196'0,"-1"-2"-41"0,-2 1 2 15,2-1 37-15,-1 1 29 0,1 0 30 0,-3-1 10 16,4 2-8-16,-3 1-8 0,3-3 15 0,-1 3 2 16,3-3-2-16,3 4-13 0,-9-2-11 0,9 2-37 15,-5 0-1-15,5 0-11 0,0 0-9 0,0 0-11 16,0 0 1-16,0 0-8 0,0 0-6 0,17 6-11 15,-6-3-9-15,2-3-10 0,6 2-8 0,0-2-14 16,2 1-52-16,7-2-52 0,0 1 0 0,0 1 0 16,0-2 0-16,2 1 0 0,0 0 0 0,-8 0 0 15,-3 0 0-15,-1-1 0 0,0 1 0 0,-5-1 0 0,-2-1 0 16,2 2 0-16,-5 0 0 0,-1-3 0 16,0 3 0-16,-3-2 0 0,-4 2-109 0,8-3-244 15,-8 3-80-15,0 0-80 0,4-4-101 0,-4 2-415 0,4-5-1113 16,-3 4 492-16</inkml:trace>
  <inkml:trace contextRef="#ctx0" brushRef="#br0" timeOffset="101199.57">13633 9034 2567 0,'5'-20'166'0,"2"3"-30"0,-5 0 50 0,2 0 1 0,0 4 20 16,1 2 16-16,-4-1 18 0,-1 3-7 0,0 2-3 15,3 2-8-15,-2-1-14 0,-1 2-16 0,0 4-3 16,0 0 14-16,0 0 5 0,0 0-10 0,0 19 9 15,0-7-3-15,3 4 6 0,-2 8-13 0,-1 2-12 16,3 0-3-16,-3 2-16 0,0-1-8 0,0 2-6 16,1 1-15-16,-2-1-12 0,-2-2-2 0,3 1-18 15,-1 0-8-15,-3-1-11 0,1-7-50 0,2 6-37 16,-1-6 0-16,-1-2 0 0,2 0 0 0,2-4 0 16,-2-2 0-16,2-1 0 0,-2-1 0 0,2-2 0 15,2-2 0-15,3-1 0 0,-1 2 0 0,0-5 0 16,8 0 0-16,2-2 0 0,2-2 0 0,6 1 0 15,-1-5 0-15,6 0 0 0,1 1 0 0,-2-5 0 0,1 4 0 16,-2-2 0-16,-7 1 0 0,0 1 0 0,-2 1 0 16,-3 1 0-16,-4 1-174 0,-2 2-89 0,-2-2-33 15,3 2-36-15,-3 0-17 0,-6 1-11 16,0 0-9-16,5 3-10 0,-5-3-19 0,-1 5-11 0,1-5-19 16,0 0-311-16,-6 8-802 0,3-7 355 0</inkml:trace>
  <inkml:trace contextRef="#ctx0" brushRef="#br0" timeOffset="101433.33">14001 9400 272 0,'0'-16'105'0,"0"9"47"0,0-4 18 0,1 1 19 0,1-2 26 16,-1 0 19-16,-1-6 8 0,1 1 27 0,1-1 5 16,-2-3 9-16,0 5 23 0,0-1 10 0,-3 0 8 15,3 6 15-15,-3 0-7 0,0 3-6 0,-1 2-4 16,1-1-9-16,1 2-14 0,1 0-23 0,-2 3-28 16,3 2-14-16,0 0-1 0,-12 7-16 0,9 2-1 15,-5 6-10-15,3 2-11 0,0 7-14 0,2 3-7 16,-1 2-18-16,-1 3-11 0,4-2-12 0,-2 5-15 15,0 2-9-15,1-1-41 0,1 10-68 0,1-11 0 16,-1 0 0-16,0-1 0 0,-1 2 0 0,1-4 0 16,0-4 0-16,-1 3 0 0,0-5 0 0,1-6 0 15,-3 6-186-15,1-9-172 0,0 1-106 0,0-2-131 16,-1-3-503-16,3-3-1190 0,-4 1 526 0</inkml:trace>
  <inkml:trace contextRef="#ctx0" brushRef="#br0" timeOffset="106432.39">23094 8113 203 0,'-7'5'360'0,"-1"-3"-3"15,0 2 4-15,4-2 6 0,-1 1 3 0,3-1 2 16,2-2-14-16,-5 2-10 0,5-2-20 0,0 0-5 16,0 0-12-16,0 0-6 0,0 0-14 0,0 0-16 15,20-11-15-15,-3 2-24 0,-1-3-42 0,7-4-19 16,2-2-14-16,0-2-14 0,-3-1-8 0,5-1-11 15,-4-3-13-15,0-1-8 0,-5 2-11 0,0-3-9 16,-4 2-9-16,0 0 2 0,-5-1-1 0,-5 11 5 16,-2-2-4-16,-2 1 9 0,0 5-2 0,-4 4-9 15,-2-1-11-15,1 6-1 0,-7 2-11 0,-1 4-1 16,-2 7 4-16,-8 6-2 0,3 4 4 0,0 6 8 16,1 1 8-16,0 6 10 0,5 9-9 0,0-8-38 0,5 11-39 15,1-1 0-15,3-10 0 0,5-1 0 0,1 0 0 16,3 15 0-16,0-19 0 0,0-4 0 15,3 1 0-15,1-1 0 0,0-3 0 0,-3-5 0 0,0-6 0 16,2-1 0-16,-2-2 0 0,-3-3 0 0,2-1 0 16,1-3 0-16,-5-2 0 0,9-6 0 0,-2-3 0 15,3-5 0-15,-3 0 0 0,4-10 0 0,-1-1 0 16,0 1 0-16,2 1 0 0,-1-1 0 0,-2 7 0 16,0 0 0-16,1 3 0 0,-5 6 0 0,2-2 0 15,-1 7 0-15,-1 1 0 0,2 3 0 0,0 3 0 16,-3 6 0-16,1-1 0 0,-1 11 0 0,5 2 0 15,-4 6 0-15,-1-3 0 0,1 5 0 0,0 1 0 16,3 0 0-16,1-2 0 0,-3-1 0 0,6-2 0 16,0 1 0-16,1-7 0 0,-2-6 0 0,1-1 0 15,-1-8-403-15,0 2-102 0,2-5-87 0,0-2-524 16,1-5-1208-16,2-1 535 0</inkml:trace>
  <inkml:trace contextRef="#ctx0" brushRef="#br0" timeOffset="106650.15">24055 7938 361 0,'4'-11'481'16,"0"5"-2"-16,0 0 0 0,-2 2-9 0,1 2-4 15,-3 2 5-15,0 0-1 0,0 0 13 0,0 0-1 16,-5 24-4-16,1-7-14 0,0 8-17 0,3 2-19 16,-3 0-26-16,0 5-26 0,-1 1-24 0,0 1-31 0,-3-1-40 15,5 3-281-15,1 0 0 0,-3 0 0 16,3 11 0-16,4-10 0 0,-2 10 0 0,5-14 0 15,-1-1 0-15,6-2 0 0,-1-4 0 0,4-1 0 0,2-3 0 16,-2-10 0-16,4 0-358 0,1-3-295 0,1-2-544 16,2-5-1297-16,8-3 574 0</inkml:trace>
  <inkml:trace contextRef="#ctx0" brushRef="#br0" timeOffset="106999.42">24616 8310 191 0,'-1'-7'465'15,"0"2"20"-15,1 0 25 0,-3-1 8 0,3 2-18 0,-2 0-19 16,2 4-29-16,0-5-34 0,2 1-42 0,-2 4-28 16,4-6-12-16,1 4-15 0,9-3-31 0,0-1-25 15,4 0-20-15,1 3-28 0,-1-5-16 0,3 2-26 16,-3-2-12-16,1 1-12 0,-1 0-15 0,-2-4-12 16,2-1-4-16,-5 2-21 0,1-5 1 0,-8 5-2 15,3-5 0-15,-3 3-3 0,-3-3 5 0,-1-2-7 16,-5 6-73-16,-1-2-20 0,-3 4 0 0,-9-2 0 15,3 6 0-15,-4 0 0 0,-3 1 0 0,-8 9 0 16,-1 4 0-16,-2 2 0 0,4 4 0 0,1 6 0 16,1 1 0-16,1 1 0 0,5 3 0 0,5 2 0 15,0 1 0-15,5-2 0 0,5 4 0 0,3 2 0 16,3 1 0-16,8-3 0 0,6-2 0 0,-1-3 0 16,8-2 0-16,1-1 0 0,6-9 0 0,0 3 0 15,2-5 0-15,-5-4 0 0,4-4 0 0,-2-4 0 16,-1-4 0-16,-6-3 0 0,2-6 0 0,-1 0-195 15,-10-1-383-15,6-8-92 0,-6-5-455 0,1-1-1219 16,-2-3 539-16</inkml:trace>
  <inkml:trace contextRef="#ctx0" brushRef="#br0" timeOffset="107249.89">25094 7890 1 0,'-1'-8'477'0,"-2"3"21"0,2 0 21 16,-1 3 4-16,0-3-7 0,2 5-28 0,0 0-9 0,4-5-6 15,-4 5-2-15,16 7-14 0,-4-1-20 0,5 3-25 16,6 7-28-16,0 2-22 0,-1 2-26 0,3 5-23 16,0 0-22-16,-3 3-23 0,9 10-23 0,-11-9-21 15,1 0-207-15,-3 3-17 0,-4 1 0 0,1-1 0 16,-6 0 0-16,-4 0 0 0,-2 4 0 0,-6-2 0 16,0-5 0-16,-5 0 0 0,-2-3 0 0,-2-1 0 15,2 0 0-15,-7-3 0 0,3 2 0 0,-5-5 0 16,8-4 0-16,-7 4 0 0,5-4 0 0,0-4 0 15,2 4-561-15,-1-7-711 0,6 0-1378 0,3-3 610 16</inkml:trace>
  <inkml:trace contextRef="#ctx0" brushRef="#br0" timeOffset="107484.45">26035 8332 5299 0,'-1'-6'408'16,"-2"0"-209"-16,3 1-9 0,-1 0 32 0,1 2 20 16,0-3 8-16,1 2-24 0,3 0-20 0,1 0-26 15,-1 2-17-15,4 0-14 0,3-2-19 0,7 2-14 16,1-2-17-16,2 3-47 0,9 1-57 0,-3 1-68 16,-4-1-61-16,4 0-66 0,-8 3-73 0,4-3-75 15,-1 2-81-15,-4 3-70 0,0-1-71 0,-7 2-364 16,-4-3-1011-16,-2 3 448 0</inkml:trace>
  <inkml:trace contextRef="#ctx0" brushRef="#br0" timeOffset="107616.59">26264 8404 694 0,'-22'15'200'0,"-5"1"51"16,4-2 20-16,9-3 22 0,-4-1 43 0,3-1 32 0,0 4 33 15,1-4 26-15,4-1 15 0,3-2 5 0,2 0-14 16,1-2-12-16,3 0-22 0,2 0-19 0,3 0-23 16,5-1-39-16,4 1-30 0,6-3-31 0,-1 0-27 15,12-1-52-15,2-1-77 0,4-2-84 0,-3-1-107 16,3-3-117-16,2-4-140 0,-2 4-150 0,-4-5-565 15,4 2-1150-15,-2-3 509 0</inkml:trace>
  <inkml:trace contextRef="#ctx0" brushRef="#br0" timeOffset="107800.11">26859 8351 3670 0,'-5'-4'488'0,"1"-1"-76"0,0 1-4 0,1-1-1 16,1 3-25-16,0-1-49 0,2-2-55 0,2-1-36 15,3 3-26-15,4-1-22 0,4 1-13 0,9-1-21 16,0 1-18-16,8 2-15 0,2-1-56 0,3 2-56 16,-2 0-90-16,-4-2-91 0,5 2-97 0,0-2-84 15,-2 1-89-15,-1-1-90 0,-2 1-460 0,1-2-1068 16,-9 0 473-16</inkml:trace>
  <inkml:trace contextRef="#ctx0" brushRef="#br0" timeOffset="108100.33">27580 8041 115 0,'5'-17'483'0,"-1"1"34"0,-3 4 31 0,-1 1 21 16,-1-2 3-16,2 3 20 0,-1 0-7 0,-2 2-20 15,0 2-40-15,2 1-53 0,0 1-51 0,0 4-37 16,0 0-17-16,0 0-21 0,-11 15-22 0,7 1-26 16,0 2-28-16,-2 4-32 0,-2 3-238 0,4 2 0 15,-2-1 0-15,1 0 0 0,1 2 0 0,-1-2 0 0,1 2 0 16,-1-1 0-16,-3-2 0 0,3-6 0 15,0 0 0-15,1-2 0 0,0 1 0 0,3-1 0 16,-3-2 0-16,-1-4 0 0,5-1 0 0,-1-4 0 16,1 0 0-16,0-1 0 0,1 0 0 0,4-3 0 0,4 0 0 15,0 0 0-15,10-2 0 0,1 0 0 0,1-3 0 16,9 0 0-16,-2-1 0 0,1 3 0 0,-1-3 0 16,-7 4 0-16,-1-3-319 0,2 0-89 0,-4 2-59 15,-3 0-54-15,-2-3-51 0,-3 3-412 0,-1-4-1066 16,-2 3 471-16</inkml:trace>
  <inkml:trace contextRef="#ctx0" brushRef="#br0" timeOffset="108303.72">27818 8299 178 0,'-4'-9'233'16,"0"-1"37"-16,0-2 13 0,2 0 34 0,-1-2 25 15,1-2 40-15,2 4 37 0,-3-5 20 0,2 6 20 16,-2 0 22-16,2 0-16 0,0 2 0 0,1 2-17 16,0-1-13-16,0 4-36 0,0 1-42 0,0 3-25 15,0 0-10-15,0 0-18 0,-4 17-21 0,3-3-16 16,1 3-22-16,-2 9-179 0,0 1-66 0,-1 2 0 15,1 3 0-15,3 2 0 0,-1 2 0 0,-1-1 0 16,3-2 0-16,-2 2 0 0,0-1 0 0,0 2 0 16,5-2 0-16,-2-2 0 0,-3-1 0 0,1-1-43 15,-3 1-520-15,-1-4-160 0,-2 0-421 0,-3-2-1239 16,-6-3 548-16</inkml:trace>
  <inkml:trace contextRef="#ctx0" brushRef="#br0" timeOffset="109932.49">17819 8641 103 0,'3'-12'363'0,"-3"6"-12"15,0 1-8-15,-2 4-20 0,2 1 10 0,-10 11 5 0,0 2 5 16,-8 10 3-16,2 7-7 0,-7 15-4 0,0 0-9 16,4 6-6-16,-1 0-1 0,8 5-1 0,-10 23-4 15,3 0-17-15,8-19-2 0,3 22-5 0,-2 0-12 16,6-1-14-16,3 0-16 0,5-22-12 0,6 24-24 16,1-26-13-16,5-1-18 0,9 23-20 0,10-2-10 15,-11-29-16-15,8 3-14 0,0-5-112 0,5 4-9 16,0-10 0-16,0-1 0 0,0-4 0 0,-10-10 0 15,1-2 0-15,-2-2 0 0,-3-6 0 0,-8-4 0 16,-1 0 0-16,-5-4 0 0,-3-2 0 0,0-3 0 16,-5 1 0-16,-1-3 0 0,0 0 0 0,0 0 0 15,-3-15 0-15,2 4-355 0,-4 1-104 0,0-1-107 16,-2-6-570-16,7 1-1230 0,2-4 545 0</inkml:trace>
  <inkml:trace contextRef="#ctx0" brushRef="#br0" timeOffset="111499.01">18562 9190 13 0,'4'-25'468'0,"0"6"5"0,-3 2 0 16,3 1-2-16,-4 0 4 0,2 4 21 0,0 2-6 15,-2 3-21-15,0 3-34 0,4-1-52 0,-4 5-25 16,0 0-15-16,-4 18-9 0,-1 0-21 0,1 9-14 15,-4 6-26-15,5 4-23 0,-6 11-19 0,2 0-17 16,5-1-20-16,-6 0-15 0,3-12-20 0,0-1-17 0,4 3-12 16,1-3-19-16,1-1-96 0,3-1-15 15,-1-2 0-15,3-6 0 0,0-5 0 0,1-3 0 0,1-5 0 16,1-2 0-16,0-2 0 0,5-4 0 16,-1-2 0-16,0-3 0 0,6-6 0 0,-1-1 0 15,0-9 0-15,1-2 0 0,-1-2 0 0,0-2 0 16,-2-1 0-16,-2 1 0 0,-2 1 0 0,-1 6 0 0,-3 4 0 15,-3 3 0-15,0 2 0 0,-2 3 0 0,3 2 0 16,-2 5 0-16,-4-2 0 0,10 11 0 0,-4 0 0 16,5 4 0-16,-5 2 0 0,7 6 0 0,-3-6 0 15,6 5 0-15,-1 1 0 0,3-3 0 0,-2 0 0 16,0-7 0-16,-1-2 0 0,2-3 0 0,-2-1 0 16,-1-2 0-16,-2-1 0 0,-3-4 0 0,2-4 0 15,-6 2 0-15,3-3 0 0,-3-2 0 0,0-4 0 16,-5 0 0-16,0-5 0 0,-1-1 0 0,-2-4 0 15,-1 3 0-15,2-1 0 0,-1 0 0 0,1 1 0 16,4 0 0-16,-2 1 0 0,5 3 0 0,3-2 0 16,4 2 0-16,2 5 0 0,1-2 0 0,8-2 0 15,1 0 0-15,-2 6 0 0,4-2 0 0,3 1 0 16,-1-4 0-16,-1 2 0 0,0-3 0 0,-3-1 0 0,0-1 0 16,-3-4 0-16,-6 4 0 0,4-5 0 15,-1-1 0-15,-5-3 0 0,-3-2 0 0,-1 1 0 16,-8 5 0-16,-1-5 0 0,-1-3 0 0,-4 9 0 0,1 0 0 15,-3 2 0-15,0 2 0 0,1 5 0 0,-2 2 0 16,4 3 0-16,-6 4 0 0,1 5 0 0,-1 6 0 16,-3 4 0-16,0 10 0 0,-1 6 0 0,0 18 0 15,6 0 0-15,1 1 0 0,2 2 0 0,2-1 0 16,2-2 0-16,4-2 0 0,2 3 0 0,1-14 0 16,-1-3 0-16,2-1 0 0,0-3 0 0,1-1 0 15,-1-9 0-15,1-3 0 0,-1-1 0 0,-3-4 0 16,3-3 0-16,-3-3 0 0,0-3 0 0,0-1 0 15,-4 0 0-15,6-8 0 0,2-1 0 0,-1-2 0 16,0-3 0-16,0-3 0 0,1-2 0 0,6-3 0 0,-4-2 0 16,-1 8 0-16,4-1 0 0,-4 2 0 15,1 2 0-15,4 4 0 0,-5 2 0 0,3 2 0 16,-6 4 0-16,2 4 0 0,1 2 0 0,0 3 0 0,0 2 0 16,-2 6 0-16,2 1 0 0,3 6 0 15,-5-5 0-15,2 6 0 0,3 0 0 0,-3-6 0 16,1-1 0-16,1-3 0 0,5 1 0 0,-1-2 0 15,-1-2 0-15,4-3 0 0,0-3 0 0,2-4 0 0,2 0 0 16,-4-3 0-16,3-4 0 0,-2 0 0 0,-4-2 0 16,4-3 0-16,-5-3 0 0,0-1 0 0,0-8 0 15,3-1 0-15,-7-5 0 0,-1 2 0 0,-2-1 0 16,-1 4 0-16,-5 6 0 0,-1 0 0 0,0 5 0 16,-1 2 0-16,0 2 0 0,1 5 0 0,-2 3 0 15,2 1 0-15,0 0 0 0,-15 13 0 0,11-1 0 16,2 6 0-16,-1 1 0 0,2 8 0 0,1-1 0 15,1 0 0-15,4 2 0 0,2-1 0 0,3-2 0 16,5-4 0-16,-2 1 0 0,5-3 0 0,-3-5 0 16,4-4 0-16,0 1 0 0,-2-6 0 0,6 0 0 15,-4-5 0-15,3-3 0 0,-4-1 0 0,-1-1 0 16,2-3 0-16,-3-2 0 0,-2-4 0 0,-2 1 0 16,-1-5 0-16,1-3 0 0,-1-5 0 0,0-1 0 15,-2-4 0-15,3-1 0 0,-8 0 0 0,1-1 0 16,-1 1 0-16,-6 3 0 0,0 10 0 0,-3 0 0 15,1 3 0-15,-3 5 0 0,0 2 0 0,0 3 0 0,-2 2 0 16,-1 2 0-16,1 3 0 0,-2 1 0 0,0 4 0 16,1 3 0-16,1 3 0 0,0 2 0 0,5-2 0 15,0 7 0-15,4-1 0 0,5-1 0 16,0 0 0-16,5 0 0 0,3-1 0 0,6 2 0 0,4-4 0 16,-5-3 0-16,7-1 0 0,-5-2 0 0,-2-1 0 15,1-3 0-15,-2 1 0 0,-2 0 0 0,-6-3 0 16,4 1 0-16,-8-1 0 0,3 1 0 0,-5 2 0 15,1-2 0-15,-2 2 0 0,-2 1 0 0,0 1 0 16,-4 2 0-16,-1 3 0 0,1 0 0 0,1-1 0 16,-2 5 0-16,0-4 0 0,4 4 0 0,1-3 0 15,0-1 0-15,1 0 0 0,4 0 0 0,0 1 0 16,2-6 0-16,2 4 0 0,1-1 0 0,1-4 0 16,5 0 0-16,3-2 0 0,1-1 0 0,-2-3 0 15,4-1 0-15,-2-2 0 0,8-1 0 0,-2-2 0 16,-6-1 0-16,1-1 0 0,-3 0 0 0,5-6 0 15,-7 0 0-15,-2 1 0 0,4-6 0 0,-5 2 0 16,-3 0 0-16,4-6 0 0,-6 1 0 0,-4 2 0 0,-3 3 0 16,-1 4 0-16,-1 1 0 0,0 3 0 15,-3 2 0-15,-3 3 0 0,1 3 0 0,-4 1 0 16,-2 5 0-16,-3 3 0 0,-2 4 0 0,6 1 0 0,-3 4 0 16,3-1 0-16,1 2 0 0,3 7 0 0,3-7 0 15,0 1 0-15,4-1 0 0,1 1 0 0,3-4 0 16,3 1 0-16,0-4 0 0,5 1 0 0,0-2-377 15,6-2-326-15,0-7-483 0,1 1-1283 0,4-5 568 16</inkml:trace>
  <inkml:trace contextRef="#ctx0" brushRef="#br0" timeOffset="112332.38">21297 9611 140 0,'0'0'271'0,"-6"-2"4"16,6 2 3-16,0 0 13 0,0 0 1 0,0 0 11 15,0 0 9-15,0 0 1 0,0 0 5 0,0 0 2 16,0 0 4-16,0 0 3 0,0 0 3 0,0 0 2 16,0 0-3-16,0 0-9 0,27 1-24 0,-13-4-9 15,-1 1-18-15,5-2-21 0,-2-4-17 0,2 0-13 16,8-2-15-16,3-2-11 0,-6 0-15 0,0 0-9 16,3-3-17-16,-3 0-11 0,-4-3-5 0,1 0-19 15,-7 2-6-15,4-5-10 0,-6 4-25 0,-2-1-75 0,-4 0 0 16,-1 0 0-16,-3-1 0 0,2-1 0 15,-6 0 0-15,-1 6 0 0,1 3 0 0,-4-2 0 16,2 3 0-16,-3 2 0 0,1 2 0 0,0 4 0 0,-3 0 0 16,1 2 0-16,-1 5 0 0,-3 2 0 0,4 3 0 15,-1 7 0-15,-3 5 0 0,6 6 0 0,-1 4 0 16,2 2 0-16,1 11 0 0,1 4 0 16,1 0 0-16,3-1 0 0,5-1 0 0,0-1 0 0,-3-10 0 15,4 10 0-15,-4-8 0 0,5 8 0 0,-7-11 0 16,4 0 0-16,-2-1 0 0,0-5 0 0,-1-1 0 15,0-4 0-15,2-5 0 0,-2-3 0 0,-1-5 0 16,5-2 0-16,-4-2 0 0,-1-4 0 0,2 2 0 16,-1-3 0-16,-1-2 0 0,0 0 0 0,5-10 0 15,-2-1 0-15,0 1 0 0,4-7 0 0,3-6 0 16,0-4 0-16,-1 4 0 0,5-2 0 0,-1 2 0 16,-3 7 0-16,3-3 0 0,-3 6 0 0,4 2 0 15,-5 2 0-15,0 2 0 0,4 3 0 0,-4 0 0 16,-4 5 0-16,4 3 0 0,2 1 0 0,-2 0 0 0,-1 5 0 15,4 5 0-15,-3 1 0 0,0 1 0 0,-2 1 0 16,1 3 0-16,-2-2 0 0,3-1 0 16,-4 1 0-16,5-4 0 0,-2 1 0 0,1 0 0 0,3-3 0 15,-3 1 0-15,2-6 0 0,2-1 0 0,-3-4 0 16,3-1 0-16,1 0 0 0,0-6 0 0,4 0 0 16,2-2-459-16,5-7-265 0,0-2-444 15,-1-1-1266-15,-1-4 560 0</inkml:trace>
  <inkml:trace contextRef="#ctx0" brushRef="#br0" timeOffset="112782.65">22605 9519 129 0,'-1'-5'460'0,"2"0"2"0,0 2 6 0,-1 3 16 15,0 0 3-15,0 0-16 0,0 0-23 0,0 0-18 16,0 0-16-16,-13 8 4 0,4 6-11 0,-5 8-12 16,-1 1-13-16,-2 7-10 0,-2 0-19 0,2 2-15 0,-5 11-20 15,1 3-21-15,3-3-25 0,2 3-26 16,4 0-106-16,2 1-140 0,2-2 0 0,4-9 0 16,3-4 0-16,1 1 0 0,3 0 0 0,2-1 0 15,5-4 0-15,-1 0 0 0,1-4 0 0,3 0 0 0,-3-8 0 16,1-4 0-16,-3-1 0 0,-1-3 0 0,0-1 0 15,-1-4 0-15,1-1 0 0,-1-1 0 16,1-5 0-16,-4 0 0 0,-1-3-51 0,-1 0-591 0,-1-6-608 16,4-3-1354-16,0 0 599 0</inkml:trace>
  <inkml:trace contextRef="#ctx0" brushRef="#br0" timeOffset="115099.56">23150 9768 58 0,'9'-8'470'0,"-1"2"4"15,5-2 7-15,-7 2 4 0,3-2-2 16,-5 4-3-16,6 1 1 0,-6-1-19 0,0 0-30 0,-3 1-12 16,3 1-25-16,-4 2-26 0,0 0-29 0,0 0-18 15,0 0-20-15,-13 14-19 0,-1-4-16 0,0 7-18 16,-5 2-24-16,2 5-13 0,-4 0-22 0,0 1-18 16,1 4-33-16,-2 1-139 0,-2-1 0 0,1-3 0 15,0 2 0-15,-3-3 0 0,3-1 0 0,-2-3 0 16,0-6 0-16,4 0 0 0,1-3 0 0,3-3 0 15,0-3 0-15,0-1 0 0,5-2 0 0,0-3 0 16,2-1 0-16,-2-2 0 0,6-3 0 0,-3-2 0 16,5-1 0-16,0-7 0 0,3 1 0 0,5-2 0 0,1-9 0 15,6 0 0-15,1 0 0 0,0-2 0 16,4 6 0-16,4 1 0 0,-1 3 0 0,-4 5 0 16,2 1 0-16,-1 2 0 0,2 4 0 0,1 3 0 0,0 2 0 15,-2 3 0-15,-6 4 0 0,6 1 0 0,-3 4 0 16,-4 3 0-16,3 8 0 0,0 0 0 0,-3 0 0 15,0 1 0-15,2 1 0 0,-3-1 0 16,-1-5 0-16,3 7 0 0,-3-7 0 0,2-3 0 0,1 0 0 16,-2 0 0-16,2-3 0 0,-1-4 0 0,1-1 0 15,-2 0 0-15,4-1 0 0,0-1 0 0,-3-4 0 16,3 0 0-16,0-2 0 0,0-1 0 0,-1-3 0 16,2-1 0-16,-1-4 0 0,0-3 0 0,-2 0 0 15,6-8 0-15,-6 5-462 0,-2-7-166 0,0 5-556 16,3-7-1282-16,-3 1 567 0</inkml:trace>
  <inkml:trace contextRef="#ctx0" brushRef="#br0" timeOffset="115383.14">23484 9519 374 0,'4'-9'490'16,"1"2"10"-16,-1 3 3 0,2-1 0 0,1 3-4 15,0 0-10-15,1 3-12 0,-8-1-8 0,14 6-18 0,-6 0-17 16,-1 4-16-16,1 2-17 0,-1 5-23 16,1 2-19-16,-3 7-20 0,1 4-22 0,0 0-25 15,-2 1-25-15,-3 4-36 0,0 0-231 0,3 13 0 0,-4-13 0 16,4 12 0-16,-8 0 0 0,3-10 0 0,-2-4 0 16,2 1 0-16,-3-2 0 0,-1 1 0 15,0-3 0-15,-3-4 0 0,0-1 0 0,0-6 0 0,-1-1 0 16,-1-2 0-16,-1-2 0 0,2 0 0 0,-5-3 0 15,3-4 0-15,-1-2 0 0,0-1-317 0,0-1-387 16,-2-4-491-16,-4 1-1296 0,4-3 574 16</inkml:trace>
  <inkml:trace contextRef="#ctx0" brushRef="#br0" timeOffset="117282.7">22694 9766 209 0,'0'0'241'0,"-4"-8"2"16,3 5-1-16,-1 1-6 0,2 2-2 0,-2-7-1 16,0 4 1-16,2 3 5 0,-5-4 7 0,3 0 11 15,2 4 3-15,-2-6 6 0,2 6-2 0,-1-6-5 16,1 6-4-16,-2-6-8 0,2 6-4 0,3-6-9 15,-3 3-7-15,0 3-9 0,4-5-6 0,-3 2-9 16,3-1-4-16,-2 1-7 0,3 2-9 0,3-3-4 16,-3 1-6-16,0 0-3 0,2 0-24 0,-1 0 16 15,-1 1-6-15,0-1-5 0,1 2-6 0,0 0 0 16,-6 1-14-16,10 0 1 0,-10 0-6 0,8 3 0 16,-6 1 0-16,2 1-79 0,0 1-47 0,1 0 0 15,-4 5 0-15,3 2 0 0,-4-1 0 0,0 5 0 16,3 3 0-16,-6 4 0 0,-1-4 0 0,4 7 0 15,-1-2 0-15,-4 4 0 0,4-3 0 0,-2 1 0 16,-2 0 0-16,4-2 0 0,-2 0 0 0,-1-5 0 0,4-1 0 16,0 2 0-16,0-2 0 0,0 0 0 15,0-1 0-15,3 0 0 0,-2-1 0 0,3 1 0 16,-4-7 0-16,4 0 0 0,-3 1 0 0,3-1 0 0,1-3 0 16,-4 1 0-16,3-3 0 0,1-2 0 0,-1 1 0 15,8-4 0-15,-5-1 0 0,5-1 0 0,-1-4 0 16,7 0 0-16,-2-5 0 0,1 2 0 15,6-9 0-15,-8 4 0 0,6-4 0 0,-2-2 0 0,-1-3 0 16,-1 1 0-16,-3 1 0 0,2-5 0 0,-1-2 0 16,0 2 0-16,-4-2 0 0,1-2 0 0,1 2 0 15,-4-1 0-15,0 3 0 0,-2 1 0 0,0 0 0 16,-3 6 0-16,-2 1 0 0,1 0 0 0,-3 2 0 16,0-2 0-16,-2 5 0 0,1-1 0 0,-3 1 0 15,0-1 0-15,-1 4 0 0,0 0 0 0,0 1 0 16,1 2 0-16,-1 1 0 0,3 1 0 0,-2 0 0 15,1 2 0-15,3 2 0 0,-9-1 0 0,9 1 0 16,-6 5 0-16,3 1 0 0,-1 1 0 0,2 2 0 16,-2 5 0-16,0 3 0 0,3-1 0 0,2 1 0 0,-2 2 0 15,5 0 0-15,-2-2 0 0,2 2 0 16,0-2 0-16,3 2 0 0,1-1 0 0,3 0 0 16,1 3 0-16,2-7 0 0,-1-1 0 0,6-1 0 0,-2-2 0 15,10-2 0-15,0-2 0 0,1-2 0 0,0-2 0 16,-1-2 0-16,1-5 0 0,-8 2 0 0,3-3 0 15,-5 0 0-15,0-4 0 0,-1-3 0 16,-4-2 0-16,-3 0 0 0,-5-2 0 0,-1 0 0 0,-4 6 0 16,-6 2-419-16,-1-1-323 0,-7-1-430 0,-3 4-1270 15,-1 3 563-15</inkml:trace>
  <inkml:trace contextRef="#ctx0" brushRef="#br0" timeOffset="117932.6">22745 9791 113 0,'0'-6'461'15,"-2"2"5"-15,2-4 4 0,-3 4-1 0,2 0-10 16,1-2-14-16,0 6-24 0,0-6-20 0,0 1-15 15,0 1-19-15,0 4-11 0,4-4-23 0,-2 1-14 16,-2 3-19-16,9-2-15 0,-5 2-12 0,-4 0-17 16,13 1-15-16,-3 3-22 0,-1 0-16 0,1 3-16 15,0-2-14-15,1 5-16 0,2 2-8 0,-3 2-17 16,-1 1-18-16,2 2-78 0,-1-3-36 0,-1 2 0 0,2 5 0 16,-4 8 0-16,-5-11 0 0,-1 9 0 0,0-2 0 15,-3-5 0-15,-2 4 0 0,-3 0 0 16,2-5 0-16,-2 6 0 0,0-7 0 0,0 0 0 15,0 0 0-15,-1-2 0 0,2 0 0 0,2-4 0 0,0-2 0 16,1 2 0-16,0-6 0 0,1 4 0 16,0-5 0-16,0 1 0 0,2 0 0 0,1-3 0 0,2-1 0 15,-2 1 0-15,-1-3 0 0,9 4 0 0,-4-4 0 16,-5 0 0-16,14-4 0 0,-4 1 0 0,3-2 0 16,2-2 0-16,3 1 0 0,-1-2 0 0,-2 0 0 15,0-1 0-15,2 0 0 0,-3-4 0 0,-1 1 0 16,-3-1 0-16,3-2 0 0,-3 0 0 0,-1-3 0 15,1 1 0-15,-2-7 0 0,-3-1 0 0,4-2 0 16,-3 1 0-16,-2-2 0 0,-1 2 0 0,-2 0 0 16,-1 6 0-16,-1 0 0 0,-1 0 0 0,-1 5 0 15,-1-2 0-15,-1 6 0 0,1-1 0 0,0 5 0 16,-2-1 0-16,2 3 0 0,0 1 0 0,-1 2 0 16,0 1 0-16,5 1 0 0,-9 1 0 0,6 4 0 0,-2-3 0 15,4 6 0-15,-1-2 0 0,0 4 0 16,2 2 0-16,-1 0 0 0,2 5 0 0,0-1 0 15,2 1 0-15,1 2 0 0,2-2 0 0,1 1 0 16,-1-2 0-16,3 0 0 0,-2-2 0 0,1 1 0 0,2-6 0 16,1 1 0-16,-1-2 0 0,2-2 0 15,5 1 0-15,-2-1 0 0,6-3 0 0,-7-2 0 16,8-1 0-16,-3 1 0 0,9-5-1366 0,-1 4-1478 0,1 0 654 16</inkml:trace>
  <inkml:trace contextRef="#ctx0" brushRef="#br0" timeOffset="118350.4">24545 10107 42 0,'0'0'107'15,"5"0"-7"-15,-5 0-18 0,8 0-5 0,-8 0-8 0,7-4-6 16,-7 4 2-16,0 0-10 0,7 0-8 16,-7 0 0-16,0 0-10 0,9-1-11 0,-9 1-16 15,11 0-24-15,-6 0-47 0,-5 0-65 0,8 0-136 16,-2-1 61-16</inkml:trace>
  <inkml:trace contextRef="#ctx0" brushRef="#br0" timeOffset="121066.17">24753 9803 152 0,'3'-16'481'0,"2"1"-7"0,-4 2-11 16,4 1-19-16,-1 1-7 0,-1 1-2 0,0 1-7 16,-1 2-5-16,0 1-16 0,-1-1-25 0,1 2-32 15,-1 3-37-15,-1 2-23 0,0 0-15 0,0 0-28 0,-3 16 2 16,3-5-18-16,-2 7-13 0,-3 1-17 15,4 10-23-15,-1-4-13 0,1 3-9 0,0 0-26 16,2 0-2-16,0-1-20 0,2-1-15 0,3 1-6 0,1-3-9 16,-1-7-3-16,4 0-13 0,3-1-31 15,0-3-31-15,5-3 0 0,-2-1 0 0,6-3 0 0,6-3 0 16,0-1 0-16,2-4 0 0,-2-3 0 16,0-5 0-16,0 2 0 0,-4-5 0 0,1-2 0 0,-4-3 0 15,1-3 0-15,-4 1 0 0,-3-1 0 0,-2-3 0 16,-3-1 0-16,-2 0 0 0,-4 6 0 0,-3 0 0 15,-1 2 0-15,-3 5 0 0,0 0 0 0,-5 1 0 16,2 5 0-16,1 1 0 0,-6-2 0 0,4 5 0 16,-2 2 0-16,1 0 0 0,0 5 0 0,1 1 0 15,-1 1 0-15,4 0 0 0,0 2 0 0,4 2 0 16,4-1 0-16,0 2 0 0,1 4 0 0,9 0 0 16,3 3 0-16,2 0 0 0,1 0 0 0,2 0 0 15,0-2 0-15,-1 1 0 0,0 0 0 0,-2-1 0 0,0 1 0 16,-5-3 0-16,-2-1 0 0,-2 0 0 15,-5 1 0-15,-1-2 0 0,0-1 0 0,-5 3 0 16,-3-3 0-16,-3 4 0 0,1-3 0 0,-7-1 0 16,0 0 0-16,-2-2 0 0,6-2 0 0,-9 1 0 0,4-2 0 15,-4-2 0-15,4-2 0 0,-2-1 0 0,-2-1 0 16,4-2-147-16,2-4-329 0,-7-3-76 16,4 0-99-16,-2-5-411 0,3 1-1149 0,-6-8 510 0</inkml:trace>
  <inkml:trace contextRef="#ctx0" brushRef="#br0" timeOffset="121233.05">24919 9629 3663 0,'-1'-25'244'0,"-2"4"-77"15,2 2-64-15,1 2 56 0,0-1 46 0,0 7 3 16,0-3-31-16,1 2-30 0,3 1-25 0,0-1-12 16,-1 0-13-16,-1 5-9 0,7-4-17 0,-4 5-36 15,4-1-72-15,3 1-98 0,-1 3-101 0,1-1-120 16,2 2-450-16,4 2-872 0,5 0 386 0</inkml:trace>
  <inkml:trace contextRef="#ctx0" brushRef="#br0" timeOffset="122317.07">25819 9976 195 0,'-4'6'334'0,"2"0"-5"0,-5-1 3 0,6 1-10 16,-3-1-1-16,0 1-9 0,3-2-10 0,-3 0-5 15,0-1 1-15,4-3-1 0,-1 5 2 0,1-2 5 16,0-3 0-16,0 0-8 0,0 0-13 0,0 0-15 15,10-10-13-15,-5 2-10 0,7-6-16 0,-2 0-12 16,0-1-15-16,4-9-14 0,4 2-9 0,-4-2-8 16,2 0-11-16,-1-1-2 0,0-2-16 0,-2 0-7 15,1-2-10-15,-1-2 1 0,0-4-6 0,-3 3-8 16,-1-2-1-16,-4 1-6 0,1 1-2 0,-2 6-88 16,0 1-15-16,-4 7 0 0,0 6 0 0,0-2 0 15,-1 6 0-15,1 0 0 0,-3 5 0 0,-1 1 0 0,4 2 0 16,0 0 0-16,-11 19 0 0,5-2 0 15,-4 9 0-15,3 5 0 0,-1 5 0 0,1-1 0 16,0 10 0-16,3 5 0 0,-2-14 0 0,4 12 0 16,2 0 0-16,2 0 0 0,4-13 0 0,1 0 0 0,3-3 0 15,0-2 0-15,6-4 0 0,1-4 0 0,1-2 0 16,-1-8 0-16,0-2 0 0,0-5 0 0,0-3 0 16,4-3 0-16,-4-4 0 0,1-3 0 0,0-3 0 15,1-7 0-15,-1-2 0 0,-1-3 0 0,-6-4 0 16,2-1 0-16,-4-5 0 0,-1-2 0 0,1-10 0 15,-2-1 0-15,-4-2 0 0,2 3 0 0,-3 9 0 16,0-10 0-16,-1 16 0 0,-1 3 0 0,-1 8 0 16,1 3 0-16,-3 6 0 0,3 4 0 0,-1 5 0 15,1 1 0-15,0 0 0 0,-6 21 0 0,2-1 0 16,-4 7 0-16,8 5 0 0,-2 2 0 0,-1-1 0 16,2 2 0-16,2 0 0 0,0 0 0 0,2 11 0 15,-2-11 0-15,2-3 0 0,-1-2 0 0,5-1 0 16,0-4 0-16,-4 0 0 0,2-10 0 0,0-4 0 15,-1-2 0-15,0 0 0 0,-2-6 0 0,3 0 0 0,0 0 0 16,-5-3 0-16,12-7 0 0,-3 1 0 16,0-1 0-16,-1-3 0 0,-1-5 0 0,5-2 0 0,-1-8 0 15,-2 3 0-15,3-2 0 0,-5 6 0 0,-1 2 0 16,0 3 0-16,-1 2 0 0,-4 4 0 16,4 2 0-16,-1 2 0 0,0 1 0 0,-4 2 0 15,0 0 0-15,8 13 0 0,-6-5 0 0,2 2 0 0,4 6 0 16,-3 2 0-16,3 0 0 0,-1 1 0 0,5-2 0 15,-1-1 0-15,3 3 0 0,2-7 0 0,-2 2 0 16,-3-8 0-16,3 0 0 0,0 0 0 0,-1-4 0 16,2-3 0-16,-2 0 0 0,0-1 0 0,2-6 0 15,-3 2 0-15,-1-3 0 0,2-4 0 0,-1-2 0 16,0-7 0-16,-3 5 0 0,0-7 0 0,0 0 0 16,-2-2 0-16,-1-3 0 0,-2 4 0 0,-2 6 0 15,0-1 0-15,0 4 0 0,-4 4 0 0,0 1 0 16,0 7 0-16,-1 3 0 0,3 1 0 0,0 0 0 15,-15 12 0-15,6 2 0 0,4 4 0 0,0 0 0 16,2 2 0-16,3 7 0 0,3 3 0 0,1-1 0 16,3 0 0-16,5-2 0 0,3-3 0 0,3-2 0 15,-4-7 0-15,1-3 0 0,2-3 0 0,0 0 0 0,-6-5-347 16,2-4-86-16,-3-3-49 0,-1 0-67 16,-1-7-515-16,-3-2-1151 0,-5-4 509 0</inkml:trace>
  <inkml:trace contextRef="#ctx0" brushRef="#br0" timeOffset="122482.29">25979 9607 3989 0,'-30'2'441'0,"1"0"-250"0,10-2-80 0,6 5-12 16,4-2 48-16,5 1 45 0,3 2-11 0,5-1-25 0,5 1-25 16,7 1-10-16,12-2-17 0,7 2-46 0,1-4-77 15,3 0-108-15,11-3-132 0,-13 2-157 0,2-2-434 16,12-2-922-16,-12 1 408 0</inkml:trace>
  <inkml:trace contextRef="#ctx0" brushRef="#br0" timeOffset="124799.65">27413 9981 65 0,'-12'1'492'0,"7"0"18"0,-3-1 20 0,3 3 12 16,-1-2 1-16,2 0-10 0,4-1-14 0,-9 2-20 15,9-2-19-15,-6 0-33 0,6 0-31 0,0 0-31 16,1-10-37-16,7 2-33 0,-1 0-31 0,5-3-32 15,2-1-20-15,4-1-27 0,5-1-19 0,2-6-18 0,-2 1-16 16,3 0-64-16,-2-4-88 0,-1 0 0 16,1-2 0-16,-3-1 0 0,-2-3 0 0,-4 3 0 0,-3-2 0 15,-4-1 0-15,-3 4 0 0,-3 7 0 0,-2-1 0 16,-2 7 0-16,-5 1 0 0,0 4 0 0,-4 3 0 16,-1 3 0-16,-1 2 0 0,-1 4 0 15,-2 3 0-15,3 4 0 0,1 4 0 0,4-1 0 0,1 11 0 16,3-7 0-16,4 0 0 0,5 7 0 0,1-1 0 15,6 0 0-15,3 0 0 0,3-2 0 0,0 4 0 16,1-5 0-16,1-4 0 0,2 2 0 0,-4 4 0 16,3-4 0-16,-5 3 0 0,-2-8 0 0,-2-2 0 15,-5-3 0-15,0 0 0 0,-3 1 0 0,-4 2 0 16,-3-4 0-16,-2 1 0 0,-5-2 0 0,-2 0 0 16,-6-3 0-16,0 3 0 0,-1-2 0 0,-4-2 0 15,3 2 0-15,-1-5 0 0,5 0 0 0,-2-1 0 16,6-1 0-16,2 1 0 0,1-4 0 0,5 0 0 15,2 0 0-15,3-1 0 0,4-5 0 0,8-1 0 16,9-7 0-16,2 2 0 0,7-5 0 0,8-13 0 16,2 0-72-16,3-4-52 0,-6 5 6 0,3-4 10 15,-2-3 6-15,1-6 8 0,-8 0 10 0,-1-5 11 16,-1-1 5-16,-1-1 9 0,-4 2 16 0,-6 4 16 0,-9 11 18 16,1 4 18-16,-5 1 13 0,-5 4 16 15,2 3 9-15,-7 7 3 0,0 5 10 0,-1 3 7 16,-3 0-4-16,-2 6 12 0,-1 1-10 0,2 6 6 0,-3 3 5 15,0 4 0-15,0 6 5 0,-1 5-2 0,4 6-4 16,2 4-48-16,-2 12-27 0,5-7 0 16,0 10 0-16,0 1 0 0,7-1 0 0,-3-13 0 0,4 15 0 15,-2-13 0-15,3-3 0 0,0 2 0 0,-1 1 0 16,1-6 0-16,-2-1 0 0,2 1 0 0,-2-4 0 16,0 0 0-16,1-9 0 0,-1-4 0 0,-2-6 0 15,0-1 0-15,0-3 0 0,1 1 0 0,-2-4 0 16,0 0 0-16,0 0 0 0,10-12 0 0,-5 1 0 15,2-6 0-15,-1-1 0 0,2 0 0 0,2-6 0 16,1 6 0-16,-2-5 0 0,0 5 0 0,0 4 0 0,1 0 0 16,-2 4 0-16,1 3 0 0,-3 0 0 15,3 3 0-15,-2 4 0 0,-1 0 0 0,1 4 0 16,0 4 0-16,-2 0 0 0,2 6 0 0,-2 0 0 16,0 2 0-16,0 2 0 0,-2 0 0 0,0 6 0 15,1-6 0-15,1 1 0 0,2-2 0 0,-2 0 0 16,5-1 0-16,-1-3 0 0,1 1 0 0,0-7 0 15,3-3 0-15,1-2 0 0,-1 0 0 0,1-3 0 0,-2-1 0 16,3-3 0-16,3-1 0 0,-3-4 0 0,-1-1 0 16,-1-3 0-16,5-5 0 0,-4-3 0 15,1 1 0-15,-3-2 0 0,1-1 0 0,-2 1 0 16,-1 0 0-16,-3 6 0 0,0 3 0 0,-3 1 0 0,-1 5 0 16,-1 0 0-16,0 3 0 0,0 3 0 0,-2 2 0 15,0 0 0-15,0 0 0 0,-9 11 0 0,5-4 0 16,-1 4 0-16,-2 3 0 0,0 0 0 15,3 2 0-15,1 0 0 0,0-1 0 0,3 2 0 0,1 1 0 16,3-2 0-16,1 1 0 0,2-6 0 0,2-1 0 16,1 0 0-16,0-2 0 0,0-3 0 0,0 0 0 15,2-3 0-15,-2-2 0 0,-1-2 0 0,0-2 0 16,0-2 0-16,-1-1 0 0,-3 0 0 0,0-4 0 16,-1-1 0-16,-3 1 0 0,-1-7 0 0,0 1 0 15,-1 0 0-15,-2 1 0 0,1-1 0 0,-2 2 0 16,1 4 0-16,1 0 0 0,-1 1 0 0,3-2 0 15,-1 7 0-15,-2-3 0 0,6 2 0 0,1 2 0 16,1 0 0-16,5 0 0 0,3 3 0 0,4 0 0 16,2 1 0-16,1 1 0 0,-1-1 0 0,2 2 0 0,0 5 0 15,6 1 0-15,-9-1 0 0,4 0 0 16,6 6 0-16,-10-3 0 0,-2 3 0 0,0-1 0 16,-2 1 0-16,-3 3 0 0,-2-4 0 0,-1 3 0 15,-2 1 0-15,-4-4 0 0,-2 3 0 0,-2-5 0 0,0 2 0 16,-2-2 0-16,-4-2 0 0,2 0 0 15,-3-1 0-15,4-1 0 0,0-1 0 0,-3-3 0 16,3-1 0-16,1 1 0 0,4-2 0 0,0 0 0 16,-6-8 0-16,7 3 0 0,3-1 0 0,4-3 0 0,6-3 0 15,-2-4 0-15,9-4 0 0,1-1 0 0,3 1 0 16,-1-4 0-16,3 0-129 0,1-2-6 0,4-13 4 16,0 2 9-16,-4-1 8 0,-1-3 10 15,-4-2 11-15,-4 0 6 0,-1 11 13 0,-6-2 25 0,-2 0 28 16,-4 5 10-16,-2 1 19 0,-1 9 14 0,-2 0 23 15,-5 3 24-15,4 1 17 0,-1 5 18 0,-2 5-19 16,0 1 4-16,0 2-18 0,3 2 9 0,-9 7 12 16,5 4 7-16,0 6 1 0,-1 8-11 0,0 5-58 15,9 2-31-15,-3 3 0 0,3 0 0 0,4 11 0 16,2-2 0-16,-1-8 0 0,0-4 0 0,-1 2 0 16,-2 0 0-16,3-5 0 0,-4-1 0 0,1-3 0 15,-2-4 0-15,-2-2 0 0,-1-6 0 0,0-2 0 16,-2 0 0-16,0-5 0 0,-2-4 0 0,-1 2 0 15,-1-4 0-15,5 0 0 0,-15-5 0 0,7-2 0 16,2 0 0-16,-2-3 0 0,-2-3 0 0,5 1 0 16,-2-3 0-16,3 0 0 0,2 4 0 0,-1-6 0 15,3 2 0-15,5 2 0 0,2-2 0 0,3 2 0 16,3 1 0-16,1 1 0 0,4 3 0 0,0-1 0 16,9 1 0-16,-6 3 0 0,7-1 0 0,-6 3 0 15,5-3 0-15,-5 4 0 0,7 0 0 0,-9 0 0 16,1 0 0-16,-3-1 0 0,-2 2 0 0,-4-2 0 15,-1-3 0-15,3 4 0 0,-5-3 0 0,3 2 0 0,-5-5 0 16,3 3 0-16,-4-3 0 0,-1 2 0 0,-4 0 0 16,2-4 0-16,-1 4 0 0,-2-3 0 15,0 1 0-15,-2 1 0 0,-2 1 0 0,0 1 0 16,0 3 0-16,-1 0 0 0,5 2 0 0,-19 3 0 0,10 3 0 16,-2 3 0-16,-1 2 0 0,-1 4 0 0,-1 2 0 15,3 4 0-15,4 5 0 0,1-8 0 0,5 0 0 16,1 1 0-16,3 0 0 0,3 0 0 15,5 5 0-15,8-2 0 0,-1-2 0 0,5-3 0 0,0-1 0 16,8-4 0-16,-2-4 0 0,-1 0 0 0,3-4 0 16,-2-3 0-16,2-3 0 0,-3-1 0 0,0-3 0 15,-10 1 0-15,8-6 0 0,-3-2 0 0,-3-3 0 16,-1-3 0-16,2-1 0 0,-6-5 0 0,0 1 0 16,-2 0 0-16,-1-3 0 0,-1-1 0 0,-2 0 0 15,-2 3 0-15,-5 4 0 0,3-3 0 0,-2 7 0 16,-6 5 0-16,3 0 0 0,-5 1 0 0,4 5 0 15,-3 0 0-15,-1 4 0 0,1 2 0 0,4 0 0 16,-13 3 0-16,7 2 0 0,0 2 0 0,3 3 0 16,-1 1 0-16,4 1 0 0,0 0 0 0,5 4 0 15,-1 1 0-15,8-1 0 0,-1 1 0 0,8 4 0 16,2 0 0-16,-1-1 0 0,1-2 0 0,-2-2 0 16,1 2 0-16,-7-4 0 0,2-1 0 0,-2 3 0 15,-1-5 0-15,-3 3 0 0,-3-4 0 0,-5 0 0 16,1-1 0-16,-4 2 0 0,-1-2 0 0,-3 0 0 15,-6-1 0-15,0 0 0 0,-6-3 0 0,2 1 0 16,-3 1 0-16,0-3 0 0,2-1 0 0,5-1 0 16,-2-1 0-16,8 4 0 0,-1-3 0 0,2-1 0 15,1 1 0-15,4-2 0 0,0 0 0 0,0 0 0 0,22-8 0 16,-3 0 0-16,3 4 0 0,4-7 0 16,4-2 0-16,-2 2-126 0,3-6-94 0,-3-1-1 15,0-2-2-15,0-6 5 0,8-6 15 0,-12 5 16 16,6-12 19-16,-3-1 16 0,-2-3 20 0,-2-2 10 15,-5 1 35-15,1-3 28 0,-3 3 23 0,-9 10 30 0,7-9 34 16,-10 9 38-16,0 1 26 0,-3 4 27 0,2 4 25 16,-4 7 12-16,-1 2 14 0,1 4 4 0,-3 2-17 15,3 5-23-15,-2 1-9 0,3 4-8 16,0 0-8-16,-12 13 6 0,4 3-2 0,2 8-7 0,2 3-7 16,-3 6-19-16,7 2-24 0,3 10-56 0,-6 2 0 15,6-12 0-15,-1 13 0 0,1-14 0 0,1 0 0 16,2 12 0-16,-1-11 0 0,2-3 0 15,0-2 0-15,1-1 0 0,1 0 0 0,1-11-52 0,-2 0-113 16,5-4-43-16,-5 1-34 0,0-6-34 0,1-3-46 16,1-1-41-16,-1-3-35 0,0-2-42 0,5-2-50 15,-5-3-383-15,0-2-945 0,0-1 418 0</inkml:trace>
  <inkml:trace contextRef="#ctx0" brushRef="#br0" timeOffset="124999.72">30739 9489 3516 0,'-11'-13'448'0,"1"4"-141"15,5-3-14-15,-3 6 0 0,4-4-1 0,3 2-13 16,2 1-23-16,3-2-24 0,4 4-16 0,4-3-5 16,4 1-5-16,10 2-12 0,8-2-16 0,-1 2-12 15,1-1-21-15,2 2-12 0,1 0-17 0,-1 0-16 16,1 0-1-16,-4 1-15 0,-2 0-9 0,-2-3-1 16,-10 2-5-16,-6 2-11 0,1-1-18 0,-9 1-22 15,1-2-20-15,-4 1-46 0,-2-1-40 0,0 4-55 16,-13-1-62-16,1-1-65 0,-6 2-106 0,-4 0-139 15,-10 2-561-15,4-1-1165 0,0 1 516 0</inkml:trace>
  <inkml:trace contextRef="#ctx0" brushRef="#br0" timeOffset="126065.67">21930 10787 248 0,'-1'-19'443'0,"-2"4"-13"0,3-3-5 15,-1 2 2-15,0 7 2 0,2-4 18 0,-2 8-16 16,1-2-29-16,0 1-42 0,0 6-29 0,0 0-16 16,0 0 14-16,-11 23-10 0,5 4-10 0,2 3-8 15,-1 4-4-15,0 17-11 0,2 2-7 0,2 2-20 16,1-2-22-16,1 2-15 0,-1-5-19 0,3-2-20 15,-2 3-18-15,3-6-51 0,1-10-114 0,-2 1 0 16,-2-1 0-16,3 10 0 0,-2-15 0 0,1-5 0 16,-2-7 0-16,-1 1 0 0,3-11 0 0,-3 3 0 0,0-7-127 15,-3-3-167-15,3-1-68 0,0 0-47 0,-7-19-37 16,0 3-30-16,2-10-29 0,-4-2-49 16,-4-2-283-16,4-5-906 0,-1-9 401 0</inkml:trace>
  <inkml:trace contextRef="#ctx0" brushRef="#br0" timeOffset="126316.69">21871 10869 132 0,'9'-27'284'0,"1"-1"7"0,-2 10 11 0,0 1 10 16,2 2 2-16,-2 4 5 0,2-1 9 16,4 1 4-16,-4 6 3 0,-1-1-4 0,4 1-14 0,0 3-12 15,2 0-12-15,-3 2-11 0,7 0-15 0,-1 2-15 16,-1 3-22-16,1 3-16 0,0 0-17 0,-5 5-17 16,5-2-14-16,-5-1-15 0,-2 3-15 0,-2 1-11 15,-4-1-10-15,-1 1-9 0,-3 3-7 0,-2 0-8 16,-7-3 7-16,-1 3-14 0,-11 2-4 0,0-2-13 15,-6 1-7-15,-3-3-5 0,-1 0-7 0,1 0 9 16,2-4-25-16,-1-1-15 0,6-4-19 0,4 0-35 16,2-2-48-16,4-1-34 0,2 0-41 0,2-2-55 15,4-2-55-15,4 1-35 0,0 0-27 0,0 0-34 16,17-6-37-16,-3 3-37 0,5 2-339 0,-1-2-843 16,12 2 373-16</inkml:trace>
  <inkml:trace contextRef="#ctx0" brushRef="#br0" timeOffset="127199.39">22429 11000 287 0,'20'-6'315'0,"-3"0"6"0,2 0 11 16,1-2 18-16,-6-1 7 0,1-1 14 0,-3 4 7 15,-3-3 0-15,1 2-1 0,-3-2-8 0,-2 0-3 16,-1 2-4-16,-4-2-1 0,1 3-24 0,-4-1-16 16,-2 2-18-16,-1 0-33 0,-7 3-13 0,0 0-15 0,-6 4-17 15,1 3-10-15,-7 7-17 0,-1 1-20 0,3 2-15 16,1 5-21-16,-1 1-11 0,3 2-14 15,3 1-13-15,-2 2-40 0,6 0-64 0,3-3 0 16,5-5 0-16,2 0 0 0,6-1 0 0,-2-6 0 0,4 1 0 16,4-2 0-16,0-3 0 0,4-2 0 0,1-3 0 15,3-1 0-15,1-2 0 0,-2-2 0 0,2-7 0 16,-3 1 0-16,-1-2 0 0,-1-2 0 0,1-1 0 16,-5-1 0-16,0-2 0 0,0-2 0 0,-4-1 0 15,-1 2 0-15,4 0 0 0,-6 0 0 0,3 1 0 16,-2 7 0-16,-2 0 0 0,-1 3 0 0,0 1 0 15,0 1 0-15,0 5 0 0,0 0 0 0,0 0 0 16,0 0 0-16,-6 22 0 0,2-8 0 0,4 3 0 16,-1 1 0-16,2 2 0 0,3 6 0 0,2-7 0 15,-1 0 0-15,7 4 0 0,-2-7 0 0,3-1 0 16,0 1 0-16,3-5 0 0,1-4 0 0,1 1 0 16,2-4 0-16,-1-3 0 0,1-2 0 0,1-4 0 15,-3-1 0-15,0-1 0 0,-1-5 0 0,1 0 0 0,1-6 0 16,-3-2 0-16,2-3 0 0,-5-3 0 15,4 2 0-15,-1-5 0 0,-2 0 0 0,-3-2 0 16,-4-1 0-16,3-1 0 0,-1-1 0 0,-4 0 0 16,2 3 0-16,-6 7 0 0,3 5 0 0,-4 2 0 0,1 9 0 15,-2 0 0-15,-3 6 0 0,4 2 0 0,-13 15 0 16,-2 5 0-16,2 6 0 0,-2 5 0 16,-3 13 0-16,2 1 0 0,1 1 0 0,3 1 0 0,8-11 0 15,0 0 0-15,4 9 0 0,0-12 0 0,5-3 0 16,1-1 0-16,6-7 0 0,3 0 0 0,2-8 0 15,5 1 0-15,4-4 0 0,-8-8 0 0,5 0 0 16,4-3 0-16,2-5 0 0,-9-4 0 0,4-2 0 16,0-6 0-16,-1-2 0 0,-5-6 0 0,1 0 0 15,-2-5 0-15,-2-2 0 0,2-15 0 0,-3 13 0 16,-4-13 0-16,0-2 0 0,-3 3 0 0,-1-4 0 16,-2 17 0-16,-1 1 0 0,-2 5 0 0,-1 8 0 15,0 3 0-15,-1 7 0 0,-1 4 0 0,1 3 0 16,1 2 0-16,-6 14 0 0,-1 3 0 0,-3 9 0 0,4 3 0 15,-2 5 0-15,0-1 0 0,2 2 0 16,2 2 0-16,0 8 0 0,4-11 0 0,3-2 0 16,1 1 0-16,3-4 0 0,-3-3 0 0,4-7 0 15,0-2 0-15,-2-6 0 0,3 0 0 0,0-4 0 0,0-1 0 16,2-4 0-16,-1-3 0 0,1-2 0 0,0-4 0 16,-1 2 0-16,3-8 0 0,1 2 0 15,-3-1 0-15,1-3 0 0,-3 0 0 0,0 1 0 0,4 1 0 16,-7 4 0-16,2 0 0 0,-3 6 0 0,0-1 0 15,3 3 0-15,-8 1 0 0,10 7 0 0,-2-1 0 16,2 4 0-16,-4-1 0 0,3 4 0 16,2 3 0-16,0-1 0 0,-1 0 0 0,3-1 0 0,-3 1 0 15,2-4 0-15,-3-2-178 0,-2 2-153 0,-2-5-42 16,1-3-38-16,-2 4-45 0,-2-6-46 0,-2-1-49 16,0 0-348-16,0 0-973 0,-8-11 431 0</inkml:trace>
  <inkml:trace contextRef="#ctx0" brushRef="#br0" timeOffset="127366.69">22993 10861 20 0,'-20'-6'509'15,"2"1"15"-15,5 1-4 0,4 3-23 0,0-1-25 16,4 1-28-16,0-1-28 0,5 2-21 0,0 0-28 16,0 0-41-16,0 0-20 0,28 7-32 0,-6-3-30 15,-3 0-56-15,13 1-82 0,-4-3-115 0,7-2-130 16,-3 3-127-16,5-1-156 0,-3 0-374 0,3 1-861 15,3-1 380-15</inkml:trace>
  <inkml:trace contextRef="#ctx0" brushRef="#br0" timeOffset="127849.36">24749 10664 374 0,'-10'-24'574'0,"1"7"-7"0,3 2-30 16,-6 1-20-16,6 6-17 0,-6 1-2 0,6 0-32 16,-7 4-18-16,-1 3-17 0,3 5-23 0,-1 1-18 15,-1 10-12-15,-3 5-18 0,2 8-20 0,-3 17-15 0,3 1-25 16,3 3-15-16,0 1-18 0,5 3-41 0,1 1-226 15,0 0 0-15,1 1 0 0,3-2 0 16,1-1 0-16,0-2 0 0,0 0 0 0,0-2 0 0,2-1 0 16,-2 1 0-16,0-15 0 0,0 0 0 0,-1-5 0 15,-2 2 0-15,-2-6 0 0,4-6 0 0,-3-2 0 16,0-2 0-16,0-6 0 0,-6-2 0 16,1-2 0-16,-1-3 0 0,-3-3-307 0,2-4-195 0,-6-2-59 15,0-5-62-15,-6-6-410 0,2-5-1120 0,0-2 496 16</inkml:trace>
  <inkml:trace contextRef="#ctx0" brushRef="#br0" timeOffset="128949.46">24202 11200 250 0,'0'-11'373'0,"-2"0"23"15,2-2 9-15,2 4 9 0,0-2-3 0,0 3-9 16,5-1-7-16,-1 1-9 0,4 0-9 0,3-2-16 16,2 1-13-16,3-2-15 0,1 2-23 0,3 2-18 15,6-2-26-15,0-1-19 0,2 0-22 0,0 2-16 16,1-6-21-16,1 5-16 0,1-1-15 0,-2 1-21 15,-4-2-7-15,-2-1-17 0,-6 3-5 0,-2-1-16 16,2 0-4-16,-5 1-10 0,-1 1 4 0,-3 2 9 16,-2 0 3-16,-2 1 4 0,1 2-8 0,-2 2-21 15,0 1-51-15,-5 0-17 0,9 4 0 0,-4 3 0 16,0 1 0-16,2 9 0 0,-1 0 0 0,0 2 0 16,4 6 0-16,-2 2 0 0,1 0 0 0,0 1 0 15,-1-1 0-15,1-3 0 0,-3-5 0 0,-1-1 0 16,-1 0 0-16,0-1 0 0,-3-4 0 0,0-2 0 0,1-2 0 15,-4-4 0-15,2 2 0 0,-2-4 0 0,-1 0 0 16,3-3 0-16,0 0 0 0,0 0 0 0,-10-7 0 16,9-1 0-16,1 0 0 0,0-3 0 15,4-6 0-15,3-1 0 0,5-5 0 0,3 0 0 0,3-2 0 16,1 1 0-16,3 3 0 0,0 2 0 0,2-1 0 16,0 6 0-16,-2-2 0 0,-2 7 0 0,-1 1 0 15,-2 3 0-15,1 1 0 0,-6 5 0 0,0 0 0 16,0 3 0-16,-3 3 0 0,-3 3 0 0,-1 1 0 15,2 3 0-15,-5 1 0 0,2 3 0 0,-4 2 0 16,0-1 0-16,-1 0 0 0,-2 2 0 0,3-2 0 16,0-1 0-16,0-2 0 0,4 0 0 0,1 1 0 15,-1-6 0-15,4-3 0 0,-1 1 0 0,1 0 0 16,4-2 0-16,0-3 0 0,2 0 0 0,0-3 0 16,-2-1 0-16,2-1 0 0,-4-3 0 0,3-2 0 15,-3-1 0-15,-1-2 0 0,-4-3 0 0,-1-4 0 16,0-2 0-16,-4-3 0 0,-2-3 0 0,-4 0 0 15,-3-1 0-15,0 1 0 0,-6 3 0 0,3 5 0 0,-3 0 0 16,4-1 0-16,-3 6 0 0,0 2 0 0,2 3 0 16,2-1 0-16,4 3 0 0,-1 2 0 0,2 0 0 15,1 0 0-15,4 2 0 0,0 0 0 16,0 0 0-16,0 0 0 0,22 6 0 0,-4-6 0 0,0 3 0 16,3-5 0-16,-2 2 0 0,10-1 0 0,1 1 0 15,-3-1 0-15,0-1 0 0,-4 1 0 0,6-2 0 16,-9 2 0-16,-2-1 0 0,1 2 0 0,-5 2 0 15,-2-1 0-15,1 2 0 0,0-1 0 0,-3 3 0 16,-1-1 0-16,-1 5 0 0,-2 1 0 0,3 4 0 16,-5 3 0-16,1-1 0 0,-1 2 0 0,-4 0 0 15,4-2 0-15,0 2 0 0,-3-1 0 0,0-4 0 16,2-1 0-16,-1-1 0 0,0 1 0 0,-1-5 0 16,0 0 0-16,0-2 0 0,3-4 0 0,2 0 0 15,-6-1 0-15,11-2 0 0,-5 1 0 0,3-7 0 16,0-1 0-16,1 0 0 0,1-5 0 0,3 1 0 15,-2-4 0-15,6-3 0 0,-4-2 0 0,4 2 0 16,-7 3 0-16,0 1 0 0,3 1 0 0,-5 2 0 0,0 4 0 16,0 1 0-16,-1 1 0 0,-3 4 0 0,1 2 0 15,-2 1 0-15,2 3 0 0,-2 3 0 16,1 2 0-16,-2 3 0 0,-2 2 0 0,0-1 0 16,2 6 0-16,-4-1 0 0,1-1 0 0,0 0 0 0,-2-3 0 15,4 0 0-15,-2 0 0 0,0-3 0 0,-2-2 0 16,4-1 0-16,-2-2 0 0,0 1 0 15,1-4 0-15,0 0 0 0,-1-2 0 0,0 0 0 0,15-8 0 16,-4 1 0-16,-2-3 0 0,7-3 0 0,2-6 0 16,4 1 0-16,-2-2 0 0,3-1 0 0,-1 1 0 15,1-2 0-15,0 4 0 0,-7 5 0 0,0 1 0 16,-2 2 0-16,1 1 0 0,-4 6 0 0,0 1 0 16,-1-1 0-16,-2 5 0 0,-3 2 0 0,0 4 0 15,-1 0 0-15,2 2 0 0,-2 8 0 0,0-1 0 16,0 1 0-16,-3 0 0 0,3-1 0 0,0 3 0 15,0-2 0-15,2 0 0 0,2-2 0 0,-2-1 0 16,5-2 0-16,1-1 0 0,1-2 0 0,4-3 0 16,-2-3 0-16,0-1 0 0,-2-5 0 0,6 0 0 15,-3-1 0-15,2-6 0 0,1 0 0 0,4-8 0 16,1-1-358-16,-5-3-183 0,2-1-135 0,2-6-427 16,0 2-1195-16,-3-5 529 0</inkml:trace>
  <inkml:trace contextRef="#ctx0" brushRef="#br0" timeOffset="130566.14">27013 11144 306 0,'0'0'443'0,"-5"0"-1"0,5 0 7 15,0 0-23-15,0 0-26 0,0 0-25 0,0 0-25 16,5-11-18-16,1 8-20 0,4-2-12 0,4-6-15 0,4 4-18 16,5-7-13-16,0-1-13 0,0 1-14 0,4-4-12 15,-1 1-17-15,-1-5-13 0,2 0-12 16,-3 0-12-16,-1-4-9 0,0 1-14 0,-2-4-9 0,-2 4-16 16,-6-3-12-16,-1 3-3 0,-3 0-10 0,-2 6 2 15,-3 0-10-15,-3 7 3 0,0 1-15 0,-1 4-3 16,-2 3-11-16,-1 0-13 0,-3 2-4 0,6 2-2 15,-12 6 0-15,8-1-4 0,-4 6-3 0,2 0-8 16,1 3 3-16,5 4 14 0,-1 0-21 0,5 0-10 16,0 1 9-16,2-2-5 0,7 7 5 0,0-2-2 15,1 2-2-15,1-3-3 0,0 1-3 0,-3-5 4 16,-1-1 1-16,1-2-6 0,-5 0 0 0,1 2 1 16,-3-3-4-16,0-4 4 0,-5 4 4 0,-2-4-9 15,-2 0 8-15,-2-1 5 0,-1-1-3 0,-4-1 4 16,-1-1-7-16,-1 0-1 0,-6-1-2 0,5-2 7 15,-2-1-8-15,3-1 8 0,3 0-5 0,1 0-1 16,2-2-10-16,3-2-9 0,2 0-6 0,3-1-18 16,4-3-2-16,3 0-14 0,7-4-5 0,8-1-9 15,4-3-2-15,1 1-2 0,2 1 6 0,3-5 8 0,0-1 3 16,9-5 3-16,-12 7 8 0,-1-3 4 0,-3 3 8 16,-3 1 11-16,-6 5 16 0,-1 3 16 15,-4-1 17-15,0 3 15 0,-4 3 17 0,-3-2 1 0,0 3-1 16,-1 3-10-16,-4 0 1 0,0 0 3 0,1 9-1 15,-5-1 8-15,0 5-14 0,-2 1 5 0,-2 3-1 16,3 0-15-16,-3 1 6 0,2 1-14 0,1-3-3 16,4 1-1-16,-2 0 2 0,3 0-16 0,3-3-10 15,-2-4 0-15,4 2 0 0,4-3 0 0,-1-1 0 16,-2-5 0-16,4 2 0 0,3-3 0 0,-4-4 0 16,4 0 0-16,-3-3 0 0,0-2 0 0,-1-2 0 15,0 1 0-15,0-5 0 0,-2-3 0 0,0-1 0 16,-4-1 0-16,-2 0 0 0,0-7 0 0,-2 0 0 15,1 0 0-15,-3 4 0 0,0-3 0 0,-2 8 0 16,1-3 0-16,0 5 0 0,1 2 0 0,1 1 0 16,2 2 0-16,-1 4 0 0,1 2 0 0,0 3 0 15,0 0 0-15,0 0 0 0,19 8 0 0,-10-1 0 16,1 0 0-16,4 3 0 0,1-1 0 0,-1 2 0 16,3 0 0-16,-2 1 0 0,2-1 0 0,-2-1 0 15,-3 4 0-15,-2 0 0 0,3-3 0 0,-3 2 0 16,-2 2 0-16,0-1 0 0,-2 0 0 0,-2 3 0 15,-3-4 0-15,0-2 0 0,-1 1 0 0,0 0 0 0,-1-1 0 16,1 0 0-16,1-3 0 0,-2 1 0 0,2-5 0 16,2 4 0-16,3-4 0 0,0 0 0 15,5-3 0-15,-1-1 0 0,4 0 0 0,-1-1 0 0,7-3 0 16,-4 0 0-16,1-4 0 0,3 1 0 0,-1-4 0 16,4-3-19-16,-2-1-1 0,-5 0 4 0,4-3 6 15,-1 0-2-15,-1-1 1 0,-5 2 11 0,1 1 12 16,-4 2 5-16,-2 4 22 0,-2 1-19 0,-2 4-20 15,1 1 0-15,-2 0 0 0,-3 4 0 0,0 0 0 16,0 0 0-16,-3 13 0 0,-2-4 0 0,1 1 0 16,-1 4 0-16,2 2 0 0,1 1 0 0,-2-1 0 15,3-1 0-15,2 1 0 0,-1-3 0 0,3 0 0 16,0-2 0-16,0 1 0 0,2-5 0 0,3 1 0 16,-3-2 0-16,0-3 0 0,4 1 0 0,0-3 0 15,-1-1 0-15,2-3 0 0,0-2 0 0,2 1 0 16,-2-6 0-16,5 0 0 0,0-4 0 0,0-1 0 15,5-3 0-15,-2-1 0 0,2 0 0 0,-1-1 0 16,2-1 0-16,-2 0 0 0,-7 9 0 0,1 1 0 0,-3 4 0 16,-1 1 0-16,0 2 0 0,-2 3 0 0,0 2 0 15,-1 2 0-15,1 4 0 0,0 2 0 16,0 1 0-16,0 5 0 0,-2 1 0 0,-1 3 0 0,0-1 0 16,-3 7 0-16,3-8 0 0,-4 0 0 0,3 0 0 15,-3-1 0-15,1-3 0 0,-2-5 0 0,1 3 0 16,0-4 0-16,0-1 0 0,0-2 0 0,0-4 0 15,0 0 0-15,0 0 0 0,0 0 0 0,0 0 0 16,3-13 0-16,1 4 0 0,0 0 0 0,5-7 0 16,1 1 0-16,1-1 0 0,5-7 0 0,2 0 0 15,4-1 0-15,0 0 0 0,2-1-116 0,1 5-225 16,-2 0-78-16,2 1-86 0,-1 6-109 0,-9 2-419 16,3 1-1119-16,0 5 495 0</inkml:trace>
  <inkml:trace contextRef="#ctx0" brushRef="#br0" timeOffset="130982.64">29314 10765 108 0,'0'-6'400'0,"2"0"15"0,-4-1-4 0,1-4 0 16,-3 6 1-16,-3-1-4 0,0 0-12 0,-2 1-16 16,0 3-23-16,-2 2-20 0,-2 2-23 0,0 4-18 15,-1 4-17-15,-4 4-25 0,0 4-15 0,1 4-19 16,4 2-24-16,0-3-20 0,3 5-13 0,5-1-14 15,2-5-11-15,3 7-16 0,4-2-15 0,4-1-7 16,-1-6-7-16,6-1-8 0,7 2-12 0,-2-2-8 16,3-10-6-16,8 0-6 0,-2-1-1 0,2-6-5 15,1 0-3-15,-2-1-4 0,-2-6-5 0,2-3-2 0,-7 4 5 16,3-7 4-16,-4 1 11 0,0-6 0 0,3 1 4 16,-4-4-1-16,2 0 4 0,-6 0-8 15,-3-2 4-15,-2-4-8 0,1 1-3 0,-8 0 11 16,1-1 1-16,-2 8-6 0,-2 2-51 0,-4 5 0 0,1 0 0 15,-2 7 0-15,0-2 0 0,-1 3 0 0,-4 5 0 16,-1 2 0-16,0 4 0 0,-1 3 0 16,0 3 0-16,3 3 0 0,4 2 0 0,1 5 0 0,4 2 0 15,5 0 0-15,3-1 0 0,5-2 0 0,2 0 0 16,4-2 0-16,-1-2 0 0,5 1 0 0,1-5 0 16,3-4 0-16,-6-4-195 0,8-1-115 0,-8-5-56 15,0-1-61-15,-3 0-75 0,3-5-81 0,-1 0-385 16,1-2-1049-16,-4 0 463 0</inkml:trace>
  <inkml:trace contextRef="#ctx0" brushRef="#br0" timeOffset="131282.96">30199 10658 202 0,'2'-9'431'0,"-1"-1"23"0,2 4 13 16,0-1 9-16,-3 2-12 0,1 0-25 0,-1 5-27 15,3-1-9-15,-3 1-17 0,3 8-17 0,-3 1-36 16,3 1-32-16,0 7-27 0,0 2-28 0,-1 7-30 15,3 0-18-15,-2 3-17 0,1-4-18 0,0 1-18 16,3 1-18-16,-4-1-12 0,4-7-21 0,0 0-8 16,-3-1-13-16,5-2-5 0,-5-6-5 0,1-1-2 0,0-2-4 15,0-1-7-15,4-4 12 0,-3-2-1 16,-6 0 22-16,12-6 12 0,-3 0 15 0,0-5-3 16,1-1 1-16,-1-4 0 0,0-2-5 0,5-4-103 15,-1-2 0-15,0-1 0 0,3 1 0 0,-3-1 0 0,3-1 0 16,0 1 0-16,0-3 0 0,0 2 0 0,0 1 0 15,0 3 0-15,-2 0 0 0,-5 12 0 16,1 1-91-16,-5 2-242 0,3 6-60 0,-3 1-48 16,2 0-44-16,-7 0-40 0,6 10-48 0,-5-1-319 0,3 3-966 15,-1 3 428-15</inkml:trace>
  <inkml:trace contextRef="#ctx0" brushRef="#br0" timeOffset="132732.31">30615 10822 76 0,'-2'11'186'0,"1"1"36"15,1-2 23-15,-3-2 15 0,3 0 18 16,-1-1 20-16,2-5 16 0,0 1 14 0,2 0 7 0,-3-3-8 15,11-3-9-15,-1 0-17 0,2 1-19 0,0-5-13 16,5-1-14-16,0 1-11 0,0-5-24 0,-1 1-10 16,-2-1-18-16,9-5-12 0,-11 3-13 0,-1-3-9 15,1 1-13-15,-3 0-9 0,-3-2-9 0,-1-3-3 16,-2 5-11-16,-2 0-15 0,-2 3-1 0,-3 0-10 16,-1 3-13-16,-3 1-4 0,3 5-10 0,-4 0-9 15,-5 8-5-15,3-1-3 0,-5 5-3 0,0 3-7 16,-3 7-1-16,2 3-6 0,2 5 2 0,4-2-3 15,5 4-2-15,3-2-7 0,0 2 3 0,8-3-1 16,0-1 0-16,1 2-5 0,4-9-8 0,4-1 0 16,1-2 1-16,0-3-5 0,0-1 2 0,4-3 0 15,-1-3 6-15,0-4-1 0,1-3-8 0,-1-2 31 16,-1-2-3-16,-1-3 6 0,1-1 5 0,-3-3 4 16,3 0-1-16,1-8 7 0,-2 8 9 0,3-8-4 15,-2-2 4-15,1 3 2 0,-4 0-3 0,1 0 8 16,-2 4 1-16,4-2-3 0,-6 4 4 0,-2 6 0 15,3-1-24-15,-5 6-43 0,4-2 0 0,-4 5 0 16,1 0 0-16,-1 3 0 0,-1 2 0 0,1 6 0 16,0 1 0-16,0 7 0 0,-3-3 0 0,1 2 0 0,0 7 0 15,-1-6 0-15,3 6 0 0,-1-6 0 16,-1-1 0-16,3 2 0 0,-3-3 0 0,4-2 0 16,0-3 0-16,-3-2 0 0,4-3 0 0,1 0-6 15,0-1-24-15,2-4 12 0,-3-1-4 0,2-1 7 0,0-4 3 16,0 1-1-16,-1-5 0 0,3 0 4 15,1-6-2-15,-1 2 2 0,-3-2 0 0,4-9-2 16,-2 10 5-16,0-2 6 0,2-5-15 0,2-1 9 0,-4-1 2 16,2 2 1-16,-5 4 4 0,3-4-5 0,-3 3 4 15,-3-1-3-15,0 3-2 0,-3 1-3 0,1-1 7 16,-2 6-7-16,-1 0 4 0,1 3 4 0,-2 1-3 16,-1 0-1-16,0 0 4 0,0 3-20 15,0 3 10-15,-1-4 6 0,1 4-2 0,-1-5 9 0,1 5-3 16,0 0-1-16,0 0 5 0,0 0-7 0,0 0 12 15,-5-2-2-15,5 2-2 0,0 0-2 0,0 0 7 16,0 0 4-16,0 0 5 0,0 0-1 0,0 0 6 16,0 0 5-16,0 0 0 0,0 0-4 0,0 0 5 15,7-4-6-15,-6 1-1 0,3-2-4 0,-4 1-19 16,3-1 0-16,-2 1 0 0,-1-1 0 0,1-2 0 16,-2 2 0-16,1-1 0 0,1-2 0 0,-1-1 0 15,2-1 0-15,-4 1 0 0,2-2 0 0,0 4 0 16,-1 0 0-16,1 2 0 0,0-1 0 0,-2 1 0 15,0 1 0-15,2-1 0 0,0 5 0 0,-2-4 0 16,2 4 0-16,0 0 0 0,0 0 0 0,-10 11 0 16,8-1 0-16,-3 1 0 0,3 4 0 0,-1 3 0 15,-2 6 0-15,2 0 0 0,2 2 0 0,-3 3 0 0,3 0 0 16,-4 0 0-16,2 5 0 0,1-3 0 0,2 2 0 16,1-1 0-16,-1-3 0 0,-1-3 0 0,2 1 0 15,-1-1 0-15,1-3-45 0,1-5-2 16,0-2-7-16,2-1-3 0,2 2 7 0,1-6-8 0,1-3-6 15,0 1 4-15,1-2-2 0,2-1 8 0,1-1 5 16,1-2-2-16,6 1 13 0,-5-2 4 0,8-3 8 16,-5 0-3-16,2-3 5 0,-4-1 1 0,6 0 8 15,-4-4 7-15,0 0 3 0,1-4 10 0,-3 0-5 16,1 0 11-16,4-7 6 0,-1-1 4 0,-1-1 3 16,-6 6 3-16,-2-2 3 0,-1-5 4 0,-1-1-11 15,-6 7 8-15,1-2 10 0,-6 1-4 0,2 7-3 16,-3 0 8-16,-1 0-9 0,-4 6-6 0,1-1 0 15,-1 2 7-15,0 4-6 0,-5 2 0 0,0 7 6 16,0 4-7-16,3 0-6 0,2 4 1 0,1 0-5 16,4-1-2-16,2 4-2 0,0-2 4 0,4 8-2 15,3-8 4-15,1 2-7 0,4-9-2 0,-1 5-9 16,4-3-2-16,3-1-1 0,1-1-15 0,0-3 4 16,2-4 2-16,-1 1-5 0,1-4 2 0,2-1 3 15,-2-3 0-15,-1-3 2 0,-2-1 2 0,4-1 3 16,-3-2-4-16,0-2-3 0,1 0 8 0,1-4 0 15,0-1-1-15,3-1-2 0,-3-3 4 0,5 1-11 16,-3 1 11-16,-3-2 14 0,2 0 0 0,1-1 5 16,-1-1 0-16,-1 2 6 0,-2 2 13 0,-2 4 0 15,-2 0 6-15,-2 4 7 0,-2 3-49 0,-1 1 0 16,-4 3 0-16,2 0 0 0,-3 1 0 0,-3 3 0 16,0 0 0-16,-4 12 0 0,-5-1 0 0,3 3 0 0,-3 2 0 15,-4 7 0-15,3 2 0 0,-3-3 0 0,3-4 0 16,-6 6 0-16,10-6 0 0,-8 3 0 0,6-4 0 15,-1-2 0-15,3-4 0 0,0-2 0 0,1 0 0 16,-1-2 0-16,1-1 0 0,0-2 0 0,0-3 0 16,-1-1 0-16,6 0 0 0,-8-10 0 0,2 2 0 15,-1-3-6-15,2 0-36 0,-3-4 18 0,3-3 8 16,-1-2-6-16,3-6 7 0,1 4 5 0,-1-2-4 16,3 5 4-16,2-8 0 0,-1 8 12 0,5 1 7 15,-3 6 19-15,1 0 6 0,-1 1 0 0,1 2 3 16,-1 4-12-16,2 1-25 0,1 3 0 0,-6 1 0 15,14 6 0-15,-6 1 0 0,7 6 0 0,-4-1 0 16,5 9 0-16,-6-4 0 0,8 8 0 0,-5-1 0 16,6 0 0-16,-3-2 0 0,0-2 0 0,0 2 0 15,-4-8 0-15,0-1 0 0,-4-2 0 0,7 0 0 16,-2-1 0-16,-4-2 0 0,3 0 0 0,-3-4-82 16,0-1-57-16,1 0-16 0,-2 0-25 0,0-3-20 15,-2-4-30-15,2 2-21 0,-2-2-41 0,-2 1-52 16,1-4-53-16,-5 1-77 0,-1-3-435 0,-2-7-983 15,-2 2 436-15</inkml:trace>
  <inkml:trace contextRef="#ctx0" brushRef="#br0" timeOffset="132999.72">31537 10580 3324 0,'-4'-4'249'0,"3"-1"-81"0,1 5-13 16,6-10 26-16,4 5-22 0,-1-2 30 0,7 0-14 0,1-2-10 16,4 1-16-16,7-1 0 0,3 0-19 15,2-1-16-15,-1 4-7 0,4-1-13 0,-3 1-10 16,5 0-7-16,-2 0-8 0,0-2-7 0,-4 3-6 16,0 1-8-16,-2 1-7 0,-1 0 0 0,-8 0-7 0,-3 1-3 15,-8 1-13-15,-1 0-13 0,-1-2-23 0,1 3-23 16,-9 0-39-16,6-1-50 0,-6 1-50 0,0 0-56 15,0 0-66-15,0 0-116 0,-28-3-361 16,18 4-843-16,-3 1 374 0</inkml:trace>
  <inkml:trace contextRef="#ctx0" brushRef="#br0" timeOffset="133682.29">29741 11748 304 0,'-4'0'482'15,"-2"1"7"-15,6-1 7 0,0 0-6 0,-5-5-9 16,5 5-19-16,6-8-25 0,1 3-16 0,3-2-14 0,-1 0-17 15,7-5-15-15,1-1-26 0,9-4-24 0,2-4-27 16,2 3-17-16,11-11-22 0,4 2-22 16,-4-1-21-16,4-1-22 0,-4-1-16 0,2 4-17 15,-5-4-17-15,-8 7-11 0,-5 2-16 0,2-4-52 0,-5 6-65 16,-9 5 0-16,-1 1 0 0,-6 3 0 0,-3 2 0 16,-3 3 0-16,-5 0 0 0,-4 1 0 0,-3 4 0 15,-6 3 0-15,-4 2 0 0,-6 3 0 0,1 2 0 16,3 5 0-16,2 2 0 0,5-4 0 0,3 2 0 15,4 3 0-15,2-1 0 0,3 8 0 0,5-7 0 16,4 7 0-16,5-1 0 0,10 0 0 0,0-3 0 16,7 2 0-16,1-4 0 0,2 2 0 0,1-2 0 15,0-1 0-15,-2-1 0 0,-1-2 0 0,-4-3 0 16,-5-2 0-16,-3 1 0 0,-6-5 0 0,-1 0 0 16,-4-1 0-16,-2 1 0 0,-4-2 0 0,-2 2 0 15,-5-2 0-15,-9 1 0 0,-1 1 0 0,-9-1 0 16,-1-2 0-16,-2 2 0 0,1-3 0 0,0 4 0 15,2-3 0-15,6-1 0 0,3 1 0 0,-2 0 0 16,3 1 0-16,4 0 0 0,4-1 0 0,-3 0 0 16,6-2 0-16,0 0 0 0,2 0 0 0,5-1 0 15,-5 1 0-15,5-1 0 0,0 0-172 0,0 0-257 16,0 0-102-16,14-6-104 0,-7 3-436 0,3-2-1160 16,1 0 513-16</inkml:trace>
  <inkml:trace contextRef="#ctx0" brushRef="#br0" timeOffset="134066.81">30753 11178 301 0,'4'-10'511'15,"1"2"5"-15,-3 4 7 0,4-1-7 0,-5 1-6 0,4 0-9 16,4 3-22-16,-4 1-28 0,7 1-30 0,1 2-18 15,-3 4-38-15,4 2-22 0,1 3-14 0,-1 1-16 16,7 9-22-16,-2 1-20 0,-2 2-23 0,2 4-24 16,-4 1-21-16,3 2-18 0,1 10-12 15,-2 4-59-15,-3-3-114 0,-4-6 0 0,0 8 0 0,-4-12 0 16,1 13 0-16,-7-13 0 0,0 5 0 0,-6 7 0 16,1-12 0-16,-3 1 0 0,-2-1 0 0,-4-1 0 15,-3-3 0-15,-3-2 0 0,-1-1 0 0,1-3 0 16,-5-1 0-16,-1-5 0 0,0 0 0 0,-1-4 0 15,2-1 0-15,-1-2 0 0,4-3 0 0,3 0 0 16,1-1 0-16,-2-3 0 0,3 1 0 0,3-1 0 16,4-1 0-16,-1 0 0 0,4-2 0 0,2 0 0 15,5 0 0-15,-7-4 0 0,7 4 0 0,0 0 0 16,6-11 0-16,0 5-586 0,2-1-682 0,7-3-1373 16,9-3 608-16</inkml:trace>
  <inkml:trace contextRef="#ctx0" brushRef="#br0" timeOffset="134233.47">31396 11987 4219 0,'13'-2'544'15,"-3"-5"-197"-15,-5 5-53 0,3-1 9 0,-3 1-2 16,-1-1 14-16,-3 0-12 0,4 0-6 0,-1 1-30 16,-4 2-14-16,3-2-22 0,-3 2-25 0,0 0-29 15,4-4-43-15,-4 4-134 0,3-2 0 0,-3 2-4 16,0 0-249-16,0 0-170 0,0 0-217 0</inkml:trace>
  <inkml:trace contextRef="#ctx0" brushRef="#br0" timeOffset="140232.41">28785 3110 11 0,'5'2'454'0,"-5"-2"-7"15,4 2-8-15,-4-2-5 0,1 3-3 0,-1-3 1 16,0 0-7-16,0 0-14 0,0 0-2 0,0 0-1 16,0 0-10-16,0 0-21 0,0 0-21 0,0 0-16 15,0 0-26-15,0 0-30 0,0 0-28 0,13-7-21 16,0 3-26-16,0-2-24 0,7-1-17 0,10-5-14 16,-4 4-15-16,4-4-22 0,-3 1-40 0,-3-1-54 15,-4 2-72-15,6-3-61 0,-9 5-83 0,-1 0-97 16,0 1-123-16,-4 4-139 0,-5 2-503 0,1 4-1142 15,-1 4 505-15</inkml:trace>
  <inkml:trace contextRef="#ctx0" brushRef="#br0" timeOffset="140483.29">28618 4333 541 0,'0'-9'565'0,"1"1"6"0,-1 1-39 0,4 0-30 16,1-3-32-16,0 3-37 0,3 0-38 0,2 0-34 0,7-3-30 16,1 3-34-16,8-3-30 0,4 1-19 0,3 2-50 15,0 2-82-15,-1 0-93 0,5 1-120 0,-1-1-128 16,-3 5-140-16,-3 0-496 0,0 4-932 0,-7 2 412 15</inkml:trace>
  <inkml:trace contextRef="#ctx0" brushRef="#br0" timeOffset="140852.31">28899 5941 209 0,'13'-5'592'0,"-9"1"1"0,-1 0-20 0,3 2-23 16,-1-4-14-16,2-3-34 0,0 2-22 15,2-1-40-15,0-2-42 0,5 1-40 0,-1-2-33 0,3 0-33 16,-1 1-34-16,3 1-32 0,0 0-93 0,3 2-106 16,-5 1-89-16,2 3-98 0,1 4-90 15,-6 1-86-15,-1 3-92 0,-3 1-448 0,-3 5-949 16,-2 0 419-16</inkml:trace>
  <inkml:trace contextRef="#ctx0" brushRef="#br0" timeOffset="141166.73">28435 7385 435 0,'8'-13'474'15,"-2"2"-11"-15,1 2-19 0,-1-2-45 0,0 1-23 0,3 1-26 16,0 1-33-16,-1-1-27 0,3 3-24 0,0 2-22 15,0-1-25-15,4 1-22 0,-2 1-20 0,5 1-21 16,-4 1-23-16,0 1-62 0,3-1-62 0,1 3-87 16,-5 0-78-16,-1 2-80 0,0-1-99 0,-4 3-368 15,0 0-761-15,-3-1 337 0</inkml:trace>
  <inkml:trace contextRef="#ctx0" brushRef="#br0" timeOffset="141415.73">28123 8193 84 0,'-13'11'612'0,"8"0"-27"0,-5-2-36 0,6-1-39 0,0-2-35 15,4 0-33-15,2-3-28 0,2 1-32 16,1-2-34-16,7-2-29 0,1 0-25 0,8-3-35 15,5-3-22-15,5-1-28 0,4-2-37 0,3 0-51 0,11-6-56 16,-1 0-63-16,2 2-65 0,-14 2-58 0,-2-1-47 16,0 2-52-16,-2 0-45 0,-11 8-69 15,1-4-60-15,-11 2-359 0,1 1-815 0,-3 2 361 16</inkml:trace>
  <inkml:trace contextRef="#ctx0" brushRef="#br0" timeOffset="151515.81">12603 12119 329 0,'9'-28'365'0,"0"3"-4"0,1 0 0 16,-3 6 8-16,2 1-20 0,-2 1-11 0,1 2-6 15,0 5-11-15,-2 3-21 0,0-1-23 0,-2 3-24 16,1 3-9-16,1 3-7 0,-3 4 0 0,4 4-8 16,-2 7-8-16,-1 10-5 0,-1 1 0 0,0 9-14 15,-7 12-14-15,2 2-6 0,-2 6-13 0,-3-1-15 16,-1 2-16-16,0 2-15 0,-1-1-15 0,-3-2-4 16,7 0 1-16,0-5-20 0,1-2-8 0,4-13-13 15,3-2 9-15,1-3-18 0,3-1-5 0,2-5-3 16,2-2-8-16,-2-7-3 0,4-3-1 0,-4-4-11 0,4-5 17 15,1 0 6-15,3-4 3 0,2-6-2 16,7-6-9-16,0-3-10 0,0-5 3 0,-2-4-2 0,7-13 3 16,1-3-10-16,-5-2-5 0,2-2 5 0,1-9-5 15,4-22 1-15,-7 21-5 0,4-24-2 0,-11 23-6 16,-2 0 8-16,1-4-4 0,-1 3-1 0,-4-1-6 16,-5 3-3-16,1 10 3 0,-6 15 7 0,0 11 2 15,-3 1 0-15,-1 7-14 0,-1 6 2 0,-3 4-3 16,4 0 0-16,-11 18 8 0,-1 4-3 0,3 6-9 15,-1 5 15-15,-3 13 5 0,4 0-3 0,-1 4-10 16,6 2 0-16,-1-3 0 0,5 2 0 0,-3-1 0 16,6-3 0-16,-3 0 0 0,5 0 0 0,-1-14 0 15,2 1 0-15,-1-1 0 0,3 0 0 0,2-4 0 16,3-4 0-16,-1-1 0 0,-3-6 0 0,2-2 0 16,2-3 0-16,1-3 0 0,-5-2 0 0,1-1 0 15,3-6 0-15,-2-1 0 0,3-3 0 0,2-6 0 16,-3 1 0-16,3-7 0 0,-7-1 0 0,9-9 0 0,-5-2 0 15,-2-2 0-15,1-3 0 0,-2 0 0 16,0-1 0-16,3 4 0 0,-4-1 0 0,4 2 0 16,-3 6 0-16,-2 4 0 0,-2 3 0 0,3 1 0 0,-3 5 0 15,1 2 0-15,0 3 0 0,4 4 0 0,0 2 0 16,2 3 0-16,4 5 0 0,-1 2 0 0,6 9 0 16,-3-1 0-16,0 2 0 0,2 4 0 0,-2 1 0 15,-1 1 0-15,-3-1 0 0,-1 1 0 0,-2-1 0 16,-2-1 0-16,-1 0 0 0,-4-8 0 0,-3 0 0 15,0 0 0-15,-4-1 0 0,-3-3 0 0,-2 0 0 16,0-2 0-16,-2-5 0 0,-1 2 0 0,-4-1 0 16,1-4 0-16,-2 0 0 0,2-3 0 0,0 0 0 15,2-1 0-15,-1-2 0 0,1 0 0 0,3 0 0 16,-1-2 0-16,3 2 0 0,1 0 0 0,2-2 0 16,-1 2 0-16,4 2 0 0,0-7 0 0,0 7 0 15,9-3 0-15,4 2 0 0,0 1 0 0,6-1 0 16,-1 2 0-16,4-1 0 0,7-1 0 0,2 1 0 15,-2-2 0-15,3 1 0 0,0-1 0 0,-4-2 0 0,3-2 0 16,-3 3 0-16,0-4 0 0,-3-2 0 0,-4 1 0 16,3-4 0-16,-5 2 0 0,-2-2 0 15,5-5 0-15,-9 1 0 0,4-5 0 0,-2-2 0 0,-4-1 0 16,-2-1 0-16,-1 0 0 0,-6-1 0 0,1 7 0 16,-6 1 0-16,2 1 0 0,-3 3 0 15,-1 1 0-15,0 4 0 0,-4 3 0 0,-1 4 0 0,-2 2 0 16,-3 5 0-16,-2 6 0 0,1 2 0 0,-1 6 0 15,-1 4 0-15,1 2 0 0,4 1 0 0,4 1 0 16,5-2 0-16,2 2 0 0,4-7 0 0,4 3 0 16,3 0 0-16,6 1 0 0,2-5 0 0,5-1 0 15,1-4 0-15,-5-3 0 0,9-2 0 0,-2-1 0 16,-3-5 0-16,-2 2 0 0,1-4 0 0,0-1 0 16,-3-3 0-16,3 0 0 0,-5-1 0 0,-3 0 0 15,-1-3 0-15,-2 3 0 0,-3-3 0 0,-3 1 0 16,2 1 0-16,-4-3 0 0,-2 2 0 0,1 1 0 15,-4 0 0-15,-1 2-144 0,-2-1-388 0,0 2-86 16,2 0-532-16,-3 1-1246 0,7 1 552 0</inkml:trace>
  <inkml:trace contextRef="#ctx0" brushRef="#br0" timeOffset="151783.16">14267 12189 3992 0,'-1'-14'286'0,"-2"-1"-4"0,2 3 40 0,1 1 24 0,0-1-19 15,0 0-9-15,1 1-8 0,-1 1-72 0,0 3-37 16,3 1-18-16,-6 0-25 0,6 1-12 0,-2 1-47 15,-1-1-65-15,0 5-72 0,0 0-68 16,0 0-81-16,14 12-74 0,-9-1-71 0,3 5-63 0,-3 12-57 16,5 4-81-16,-2-1-290 0,0 3-893 0,-2 1 395 15</inkml:trace>
  <inkml:trace contextRef="#ctx0" brushRef="#br0" timeOffset="152516.09">14463 12679 378 0,'3'-11'470'0,"0"4"19"0,-3-2 7 16,0-3 1-16,-3-4-5 0,3 3-6 0,3-5-13 16,-2-2-17-16,1 4-14 0,1-2-23 0,1 1-29 15,4 3-22-15,-3 2-33 0,1 2-33 0,2 0-29 16,-3 7-28-16,3 3-28 0,5 0-24 0,-3 5-23 16,-1 4-15-16,4 4-12 0,-3 5-20 0,0 7-9 15,2-2-49-15,-6 5-65 0,-1 1 0 0,-1-1 0 16,-5-3 0-16,3 1 0 0,1-7 0 0,-3 0 0 0,2-3 0 15,-1-4 0-15,2-2 0 0,-3-2 0 0,3-2 0 16,-2-4 0-16,3 0 0 0,-4-2 0 16,0 0 0-16,16-10 0 0,-7 0 0 0,2-2 0 15,3-3 0-15,-2-2 0 0,6-4 0 0,-5 0 0 0,0 4 0 16,0 2 0-16,-2 0 0 0,1 3 0 16,-6 5 0-16,2 0 0 0,-2 6 0 0,2 1 0 15,-8 0 0-15,9 7 0 0,-3 3 0 0,-1 0 0 0,2 7 0 16,-1 0 0-16,2 1 0 0,5 5 0 0,-1-2 0 15,0-5 0-15,2 1 0 0,5 0 0 0,0-8 0 16,5 3 0-16,-2-4 0 0,8-5 0 16,-1-1 0-16,2-4 0 0,3-4 0 0,-4-2 0 0,0-6 0 15,1 1 0-15,-3-3 0 0,1-2 0 0,-3-3 0 16,-3-3 0-16,-3-1 0 0,2 0 0 0,-4-3 0 16,-5-4 0-16,-3 3 0 0,0-1 0 0,-5 1 0 15,-1 1 0-15,-4 9 0 0,-5 2 0 0,1 7 0 16,-5 2 0-16,-1 3 0 0,-3 5 0 0,-5 3 0 15,2 4 0-15,-3 4 0 0,1 1 0 0,-2 10 0 16,0 0 0-16,7 3 0 0,1 2 0 0,3-3 0 16,5 4 0-16,1-1 0 0,6 1 0 0,2-2 0 15,0-1 0-15,8-2 0 0,-2 0 0 0,-2-5 0 16,6 5 0-16,-4-8 0 0,5 5 0 0,0 0 0 0,-6-6 0 16,1 3 0-16,1 1 0 0,-3 0 0 15,2 6 0-15,-2 1 0 0,-1 0 0 0,2 1 0 16,-7-2 0-16,-2 1 0 0,3 1 0 0,-7 1 0 0,3-1 0 15,-5-8 0-15,1 8 0 0,-3-1 0 0,0 0 0 16,2-6 0-16,-4 5 0 0,0-5 0 0,-1 3 0 16,-1-7 0-16,-6 0 0 0,5-2 0 15,0-1 0-15,-2-2 0 0,3-3 0 0,1-2 0 0,3-3 0 16,-5 1 0-16,2-6 0 0,1 0 0 0,1-5 0 16,4-1 0-16,-2-7 0 0,6-2 0 0,6-7 0 15,1-4 0-15,3-5 0 0,12-11 0 0,2-4 0 16,5-1 0-16,3 1 0 0,1 2 0 0,2 3 0 15,3 3 0-15,3 5 0 0,0 5-474 0,0 1-275 16,1 5-413-16,-5 8-1258 0,-2 2 557 0</inkml:trace>
  <inkml:trace contextRef="#ctx0" brushRef="#br0" timeOffset="153866.21">17066 12657 4 0,'-13'3'397'0,"-5"2"10"0,2 0-18 16,2-2 2-16,2 1 4 0,-1-1 0 0,3 0 0 15,1-1-1-15,-1-1-5 0,5 2-6 0,0-2-2 0,1 0-5 16,4-1-11-16,0 0-25 0,0 0-21 0,14-13-27 16,3 2-25-16,-1-1-20 0,6-6-10 15,2 0-17-15,4-4-15 0,-1-2-17 0,-3 3-18 16,2-5-16-16,2 0-15 0,7-10-13 0,-10 11-7 0,-2-4-17 15,7-12-97-15,-5 1-5 0,-1-2 0 0,-2-1 0 16,-8 10 0-16,-2-3 0 0,-2 2 0 0,-3 3 0 16,0 3 0-16,-3 10 0 0,-2 1 0 0,0 7 0 15,-2 4 0-15,-3 5 0 0,3 1 0 0,-10 12 0 16,-4 8 0-16,1 5 0 0,-1 7 0 0,-3 13 0 16,2 5 0-16,6 0 0 0,0 3 0 0,3-2 0 15,2-4 0-15,4 1 0 0,4 0 0 0,-1-13 0 16,5-2 0-16,0-5 0 0,3 1 0 0,-2-6 0 15,3-6 0-15,-1-4 0 0,0-4 0 0,-1-3 0 16,1-2 0-16,0-4 0 0,0-4 0 0,2-2 0 16,0-6 0-16,-1-4 0 0,1-7 0 0,-1-2 0 15,-1-7 0-15,-1 2 0 0,-1-1 0 0,4-13 0 16,-4 8 0-16,-4-12 0 0,5 1 0 0,-2-2 0 16,-3 3 0-16,0 14 0 0,-1 4 0 0,0 11 0 15,0 4 0-15,-2 4 0 0,-2 6 0 0,0 3 0 16,0 0 0-16,0 18 0 0,-6 7 0 0,5 7 0 15,-3 1 0-15,0 14 0 0,0 3 0 0,4-2 0 0,0-2 0 16,3-10 0-16,-2 0 0 0,4-1 0 16,4-2 0-16,-1-5 0 0,-2-1 0 0,7-5 0 0,-3-7 0 15,2-2 0-15,-3-6 0 0,1-1 0 16,1-5 0-16,-2-1 0 0,5-3 0 0,-3-4 0 0,1-3 0 16,1-2 0-16,-3-5 0 0,7-7 0 15,-3 1 0-15,-3-6 0 0,1 1 0 0,1 2 0 16,-4 1 0-16,-3 7 0 0,-1 3 0 0,-1 5 0 0,-1 3 0 15,0 3 0-15,0 2 0 0,-3 2 0 0,0 0 0 16,2 18 0-16,1-5 0 0,0 4 0 0,0 8 0 16,4 0 0-16,3 2 0 0,0-2 0 0,4-2 0 15,2 0 0-15,-1-1 0 0,5-4 0 0,-2-6 0 16,-1-1 0-16,2-4 0 0,-1 0 0 0,4-6 0 16,-2 0 0-16,-2-5 0 0,0-2 0 0,-1-2 0 15,-2-3 0-15,-2-2 0 0,1-4 0 0,-1-8 0 16,-1 1 0-16,-3-5 0 0,-1-1 0 0,-3-3 0 15,-1 1 0-15,2 0 0 0,-6 3 0 0,0 4 0 16,0 9 0-16,-1 6 0 0,-4 1 0 0,2 5 0 16,1 4 0-16,2 0 0 0,-13 12 0 0,2 3 0 0,4 1 0 15,-1 8 0-15,5 4 0 0,0 0 0 16,4 2 0-16,3-2 0 0,5 0 0 0,1-4 0 16,3-1 0-16,-3-8 0 0,7 1 0 0,-3-4 0 15,4-4 0-15,1 0 0 0,-2-6 0 0,2-2 0 0,-1-4 0 16,2 0 0-16,-1-3 0 0,7-7 0 15,-6-1 0-15,6-2 0 0,-3-3 0 0,0 1 0 16,0 0 0-16,0 1 0 0,1 1 0 0,-3 3 0 16,4 2 0-16,-6 6 0 0,-2 2 0 0,-3 4 0 0,3 4 0 15,-6 2 0-15,-2 2 0 0,3 4 0 0,-2 4 0 16,-2 1 0-16,-3 1 0 0,0 6 0 0,-5-5 0 16,0 0 0-16,-3 0 0 0,-1 2 0 0,1-3 0 15,-3-1 0-15,1-2 0 0,-1-2 0 0,0-4 0 16,-1 1 0-16,6-3 0 0,-3-4 0 0,-1 1 0 15,0-1 0-15,1-2 0 0,4-1 0 0,0 0 0 16,0 0 0-16,-4-11 0 0,11 1 0 0,0 1 0 16,2-5 0-16,4-2 0 0,7-2 0 0,3-1 0 15,4-1 0-15,3 0 0 0,0-2 0 0,15-5 0 16,0 0 0-16,0 0 0 0,-2 1 0 0,4 0 0 16,-2-2 0-16,-4 2 0 0,-13 4 0 0,-4 1 0 15,-1 0 0-15,-5 1 0 0,-8 6 0 0,-4 0 0 16,-3 6 0-16,-4-3 0 0,-3 8 0 0,-5-5 0 15,-6 8 0-15,-6 1 0 0,-5 8 0 0,-2 3 0 16,-2 2 0-16,6 3 0 0,3 2 0 0,-2 3 0 16,8 1 0-16,6 1 0 0,5-4 0 0,4 6 0 15,5-1 0-15,8-2 0 0,6-1 0 0,4-1 0 16,8-1 0-16,1-4 0 0,1 0 0 0,0-4 0 16,3-6 0-16,0 0 0 0,-4-2 0 0,-10-4 0 0,1 0-105 15,-8-4-199-15,-2-2-50 0,-6 0-41 16,-4-3-45-16,-6 0-54 0,-3-5-61 0,-17-8-369 15,-5 0-1001-15,-23-5 442 0</inkml:trace>
  <inkml:trace contextRef="#ctx0" brushRef="#br0" timeOffset="154032.31">17320 12104 3848 0,'-98'-13'327'16,"39"5"-86"-16,22 1 52 0,5 3 31 0,10-1-5 15,4 3-31-15,4-1-34 0,7 1-44 0,4 1-24 16,3 1-6-16,0 0-5 0,36 3-32 0,1 1-5 15,22-2-14-15,1 3-39 0,5 0-49 0,4-3-71 16,-4 1-92-16,27 0-123 0,-32 2-128 0,2-5-156 16,-6 4-441-16,4-2-1055 0,-6-2 466 0</inkml:trace>
  <inkml:trace contextRef="#ctx0" brushRef="#br0" timeOffset="154549">20693 12726 3151 0,'-7'-25'253'0,"2"-3"-53"0,-2 1 33 15,3 2 59-15,1-2 12 0,2 8-13 16,-1-1-21-16,3 4-13 0,0-1-2 0,-1 6-7 15,0 1-2-15,1 3-13 0,1 4-22 0,0 2 2 0,-2 1 0 16,0 0 10-16,17 17-4 0,-10-2-11 0,0 4-12 16,4 6-15-16,-2 2-19 0,0 4-30 15,3 2-132-15,-1-2 0 0,-2-1 0 0,4-1 0 0,-3-3 0 16,3-2 0-16,1 1 0 0,-5-9 0 0,0-2 0 16,0-5 0-16,-1-2 0 0,1-1 0 0,-3-5 0 15,5-1 0-15,-2-3 0 0,3-4 0 0,-2-1 0 16,0-8 0-16,4-6 0 0,-2-5 0 0,-1-4 0 15,2-4 0-15,0-14 0 0,0-3 0 0,2 5 0 16,0-1 0-16,-3 14 0 0,-3 2 0 0,2 6 0 16,-4 10 0-16,-2 6 0 0,0 1-246 0,0 7-183 15,-2 2-26-15,-3 0-40 0,6 13-43 0,-4 0-467 16,2 5-1089-16,3 10 482 0</inkml:trace>
  <inkml:trace contextRef="#ctx0" brushRef="#br0" timeOffset="155799.47">21529 12797 284 0,'11'-11'407'0,"1"-3"5"16,-5-5-1-16,-1-1-8 0,-3-6-6 0,-3-1-3 15,-5 0 1-15,-1-2-5 0,-6 4-17 0,-2 2-19 16,-4 1-20-16,2 9-32 0,-7 0-22 0,5 6-22 16,-9 3-27-16,4 4-17 0,-4 6-22 0,-2 3-23 15,3 6-14-15,2 4-9 0,-3 3-17 0,4 2-16 16,4 4-14-16,2-1-5 0,6 0-7 0,1-1-19 15,7 0 6-15,3-3-8 0,1-5 5 0,7-2 3 16,2-4-10-16,3 1 5 0,2-4-5 0,2-2 0 16,1-4 2-16,0-2-4 0,2-2-2 0,-1-3-10 15,-1-4 4-15,1-1-4 0,-4-5 3 0,6-5-4 0,-7-1-15 16,3-5 8-16,-7-2-8 0,0 1-34 16,-1-2 0-16,-5 3 0 0,0 6 0 0,-3 2 0 0,-1 5 0 15,0 1 0-15,0 3 0 0,-2 2 0 16,-1 5 0-16,3 1 0 0,0 0 0 0,-9 13 0 0,9-1 0 15,0 3 0-15,4 2 0 0,1 9 0 0,4-4 0 16,5 3 0-16,0-3 0 0,7-1 0 0,3 0 0 16,-1-3 0-16,6-5 0 0,0 1 0 0,2-7 0 15,3 1 0-15,-2-5 0 0,1-5 0 0,-4-3 0 16,4-3 0-16,-9-4 0 0,2-2 0 0,-3-3 0 16,0-4 0-16,-1-5 0 0,-2-3 0 0,-3-2 0 15,4-13 0-15,-5-2 0 0,2-3 0 0,-1-3 0 16,-2-2 0-16,-5 3 0 0,-1-2 0 0,-1 0 0 15,-3 7 0-15,-4 15 0 0,-1 5 0 0,0 9 0 16,0 6 0-16,-4 5 0 0,-1 5 0 0,-4 4 0 16,-6 10 0-16,0 7 0 0,-2 13 0 0,-2 12 0 15,2 4 0-15,4 5 0 0,6 2 0 0,-2 4 0 16,8-4 0-16,3-1 0 0,3-3 0 0,5-2 0 16,5-4 0-16,1-3 0 0,0-15 0 0,1-2 0 15,6-2 0-15,-1-4 0 0,1-2 0 0,-5-8 0 16,1-3 0-16,-1-3 0 0,-1-4 0 0,1-4 0 15,-3-2 0-15,0-2 0 0,-2-4 0 0,2-4 0 16,-2-5 0-16,1-4 0 0,-5-2 0 0,1 1 0 0,-1-5 0 16,0 3 0-16,0-1 0 0,-2 5 0 0,-4 6 0 15,0 6 0-15,-2 3 0 0,2 2 0 16,-3 5 0-16,0 2 0 0,0 0 0 0,0 0 0 0,0 20 0 16,0-3 0-16,-3 2 0 0,3 3 0 0,3-3 0 15,-1 6 0-15,2-1 0 0,1-6 0 0,2-1 0 16,0 1 0-16,1-4 0 0,2-3 0 0,2-2 0 15,-3-3 0-15,1-3 0 0,3 0 0 0,-2-6 0 16,2 2 0-16,6-4 0 0,-5-3 0 0,2 0 0 16,1-5 0-16,-4 1 0 0,9-5 0 0,-8 1 0 15,5-3 0-15,-5 4 0 0,0 3 0 0,-1 2 0 16,-3 1 0-16,-1 2 0 0,-4 2 0 0,4 3 0 16,-6 3 0-16,-3-1 0 0,11 7 0 0,-8 1 0 15,1 3 0-15,0 1 0 0,-1 5 0 0,3 1 0 16,1 2 0-16,2-2 0 0,0 0 0 0,9 3 0 15,1 1 0-15,2-4 0 0,1-4 0 0,2 0 0 16,5-3 0-16,0-5 0 0,2-1 0 0,1-2 0 16,-4-5 0-16,0-3 0 0,-6 2 0 0,3-4 0 15,-5-2 0-15,-1-1 0 0,-1-2 0 0,2-7 0 16,-2 0 0-16,-4-4 0 0,0-2 0 0,-5 2 0 16,-1-4 0-16,-3-2 0 0,1 0 0 0,-6 3 0 15,-2 8 0-15,-3 1 0 0,-2 6 0 0,1 1 0 0,-3 5 0 16,-4 2 0-16,-5 6 0 0,0 2 0 0,-5 10 0 15,3 3 0-15,1 1 0 0,5 1 0 0,2 8 0 16,6 0 0-16,3-2 0 0,8 3 0 16,4-2 0-16,5 0 0 0,4-3 0 0,5-1 0 0,4-3 0 15,2-3 0-15,7-4 0 0,-1-3 0 0,1-3 0 16,1-6 0-16,0-1 0 0,1-3 0 16,-5-3 0-16,1-3 0 0,-5-4 0 0,-1-1 0 15,-2-4 0-15,-2-3 0 0,1 0 0 0,-7-6 0 0,0-3 0 16,-4-2 0-16,4-1 0 0,-9-2 0 0,6-9 0 15,-7 11 0-15,-5 0 0 0,-3 6 0 0,-3 0 0 16,-2 9 0-16,-4 6 0 0,3 1 0 0,-6 5 0 16,2 1 0-16,-3 3 0 0,0 4 0 0,-1 5 0 15,5-2 0-15,-5 9 0 0,7 1 0 0,0 2 0 16,5 4 0-16,4 4 0 0,5 1 0 0,0 3 0 16,7 1 0-16,3-1 0 0,1-2 0 0,2 1 0 15,1-3 0-15,-2 2 0 0,1-5 0 0,-2 0 0 16,-1-2 0-16,-6-5 0 0,-2-1 0 0,-1-3 0 15,-4 1 0-15,-2-1 0 0,-2-1 0 0,-2-1 0 16,-3-1 0-16,-3 1 0 0,-2-2 0 0,-1-2 0 16,-6 1 0-16,-1-1 0 0,0-1-269 0,-4-1-244 15,3-3-138-15,-12 0-476 0,12 2-1220 0,0-2 540 16</inkml:trace>
  <inkml:trace contextRef="#ctx0" brushRef="#br0" timeOffset="156183.25">24127 12961 4057 0,'0'0'524'16,"0"0"-155"-16,0 0 25 0,10-9-45 0,-6 7-42 15,-4 2-45-15,8-4-19 0,-6 1-19 0,1 2-27 16,-3 1-7-16,0 0-8 0,0 0 0 0,0 0-9 15,1 13-6-15,-5-4-16 0,-3 5-10 0,-5-1-62 16,-2 3-79-16,-3 2 0 0,2-2 0 0,-2 4 0 16,6-3 0-16,-1-1-31 0,2 1-222 0,3 0-86 0,0 0-77 15,5-1-55-15,0-5-55 0,6-1-71 16,3-2-330-16,5-2-1004 0,2-5 446 0</inkml:trace>
  <inkml:trace contextRef="#ctx0" brushRef="#br0" timeOffset="156815.76">24794 12668 3864 0,'22'-26'333'0,"-7"0"-5"16,-3 9-27-16,-5 3 15 0,0 2-24 0,-3 7-39 15,-2-1-44-15,-2 4-10 0,0 2 9 0,0 0 4 0,0 0 5 16,-13 16-9-16,7-2-8 0,-2 3-13 0,1 1-17 16,-1 10-19-16,1-2-13 0,2 2-12 0,0 1-15 15,-1-1-9-15,3-1-36 0,1 0-66 16,0-2 0-16,2-6 0 0,2-1 0 0,0-1 0 0,4-3 0 15,-4-2 0-15,4-2 0 0,1-2 0 0,-1-5 0 16,2-1 0-16,2-1 0 0,0-5 0 0,3 2 0 16,2-10 0-16,2 0 0 0,2-7 0 0,3-4 0 15,-3-2 0-15,4 1 0 0,-5 2 0 0,-3 0 0 16,-2 7 0-16,-3 2 0 0,-2 5 0 0,0 1 0 16,-3 2 0-16,-2 4 0 0,0 1 0 0,-3 0 0 15,5 10 0-15,-2 0 0 0,-1-1 0 0,2 8 0 16,0 0 0-16,2-1 0 0,-1 5 0 0,3-3 0 15,1 0 0-15,3-4 0 0,-1 2 0 0,2 0 0 16,2-3 0-16,1 1 0 0,-2-4 0 0,-3-2 0 16,2-4 0-16,-2-2 0 0,2 1 0 0,0-3 0 15,0-3 0-15,-1-2 0 0,0 2 0 0,3-8 0 16,-2-1 0-16,5 0 0 0,-4-3 0 0,4-5 0 16,-5-2 0-16,6-1 0 0,-5-1 0 0,0-1 0 15,-5 7 0-15,1 3 0 0,-1 2 0 0,0 3 0 16,-2 3 0-16,-2 2 0 0,-1 2 0 0,1 2 0 15,-5 1 0-15,12 6 0 0,-4-1 0 0,1 2 0 16,6 4 0-16,-2 3 0 0,10 0 0 0,1 0 0 0,2 1 0 16,3-3 0-16,1-4 0 0,0-1 0 15,-3-3 0-15,4-2 0 0,-11 0 0 0,10-7 0 16,-11 1 0-16,-1-3 0 0,-2-5 0 0,-3 0 0 16,0-4 0-16,-5-3 0 0,-2-5 0 0,-2-1 0 0,-4 0 0 15,-5-3 0-15,-3 3 0 0,-2 7 0 0,-3 1 0 16,0 4 0-16,-6 2 0 0,3 5 0 15,-4 5 0-15,0 5 0 0,-7 3 0 0,0 6 0 0,5 4 0 16,1 4 0-16,3 3 0 0,5 1 0 0,5 3 0 16,6-1 0-16,6 0 0 0,3 2 0 0,10 0 0 15,2-5 0-15,5 0-122 0,5-4-189 0,1 0-59 16,6-6-41-16,-4-1-66 0,5-12-68 0,-5 1-448 16,3-2-1075-16,-2-2 475 0</inkml:trace>
  <inkml:trace contextRef="#ctx0" brushRef="#br0" timeOffset="156983.31">26444 12403 36 0,'1'-26'494'0,"4"7"9"15,-5 7-12-15,0 1-30 0,0-1-39 0,0 6-40 16,-4 2-23-16,4 4-21 0,0 0-31 0,-10 12-26 16,9 0-28-16,0 0-27 0,1 8-45 0,0 6-66 15,1 2-76-15,0 2-96 0,7-1-77 0,-7 6-72 16,4 1-80-16,-1 9-69 0,-4-8-287 0,0 8-695 15,0-9 307-15</inkml:trace>
  <inkml:trace contextRef="#ctx0" brushRef="#br0" timeOffset="157499.31">26435 12959 183 0,'-4'16'230'0,"4"-5"55"0,-1-6 40 15,1 1 39-15,0-2 11 0,1-3 18 0,-1-1 5 16,0 0-1-16,14-7-3 0,-5 0-5 0,8-4-25 16,-2-4-19-16,8-1-15 0,3-2-22 0,-2-3-18 0,3 2-18 15,2-3-21-15,2 0-15 0,6-12-11 16,-1 0-24-16,-9 8-18 0,8-11-7 0,-3-1-24 15,1-2-10-15,-2-5-15 0,-3 3-9 0,0 1-18 0,-6-3-3 16,-4 14-1-16,-6-2-5 0,-1 4 2 0,-3 1 7 16,-4 7-4-16,-2 5-31 0,-2 5-65 0,-4-1 0 15,-2 10 0-15,-4 2 0 0,-6 6 0 16,-4 11 0-16,-1 2 0 0,1 9 0 0,-2 2 0 0,-1 13 0 16,5 2 0-16,3 1 0 0,6 0 0 0,5-11 0 15,4 10 0-15,0-11 0 0,7-1 0 0,0 1 0 16,6-2 0-16,0 1 0 0,2-5 0 15,3-2 0-15,4 0 0 0,1-6 0 0,1-2 0 0,-1-4 0 16,1-5 0-16,-6-1 0 0,0-7 0 0,1 0 0 16,-1-6 0-16,-4 1 0 0,3-5 0 0,-3 0 0 15,0-3 0-15,1-4 0 0,-4 1 0 0,0 0 0 16,-3-2 0-16,-3-1 0 0,1-1 0 0,-2 0 0 16,-1 0 0-16,-3 0 0 0,-2 9 0 0,0-3 0 15,-1 1 0-15,1 5 0 0,0 0 0 0,1 3 0 16,-1 0 0-16,2 3 0 0,0 0 0 0,0 0 0 15,-9 8 0-15,9-2 0 0,0 2 0 0,1 0 0 16,-1 1 0-16,1 1 0 0,2-2 0 0,-2 1 0 16,2-2 0-16,-1 0 0 0,1-2 0 0,-1 0 0 15,2-1 0-15,-1-1 0 0,2 0 0 0,-2-1 0 16,-3-2 0-16,0 0 0 0,0 0 0 0,12-6 0 16,-9 1 0-16,-1 1 0 0,1 1 0 0,1-5 0 15,-1 0 0-15,-1 1 0 0,0 0-74 0,-2 1-171 0,0 0-48 16,0-5-50-16,0 5-35 0,0-2-41 15,-4 3-60-15,4-3-70 0,-3 0-354 0,-1 2-976 16,1 3 432-16</inkml:trace>
  <inkml:trace contextRef="#ctx0" brushRef="#br0" timeOffset="158033.25">27180 12829 188 0,'-4'4'428'0,"4"-4"29"16,0 0 15-16,0 0 4 0,0 0-14 0,0 0-16 15,0 0-14-15,0 0-20 0,10-8-27 0,-3 3-19 16,1-1-28-16,2 1-23 0,0-4-19 16,3-1-25-16,1-4-18 0,-1 3 0 0,-1-3-36 0,1 0-14 15,0-2-15-15,2-4-19 0,-6 3-22 0,5-6-9 16,-1-1-12-16,-1-2-28 0,-2 0-4 0,-1-2-4 15,0-2-8-15,-3 2-16 0,0 0 4 0,-2 1-15 16,-4 8-7-16,2 2-4 0,-4 2-12 0,-2 4-6 16,2 1 7-16,-3 4-18 0,-2 4-15 0,1 2 0 15,-3 4 0-15,0 5 0 0,-5 4 0 0,-3 10 0 16,2 2 0-16,2 8 0 0,2-1 0 0,1 2 0 16,1 12 0-16,1-10 0 0,2 0 0 0,4-2 0 15,4 2 0-15,0-3 0 0,2 1 0 0,6-3 0 16,-3-3 0-16,4 1 0 0,3-4 0 0,0-1 0 0,4-2 0 15,-1-1 0-15,-2-7 0 0,3-5 0 16,1-4 0-16,1 0 0 0,1-2 0 0,-1 0-236 16,2-2-133-16,-4-1-69 0,1-4-68 0,-2 0-87 15,-7-3-416-15,-1-1-1091 0,-2 1 483 0</inkml:trace>
  <inkml:trace contextRef="#ctx0" brushRef="#br0" timeOffset="158582.44">28157 12287 214 0,'26'-21'391'0,"-3"-1"-1"15,-2-1-3-15,-3-1-11 0,-2 0 4 0,-4 1-30 16,-3 5 0-16,-3 1 2 0,-1 3-11 0,-2 2-14 16,-3 6-21-16,0-1-20 0,-5 3-20 0,-3 5-5 15,-1 3 8-15,-5 8 1 0,-4 8-3 0,-1 9-18 16,-7 9 9-16,3 15-6 0,4 4-14 0,1-2-6 15,2 4-13-15,4 23-11 0,6-24-13 0,3 1-19 16,3 1-15-16,3-5-15 0,4 3-72 0,6-5-74 16,-8-3 0-16,5-2 0 0,-2-1 0 0,0-13 0 15,-3 0 0-15,-1-5 0 0,-2-9 0 0,-2 1-96 16,0-2-180-16,-6-7-79 0,1-3-62 0,-8 4-78 16,-1-9-76-16,-15-3-427 0,-4-3-1079 0,-1-6 478 15</inkml:trace>
  <inkml:trace contextRef="#ctx0" brushRef="#br0" timeOffset="159465.78">27813 12871 101 0,'11'-15'386'16,"8"-3"-6"-16,-5 2 19 0,8-1 18 0,1 1 7 15,1-1-4-15,2 0-16 0,-3 2-12 0,8 0-15 16,-2 2-23-16,-1 1-22 0,3 0-29 0,2 0-23 16,-3-2-27-16,0 6-16 0,0-3-24 0,-5 3-25 0,-5-1-11 15,-3 6-15-15,-4-3-21 0,-2 4-16 0,-3-1-10 16,0 2-24-16,-1 1 1 0,-3 3-16 15,0 0-5-15,-4 3-10 0,0 2 0 0,0 4-9 0,-2 3-5 16,0 2-3-16,-2 1-6 0,1 1-6 0,-1 5-1 16,1-6 8-16,6 1-11 0,-1-2-8 0,3 0 3 15,-1-3 0-15,3-2 4 0,0-4-8 0,6 1 20 16,-3-4 16-16,8-2 9 0,0-2 7 0,4-2-7 16,-2-4 10-16,6-3 1 0,-6 0 7 0,6-4-8 15,-3-4 4-15,-6 3-18 0,4-5-60 0,-2 1 0 16,-6 4 0-16,-1-1 0 0,-5 5 0 0,2-1 0 15,-5 3 0-15,3 2 0 0,-5 0 0 0,2 5 0 16,-4 0 0-16,0 0 0 0,13 5 0 0,-11 3 0 16,2 0 0-16,0 3 0 0,0-1 0 0,-2 5 0 15,1-3 0-15,2 0 0 0,1 1 0 0,-1 0 0 16,1-4 0-16,-3-1 0 0,1-1 0 0,3-2 0 16,-2-2 0-16,0-1 0 0,1-2 0 0,-6 0 0 15,13-7 0-15,-5 2 0 0,-1-2 0 0,1-2 0 16,3 0 0-16,1-4 0 0,-3-2 0 0,2 2 0 15,-3 3 0-15,1 0 0 0,0 3 0 0,0 2 0 16,-5 2 0-16,4 0 0 0,-2 3 0 0,5 6 0 16,-3-1 0-16,-1 2 0 0,3 3 0 0,0 5 0 0,3 2-202 15,5 4-33-15,-6-4-47 0,8 3-30 0,5 0-23 16,-2-3-11-16,0 2-10 0,5-5-11 16,4-2-6-16,-1-3-12 0,0 0 20 0,3-7 45 15,-2 2 6-15,1-3 34 0,0-3 38 0,-2-4 50 0,-3-1 61 16,2-3 54-16,-3-2 50 0,-1-2 43 0,-3-2 35 15,-4-3 26-15,-1-2 23 0,0 1 32 0,-5-4 33 16,-4 6 31-16,-3 0 37 0,-2 0 21 0,-1 0 9 16,-5 2 8-16,-3 1 2 0,-2 0-8 0,-4 3-9 15,-1 2-15-15,-9 2-7 0,2 5-21 0,2 1-18 16,-6 7-13-16,-5 6-16 0,4 2-11 0,1 5-14 16,-1 2-17-16,2 1-19 0,2 1 4 0,4 0-13 15,6 5-3-15,1-8-1 0,5 0-2 0,3 1-6 16,2-1-2-16,2-2 4 0,2-6 0 0,1-1-71 15,6-3-15-15,-2-2 0 0,9 0 0 0,0-5 0 16,-1-3 0-16,3-4 0 0,4-3 0 0,0-5 0 16,0-2 0-16,-2-4 0 0,0-3 0 0,-4-3 0 15,0-4 0-15,3-13 0 0,-4-1 0 0,-3-4 0 16,-6-4 0-16,2 0 0 0,-3-3 0 0,-1-1 0 16,-6-1 0-16,0 5 0 0,-2 6 0 0,-1 17 0 0,-5 5 0 15,3 7 0-15,-3 9 0 0,0 2 0 16,-4 6 0-16,1 6 0 0,-3 7 0 0,0 13 0 15,2 8 0-15,0 18 0 0,4 2 0 0,5 4 0 16,6 4 0-16,4-1 0 0,7 22 0 0,2-28 0 0,3 0 0 16,1-3 0-16,2-2 0 0,4-3 0 15,-1-5 0-15,-5-10 0 0,2-5 0 0,-4-1 0 16,0-7 0-16,-5-4 0 0,-2-7 0 0,-2-3 0 16,-2-2-82-16,-3-5-213 0,1-5-53 0,-4-4-44 0,-1-6-28 15,-6-1-63-15,-4-9-83 0,-7-4-369 0,-6-13-1012 16,-2-3 448-16</inkml:trace>
  <inkml:trace contextRef="#ctx0" brushRef="#br0" timeOffset="159616.57">28850 12135 5015 0,'-35'-7'357'0,"5"0"-162"0,10 5-23 0,3 2-2 0,4-1-3 16,6 2-22-16,0 1-14 0,2 0-26 15,5 4-21-15,4 1-3 0,2-2-36 0,2 5-70 0,1-1-119 16,6 3-139-16,-4-1-161 0,1 5-519 0,-4-5-1041 15,-7-2 461-15</inkml:trace>
  <inkml:trace contextRef="#ctx0" brushRef="#br0" timeOffset="161215.91">12556 14133 366 0,'-18'-7'382'0,"0"1"5"16,1-3 3-16,0 0-2 0,1-1-5 0,1 0 1 15,2-3-7-15,3 1-12 0,0-1-11 0,3-2-21 16,5-5-14-16,2 4-16 0,4-5-10 0,3-3-18 0,6-2-19 16,2 3-13-16,5 0-33 0,2 5-8 0,0 0-17 15,5 5-20-15,1 2-13 0,3 4-23 16,-12 6-6-16,4 1-1 0,3 6-31 0,-2 7-3 16,-4 4-12-16,-3 4-4 0,1 4-12 0,-8 6 0 15,3 2-10-15,-7 2-5 0,2 13-9 0,-7-1 5 0,-2-12-15 16,-3 0-11-16,0 10 2 0,-1-11-19 15,1-3-4-15,-2-2-5 0,2-6-5 0,0-5-3 16,3-2 2-16,-3-4 8 0,3-1-3 0,-2-5 4 0,3-1 0 16,3-4-3-16,-3-1 10 0,0 0 0 0,9-17 0 15,-4 5-4-15,5-3 4 0,2-8-6 0,-2-1 9 16,5-2 4-16,-2-2-1 0,1 4-7 0,0 0-3 16,-4 7 3-16,-1 3-1 0,-2 3 2 0,-1 2-10 15,-1 4 7-15,1 2-2 0,0 4 1 0,-6-1 2 16,9 10-5-16,-4 0 6 0,1 0-8 0,0 7 9 15,6 6-2-15,-3-7 15 0,6 8-14 0,2 1-1 16,7-4-1-16,2 0 3 0,1-5 1 0,2 2-3 16,3-4 11-16,2-3-10 0,1-2 1 0,-2-2 5 15,3-6 2-15,0-1-10 0,-3-1 5 0,-4-6 1 16,3-3-4-16,-4 0 7 0,-2-2-2 0,-3-5 1 16,0 0-2-16,-6-5 2 0,-1 0-3 0,-4-6 2 15,-1-1 3-15,-4 0-7 0,-2 0 7 0,-4-5-9 16,-1 3 4-16,-4 0 0 0,-4 5 1 0,-2 3-6 15,0 8 4-15,-2 1 0 0,-1 10-3 0,-3 1 8 16,-4 6-6-16,3 4 5 0,-6 10 0 0,4 4-2 16,2 6 5-16,2 0 1 0,6 6-4 0,5-1 3 15,2 1 6-15,7-2-9 0,5 1 2 0,5-4-2 0,3-1 0 16,9-5-7-16,0-3 6 0,2-2 1 16,2-5-8-16,-3-5 9 0,1-2 3 0,2-4-4 15,-3-2 4-15,-7-3-5 0,-1 1 9 0,8-9 7 16,-11 2 3-16,-2-1 4 0,-1-2 4 0,2-1 4 0,-5-3-3 15,1 1-2-15,-5-2-2 0,2 0-1 0,-1 1 2 16,-4 6 0-16,-1 1-8 0,0-2-7 16,-2 5-4-16,2 3 9 0,-6 2-14 0,3 2-2 0,0 0 6 15,-5 13-7-15,0-1 4 0,4-2 5 0,-3 5-7 16,-1 2 0-16,2-1 5 0,3 2-6 0,2-3 1 16,-1-3-5-16,2-1 2 0,0 0 8 0,4-1-7 15,-1-3-1-15,0-3 2 0,2-1 5 0,1-2-4 16,0-2 9-16,1-2-9 0,3 0-1 0,-1-3 0 15,-2-1 5-15,4-4-3 0,-1 0-1 0,1-1 1 16,-3-3-2-16,1 3-2 0,0-3 0 0,-1 2 0 16,-2 5 0-16,-1-2 0 0,0 4 0 0,-1-3 0 15,-3 7 0-15,2 2 0 0,-6 0-9 0,10 7 6 16,-5 0 0-16,-1 4-2 0,1 3-4 0,-1 2 7 16,2 0 0-16,2 2-2 0,1-1 10 0,-1-2-11 15,3 1 7-15,-2-3-6 0,4-1 4 0,2-2 4 16,-3-3-9-16,0-2 5 0,5-3 7 0,0-1 2 15,1-3 14-15,2-1-23 0,-5-1 0 0,2-7 0 16,2 3 0-16,-6-5 0 0,5 2 0 0,0-7 0 0,1-2 0 16,-4 0 0-16,1-3 0 0,-4-2 0 0,-3-2 0 15,2 1 0-15,-6 0 0 0,-1 0 0 16,-3 1 0-16,-2 0 0 0,-1 4 0 0,-3 6 0 16,-4-1 0-16,-1 8 0 0,-2-3 0 0,-7 4 0 0,-1 3 0 15,-8 3-130-15,-3 7-559 0,2 1-540 0,-1 3-1332 16,0 4 590-16</inkml:trace>
  <inkml:trace contextRef="#ctx0" brushRef="#br0" timeOffset="163000.9">15688 14188 191 0,'-6'-5'414'0,"1"1"11"0,0 0-8 0,-1 2-12 16,-1-2-22-16,2 5-28 0,5-1-30 0,-10 4-25 16,6-1-27-16,-1 1-17 0,3 2-16 0,2 0-10 15,2 0-17-15,0 0-14 0,5-1-22 0,2 2-5 16,2-6-14-16,3 1-11 0,5-2-7 0,2-2-9 0,8-4-6 16,-10 1-1-16,12-7-3 0,-3 0-3 15,-3-2-5-15,-1-1 8 0,-3-2 2 0,-2-1-7 16,-3-3 3-16,-6 5-4 0,0-1 3 0,-6-1-8 15,-1-2 4-15,-1 2-12 0,-4 2 0 0,-3 0-4 0,-3 5-10 16,-4-2-4-16,-2 4 0 0,-1 2-10 16,-3 6 2-16,4 1-9 0,-5 8-9 0,-7 3 6 0,7 2-17 15,-1 6 1-15,-1 3-4 0,2 3-3 16,2 5-15-16,6-1-26 0,3 1 0 0,6-1 0 0,2 0 0 16,5 1 0-16,6-4 0 0,1-2 0 0,8-2 0 15,3-4 0-15,4-3-28 0,5-2-113 0,3-1-55 16,0-5-65-16,-1-4-77 0,1 0-80 0,5-1-86 15,11-2-106-15,-15-1-340 0,0-4-1028 0,-2-1 455 16</inkml:trace>
  <inkml:trace contextRef="#ctx0" brushRef="#br0" timeOffset="164066.12">16621 14162 193 0,'7'-15'383'0,"0"0"12"0,-3 4 42 0,1-5 25 15,0 5 13-15,-5 0 5 0,0-3-12 0,0 2-7 16,0 4-26-16,-6-4-24 0,2 4-25 0,-1-1-18 15,-1 2-23-15,-5 3-19 0,1 1-30 0,-3 3-20 16,-1 1-22-16,-4 4-20 0,-6 5-20 0,4-1-15 16,-2 9-22-16,-1-2-18 0,0 3-9 0,1 1-24 15,6 1-45-15,-1 1-81 0,6 0 0 0,4-7 0 16,2 1 0-16,1 1 0 0,4-5 0 0,4-2 0 16,1 1 0-16,3-4 0 0,1-3 0 0,3 0 0 15,3-3 0-15,5-5 0 0,-2-3 0 0,4 0 0 16,2-7 0-16,0-4 0 0,-2-3 0 0,1-1 0 15,-5-1 0-15,-1-2 0 0,0-2 0 0,-3-4 0 16,0 2 0-16,-1-4 0 0,0 0 0 0,-4-3 0 16,-4 0 0-16,3-11 0 0,-7 11 0 0,7-10 0 15,-11 12 0-15,-2 0 0 0,1 4 0 0,-2 3 0 16,-2 10 0-16,-2 2 0 0,2 3 0 0,2 8 0 16,-6 1 0-16,0 7 0 0,-3 5 0 0,0 12 0 0,0 7 0 15,1 2 0-15,2 16 0 0,6 7 0 16,4-1 0-16,4-3 0 0,7 0 0 0,1 0 0 15,7-3 0-15,4-2 0 0,-3-14 0 0,13 10 0 0,-4-15 0 16,2-3 0-16,4-3 0 0,-1-5 0 0,6-4 0 16,1-4 0-16,-6-3-127 0,3-5-170 15,-3-3-6-15,1-3-6 0,-4-4 10 0,0-4 7 16,-5-2 26-16,2-2 21 0,-8 1 21 0,2-3 29 0,-2 1 20 16,-6-6 35-16,1 5 40 0,-3-1 49 0,-5 5 44 15,1 1 47-15,-2 0 42 0,-2 1 37 0,0 5 31 16,-3-2 21-16,0 6 6 0,-1-2 10 0,-3 5-7 15,-1-2-2-15,0 2 0 0,0 2-6 0,-5 2 6 16,-3 1-7-16,3 4-6 0,-6-2-10 0,-3 1-16 16,3 4-11-16,0 1-19 0,1 0-1 0,-2 1-14 15,2-2-8-15,5 0-23 0,1 1-63 0,1 0 0 16,2-1 0-16,3 2 0 0,1-3 0 0,2-1 0 16,1 0 0-16,1-1 0 0,2-2 0 0,3 1 0 15,0-4 0-15,4 0 0 0,0-1 0 0,-1-2 0 16,3 0 0-16,-3-2 0 0,3-1 0 0,-1 0 0 15,0 0 0-15,-3 0 0 0,-1 1 0 0,-3 2 0 16,-1-1 0-16,3 3 0 0,-3 0 0 0,-4 1 0 16,6 4 0-16,-5 7 0 0,-1 1 0 0,2 7 0 15,-3 7 0-15,0 5 0 0,-2 4 0 0,1-1 0 16,-4 16 0-16,4-2 0 0,-3 2 0 0,4-3 0 16,-1 2 0-16,2-1 0 0,-2-1 0 0,2 0 0 15,0-11 0-15,-1-3 0 0,-2 1 0 0,2 0 0 16,-3-3 0-16,0-5 0 0,0-6 0 0,-1 0 0 15,-4-2 0-15,3-4 0 0,-2-3 0 0,0-3 0 16,-2-2 0-16,0-3 0 0,0-2 0 0,-2-4 0 16,3 0 0-16,-5-3 0 0,1-5 0 0,1-2 0 15,-1-2 0-15,0-8 0 0,2 0 0 0,3-4 0 0,4-3 0 16,4-5 0-16,5-1 0 0,3 2 0 16,9-12 0-16,5 0 0 0,0 1 0 0,6 5 0 15,7 4 0-15,-7 12 0 0,15-2 0 0,-12 4 0 16,16-2 0-16,3 5 0 0,-5 0 0 0,-7 4 0 0,-1 3 0 15,0 4 0-15,-1-4 0 0,-1 0 0 0,-2 1 0 16,-2 1 0-16,-2 0 0 0,-2-1 0 16,0 0 0-16,-11 1 0 0,-2-1 0 0,0-3 0 15,-5 6 0-15,-1-5 0 0,-3 1 0 0,-1 1 0 0,-4 1 0 16,0-1 0-16,-4 1 0 0,-4-1 0 0,2 1 0 16,-4 3 0-16,-3 2 0 0,0 2 0 0,-1 3 0 15,-4 4 0-15,0 3 0 0,1 3 0 0,-4 7 0 16,3 2 0-16,3 4 0 0,2 4 0 0,4-1 0 15,5-1 0-15,4 0 0 0,3-5 0 0,3 0 0 16,7 1 0-16,0 1 0 0,5 0 0 0,-3-9 0 16,9 1 0-16,6-3 0 0,0-2 0 0,2-6 0 15,0-2 0-15,2-3 0 0,-6 1 0 0,-2-4-24 16,-5 2-437-16,-2-3-142 0,0 1-582 0,-1-4-1282 16,-4 2 568-16</inkml:trace>
  <inkml:trace contextRef="#ctx0" brushRef="#br0" timeOffset="165232.37">19254 13997 3668 0,'-4'-17'239'0,"0"1"-61"15,-5 2 4-15,0-1 16 0,-1 2 13 0,-3 6 1 16,-3-1-9-16,-12 2-2 0,8 7-7 0,-8 1 0 15,8 5-9-15,-8 3-12 0,2 5-4 0,-1 4-17 16,6 2-11-16,-1 3-5 0,2 2-13 0,3 3-9 16,3 2-12-16,6-1-6 0,3 0-10 0,6-1-5 15,3-2-15-15,8 1-1 0,2-7-9 0,5-1 1 16,5-1-14-16,4-3 0 0,0-6-17 0,4 0-4 16,2-5-10-16,1 1-4 0,-1-7 0 0,1-3-4 15,-3-2 0-15,-4-2 2 0,2-4 0 0,-6-4-6 16,2-2 8-16,-3-1-2 0,-5-1-3 0,-6-4 6 15,0 1 6-15,-1 0 5 0,-6 6 15 0,1 0 10 16,-3 3 8-16,-1 3 3 0,-4 1-1 0,2 5-11 16,-2 2 4-16,-3 3-13 0,5 0 3 0,-12 7 1 15,7 3-21-15,0 2-18 0,1 3 0 0,2 5 0 16,-1-1 0-16,3 1 0 0,4 0 0 0,0 0 0 0,3 4 0 16,5-7 0-16,3 2 0 0,-1-6 0 15,8 1 0-15,-3-4 0 0,0-3 0 0,2 0 0 16,-2-5 0-16,-1 0 0 0,1-3 0 0,-1-2 0 0,-3-1 0 15,2-3 0-15,-6 0 0 0,3-6 0 0,-5-1 0 16,-1-2 0-16,-3-3 0 0,-1-5 0 0,-4-5 0 16,-4 2 0-16,-1-1 0 0,-4 1 0 0,-5 3 0 15,1-3 0-15,-7 5 0 0,2 3 0 0,3 7 0 16,-3 4 0-16,1 3 0 0,-6 4 0 0,5 3 0 16,-1 4 0-16,6 4 0 0,-2 2-3 0,-1 3-4 15,8 0-7-15,5 4 0 0,1 0 9 0,4-1-3 16,8 0 5-16,8 4-3 0,-3-8 6 0,11 1-3 15,1-2 0-15,5-1 4 0,2-7-2 0,-2-2 3 16,4-2-12-16,-4-4 16 0,0-1-3 0,0-3 2 16,0-3 0-16,-4 1 13 0,-3-4 6 0,-3-4-11 15,0 0-13-15,-3-2 0 0,-2-3 0 0,-3 0 0 16,0-4 0-16,-3 2 0 0,0 2 0 0,-2-2 0 16,-5 6 0-16,1 2 0 0,-2 2 0 0,-1 4 0 15,-4-2 0-15,1 9 0 0,-3 0 0 0,2 1 0 16,2 2 0-16,-9 8 0 0,5 2 0 0,0 0 0 15,0 8 0-15,4 0 0 0,3 7 0 0,2-1 0 16,3 3 0-16,4 1 0 0,1-1 0 0,5-2 0 0,-1 1 0 16,4-2 0-16,-1-3 0 0,0-1 0 15,0-1 0-15,-4-4 0 0,-2-3 0 0,-4 0 0 0,-1-4 0 16,-1 0 0-16,-6-2-29 0,1-1-8 16,-6-2 5-16,2 1 1 0,-8-2 11 0,0-1 0 0,-4 0 6 15,-1-1-5-15,-2-2 6 0,0 0-3 0,5-1 11 16,-2-1-4-16,3-1 1 0,3 1 4 0,5-1-4 15,2-2 0-15,4 0-1 0,3-1-3 16,11-7-13-16,4-3 0 0,6 2-14 0,3-3-5 0,15-3-1 16,-4-3-3-16,5-2 2 0,-2 0-12 0,0-5-1 15,-4 1 7-15,0-3 4 0,-8 1 4 0,-8 5 6 16,7-12 5-16,-13 11 8 0,-6 1 11 0,1 0 24 16,-5 5 6-16,-4 4 22 0,-2 2 9 0,-3 7 18 15,-3-2 11-15,-1 5-12 0,-3-1 4 0,-1 8-1 16,-2 1 19-16,-2 7 4 0,-3 5-1 0,1 2 0 15,-4 11 6-15,5 2-58 0,2 3-37 0,1 1 0 16,3 0 0-16,5 3 0 0,0 1 0 0,6-1 0 16,0 1 0-16,2-3 0 0,5-1 0 0,0 0 0 15,7-2 0-15,-4-4 0 0,1-2 0 0,7-2 0 16,-8-8 0-16,8 3 0 0,-4-7 0 0,1-2 0 16,-1-1 0-16,2-5 0 0,-3-1-116 0,-2-2-165 15,2-1-58-15,-2-5-55 0,-6 1-51 0,1-2-80 16,-6-2-491-16,4-1-1100 0,-4-4 487 0</inkml:trace>
  <inkml:trace contextRef="#ctx0" brushRef="#br0" timeOffset="165382.44">20538 13988 3702 0,'-18'-5'351'0,"4"-2"-94"0,2 2 25 16,0 2 22-16,6-1-27 0,0 1-49 0,3 0-32 15,3-1-41-15,0 4-25 0,10-4-14 0,3 1-12 16,6-1-18-16,10 2-49 0,-1-2-65 0,7 2-92 15,2 2-103-15,-1 0-124 0,3 1-160 0,2-1-327 16,-5 0-903-16,0 0 400 0</inkml:trace>
  <inkml:trace contextRef="#ctx0" brushRef="#br0" timeOffset="165783.29">22178 13703 261 0,'-13'-24'535'15,"-1"2"-5"-15,-5 2-17 0,-3 0-13 0,-1 3-15 16,-1 5-35-16,0 4-4 0,2 5-30 0,-5 3-13 16,7 3-19-16,-5 6-16 0,1 10-11 0,1 4-11 15,1 5-11-15,3 13-16 0,1 8-9 0,9 3-21 16,2 0-18-16,5 2-18 0,2 7-17 0,2-3-52 16,3 24-184-16,1-27 0 0,3-1 0 0,-4 1 0 15,4-3 0-15,-2 0 0 0,0 1 0 0,-2-5 0 16,-2 0 0-16,-3-13 0 0,-3-1 0 0,-2-3 0 15,-2-2 0-15,0-5 0 0,-3 1 0 0,-3-10 0 16,-6-2-161-16,1-6-264 0,-7 2-57 0,-4-6-64 16,7-4-59-16,-8-5-391 0,3-7-1078 0,4-4 477 15</inkml:trace>
  <inkml:trace contextRef="#ctx0" brushRef="#br0" timeOffset="166282.56">21631 14311 304 0,'8'-16'366'0,"2"1"23"16,0 1 15-16,0 3 11 0,2-2 11 0,-6 6 7 15,8-5-1-15,-2 5-17 0,-2-2-18 0,8 1-31 16,1 1-25-16,9 1-34 0,-1 1-27 0,5-3-28 16,5 4-24-16,3-1-26 0,11-1-24 0,-1 0-11 15,-11 4-17-15,2-3-8 0,-4 1-26 0,2-1-9 16,-6-1-8-16,-4 1-1 0,-6 0-21 0,-6 0-5 16,-6 1-4-16,1 1-2 0,-6-3-14 0,-1 1-8 15,-5 0-7-15,-5 0-3 0,-4 3-12 0,-1 0 6 16,-8 3 2-16,-4 0-6 0,2 3 5 0,-12 4 1 15,6 3 3-15,2 2 2 0,0 3 12 0,3 1-13 16,7-3-2-16,4 2 1 0,5 0 1 0,1 2-1 16,8 0 5-16,1 0-2 0,4-1-3 0,6-2-1 15,6 1 3-15,-3-5-13 0,9 2 1 0,1-6 4 0,-3 0-12 16,-3-5 7-16,-2-2-22 0,9-2 0 0,-3-4 0 16,-4 1 0-16,-4-4 0 0,0 0 0 0,-1-2 0 15,-1-2 0-15,-3-2 0 0,0-2 0 16,-2-2 0-16,-2 2 0 0,1-2 0 0,-1 3 0 0,-2 1 0 15,-3 4 0-15,3 1 0 0,-2 2 0 0,-1 4 0 16,1 0 0-16,3 2 0 0,-2 5 0 0,3 3 0 16,3 1 0-16,-2 9 0 0,3-1 0 0,2 9 0 15,-1 0 0-15,-4 1 0 0,1-3 0 0,-3 3 0 16,-2 0 0-16,-3-8 0 0,0-1 0 0,-2-3 0 16,-2 1 0-16,1-5 0 0,0 1 0 0,-3-4 0 15,2 0 0-15,-1-1 0 0,0-4 0 16,2-1 0-16,0 0 0 0,0 0 0 0,-4-12 0 0,7 5 0 15,1-4 0-15,5-4 0 0,5 1 0 0,5-4 0 16,5-4 0-16,3 2 0 0,5-3 0 0,12-6 0 16,0 1 0-16,1 3 0 0,6 5-589 0,-16 7-678 15,14-6-1374-15,-11 9 608 0</inkml:trace>
  <inkml:trace contextRef="#ctx0" brushRef="#br0" timeOffset="167698.97">23911 13718 273 0,'0'-27'554'0,"0"8"-19"0,0 2-8 16,0 2-6-16,-3 4-20 0,2 0-39 0,0 7-45 15,0 1-33-15,1 3-14 0,0 0-8 0,-6 16-15 16,4 5-15-16,-2 8-19 0,0 6-22 0,0 14-10 16,1 2-23-16,0 0-15 0,3 1-24 0,-1-1-21 0,-2-1-22 15,5 1-19-15,-2-2-14 0,-3-1-16 16,3-13-42-16,-1-2-37 0,-2-3-58 0,3-1-54 16,-4-4-52-16,4-8-50 0,-1-5-56 0,1-1-53 0,0-5-39 15,0 0-41-15,1-5-25 0,-1-1-29 0,0 0-11 16,8-14-3-16,-3-1 14 0,5-10 27 15,0-2 38-15,-1-1 58 0,3-6 64 0,2-12 57 16,0-1 69-16,0-1 57 0,-2-1 50 0,0 1 46 0,1 3 51 16,-3 9 59-16,-2 6 60 0,1 1 44 0,-4 6 37 15,-1 7 21-15,1 6-11 0,-4 1-14 0,0 5 0 16,2 2 11-16,-3 2-3 0,0 0-6 16,5 17-21-16,-5-1-11 0,4 11-20 0,-4 1-20 0,0 4-15 15,0 1-22-15,0 5-19 0,1 7-20 0,3-10-130 16,-1 12-28-16,-2-13 0 0,-1-1 0 0,3-2 0 15,0-5 0-15,-3-6 0 0,3-2 0 0,-2-3 0 16,-1-4 0-16,4-1 0 0,-3-3 0 0,1-3 0 16,-1-3 0-16,-1-1 0 0,0 0 0 0,0 0 0 15,8-15 0-15,-6 5 0 0,7-5 0 0,-4-2 0 16,4-5 0-16,3-2 0 0,-3 6 0 0,0 0 0 16,0 3 0-16,1 1 0 0,-3 7 0 0,-2-1 0 15,1 6 0-15,-1 1 0 0,2 2 0 0,-3 2 0 16,1 6 0-16,0 0 0 0,3 8 0 0,0 0 0 15,-2 7 0-15,4 2 0 0,2-4 0 0,-5-4 0 16,5 4 0-16,0-4 0 0,4 1 0 0,-3-5 0 16,4-1 0-16,-1-4 0 0,3-2 0 0,2-2 0 15,-1-1 0-15,1-4 0 0,8-5 0 0,-10-1 0 16,-1-5 0-16,5-1 0 0,0-4 0 0,-2-2 0 0,-1-1 0 16,-1-2 0-16,-3-4 0 0,-1-3 0 15,-5-2 0-15,-1 2 0 0,1 1 0 0,-5 0 0 16,-1 3 0-16,-4 7 0 0,-2 4 0 0,-1 5 0 15,-6-1 0-15,2 6 0 0,0 3 0 0,-1 3 0 0,-2 6 0 16,1 2 0-16,0 5 0 0,3 5 0 0,0 5 0 16,4 0 0-16,7 3 0 0,6 0 0 0,3-2 0 15,6 1 0-15,4-3 0 0,3-4 0 16,1-1 0-16,-2-3 0 0,6-6-48 0,-5-4-443 0,-7-1-75 16,-1-6-74-16,-6 0-435 0,-4-2-1164 0,1-4 516 15</inkml:trace>
  <inkml:trace contextRef="#ctx0" brushRef="#br0" timeOffset="167865.8">23833 13929 4541 0,'-36'-7'481'0,"4"1"-200"16,12 1-29-16,7 0-30 0,3 4-50 0,6-2-27 16,4 3-34-16,0 0-20 0,31 2-18 0,3 0-10 15,7 3-56-15,17-2-74 0,8 1-100 0,27 5-104 16,-29-1-151-16,1 0-497 0,-3-4-995 0,4 2 439 15</inkml:trace>
  <inkml:trace contextRef="#ctx0" brushRef="#br0" timeOffset="169420.11">25432 14024 290 0,'9'6'546'0,"0"0"-18"0,2 0-29 15,-1 0-25-15,7 1-21 0,-5 2-28 0,-2-6-23 16,4 1-25-16,-3-2-13 0,5-1-11 0,-5-1-23 16,-1 0-19-16,3-2-20 0,-4-2-27 0,0 1-30 15,1-5-12-15,-1 2-8 0,-1-3-31 0,-4 0-11 16,3 0-12-16,-5-2-13 0,-1 0-12 0,-1-1-16 15,-3 2-7-15,-3-1-20 0,0-1-3 0,-2 2-13 16,-7-1-6-16,-2 4-6 0,-5 1-12 0,3 4-9 16,-10 4 6-16,2 4-1 0,-3 4-45 0,4 5-3 15,0 2 0-15,2 5 0 0,6 3 0 0,-3 4 0 16,12-2 0-16,-1 4 0 0,9 2 0 0,1-5 0 16,10 1 0-16,0 0 0 0,11-2 0 0,6-2 0 15,2-3 0-15,16 0 0 0,3-3 0 0,2-6 0 16,3-4 0-16,-1-3 0 0,-1-6 0 0,2-3 0 0,-1-3 0 15,-2-3 0-15,-13 0 0 0,11-7 0 16,-12 1 0-16,-4-1 0 0,-2-4 0 0,-4 0 0 16,3-3 0-16,-8-5 0 0,-2 1 0 0,1-2 0 15,-8 2 0-15,2-5 0 0,-8 9 0 0,0 6 0 0,-5-3 0 16,-1 9 0-16,-4 1 0 0,1 1 0 0,-3 6 0 16,-4 0 0-16,-3 3 0 0,-3 6 0 15,-3 5 0-15,-6 5 0 0,0 3 0 0,-1 5 0 16,2 1 0-16,2 3 0 0,-2 2 0 0,2-3 0 0,2 1 0 15,3 1 0-15,4-3 0 0,4-3 0 0,4-2 0 16,5-3 0-16,3-1 0 0,3-4 0 16,3 3 0-16,0-8 0 0,6 0 0 0,-2-6 0 0,9-1 0 15,-2-2 0-15,1-1 0 0,3-9 0 0,3 0 0 16,-2-2 0-16,-3-6 0 0,1 0 0 0,-5-4 0 16,0-5 0-16,-3 2 0 0,1-7 0 0,0-12 0 15,1-2 0-15,-7 2 0 0,-2-7 0 0,1 0 0 16,1 1 0-16,-2 1 0 0,-3 2 0 0,-4 12 0 15,2 4 0-15,-2 0 0 0,-1 5 0 0,-1 11 0 16,-2 5 0-16,-2 1 0 0,1 7 0 0,-1 5 0 16,5-2 0-16,-15 19 0 0,8 5 0 0,-2 7 0 15,-1 16 0-15,6 1 0 0,3 2 0 0,2 2 0 16,3 0 0-16,0-3 0 0,6 0 0 0,4-1 0 16,0-4 0-16,0-10 0 0,5-3 0 0,-3-2 0 15,4-5 0-15,3-3 0 0,-1-3 0 0,5-4 0 16,-7-5 0-16,7-1 0 0,-5-6 0 0,0-3 0 15,4-2 0-15,-4 0 0 0,4-7 0 0,-2 0 0 16,0-4 0-16,-6 3 0 0,3-7 0 0,-2 0 0 16,-4-4 0-16,0-1 0 0,-2-4 0 0,-3 2 0 15,-1-1 0-15,-5 0 0 0,-2 8 0 0,-5-1 0 16,-1 3 0-16,-2 6 0 0,-6 0 0 0,1 5 0 16,-8 4 0-16,-3 4 0 0,-5 1 0 0,-1 8 0 15,2 4 0-15,2 2 0 0,2 1 0 0,1 1 0 0,2 0 0 16,6 4 0-16,5-9 0 0,2 2 0 0,3-1 0 15,6-3 0-15,4-3 0 0,1 2 0 16,2-4 0-16,4-2 0 0,2-2 0 0,3-4 0 0,-1 1 0 16,0-3 0-16,-1-2 0 0,-3-4 0 0,4 2 0 15,-5-4 0-15,0 1 0 0,0-5 0 0,-7 6 0 16,4-3 0-16,-1-4 0 0,-2 6 0 0,-2-1 0 16,-1 2 0-16,0 2 0 0,-2 0 0 0,-1 2 0 15,3 3 0-15,-4 1 0 0,0 0 0 0,-2 12 0 16,4-1 0-16,-4 7 0 0,0 1 0 0,1 11 0 15,-1 1 0-15,2 3 0 0,-2 1 0 0,1 1 0 16,4 14 0-16,-3-14 0 0,-2 9 0 0,0 2 0 16,0-10 0-16,0-3 0 0,-2 2 0 0,0-1 0 15,0 1 0-15,-2-1 0 0,0-3 0 0,-1-4 0 16,-2 0 0-16,0 0 0 0,0-10 0 0,4 0 0 16,-3-2 0-16,-2-3 0 0,4-3 0 0,-2-1 0 15,-3-6 0-15,-1 0 0 0,3-1 0 0,-5-2 0 16,3-4 0-16,-1 0 0 0,-3-6 0 0,2-1 0 15,-1-2 0-15,6-4 0 0,3-2 0 0,3-7 0 16,3-2 0-16,4-2 0 0,5-3 0 0,12-15 0 16,2 1 0-16,8-1 0 0,5 5 0 0,4-1 0 15,5 2 0-15,19-17 0 0,-15 20 0 0,-4 1 0 16,4 8 0-16,-4-2 0 0,5 7 0 0,-5 0 0 0,3-3 0 16,-7 3 0-16,-11 7 0 0,-3 1 0 0,-1 0 0 15,-2 1 0-15,-7 5 0 0,-4-3 0 16,1 2 0-16,-3 0 0 0,-6 0 0 0,0 1 0 15,-5 2 0-15,-2 0 0 0,-2 3 0 0,-2 2 0 0,-4 0 0 16,-4 4 0-16,-5 2 0 0,-5 5 0 0,-2 7 0 16,-1 0 0-16,2 3 0 0,1 2 0 0,2 2 0 15,5-1 0-15,2-3 0 0,6 0 0 16,0 1 0-16,8 0 0 0,3-3 0 0,1-3 0 0,7 4 0 16,3-6 0-16,4-1 0 0,10-1 0 0,0-3 0 15,-5-5 0-15,5 0 0 0,2-2 0 0,-11 0 0 16,11-5 0-16,-11-1 0 0,5-4 0 0,-7 0 0 15,0-3 0-15,3-2 0 0,-4-4 0 0,1 2 0 16,-2-3 0-16,-1 1 0 0,0-1 0 0,-1 1 0 16,-3 5 0-16,3 1 0 0,-5 2 0 0,-1 5 0 15,1 2 0-15,-2 2 0 0,2 4 0 0,4 1 0 16,-1 3 0-16,4 4 0 0,-1 5 0 0,4-2 0 16,-2 10 0-16,4-2 0 0,-6 5 0 0,4 0 0 15,-5-2 0-15,1 1 0 0,-4 1 0 0,-2-7 0 16,-3-1 0-16,0 1 0 0,-2-4 0 0,-3-1 0 15,-2-1 0-15,0 0 0 0,-6-1 0 0,-1-1 0 16,0-3 0-16,-6 4 0 0,-3-5 0 0,-9 2 0 16,0 0 0-16,6-4-48 0,-7 1-530 0,6-3-684 15,4 3-1365-15,-2-3 605 0</inkml:trace>
  <inkml:trace contextRef="#ctx0" brushRef="#br0" timeOffset="170050.57">28758 14194 339 0,'-2'-17'519'0,"-1"2"-13"0,2 4-18 16,0 1-9-16,-2 3-13 0,1 2-31 0,-1 1-30 15,-1 2-24-15,4 2-18 0,-11 0-18 0,-1 4-23 16,-2 6-32-16,-2 0-22 0,-5 6-22 0,-2 3-29 16,-1-1-24-16,-2 2-12 0,3 1-14 0,0-1-17 15,4 2-22-15,2-3-9 0,5-2-17 0,3-4-7 16,4 3-19-16,1-5-10 0,4 0-11 0,4 2-19 16,3-7 5-16,2 1-4 0,5-2 3 0,4-3-9 15,3-2-4-15,0-3 1 0,2-4 0 0,-2 0-6 16,3-9 6-16,-2 0 7 0,-3-4 10 0,-4-3-5 0,-1-4 5 15,-1-4 1-15,-4-5-2 0,-1-13-4 16,-6 1 4-16,2-1 1 0,-6-2-3 0,-1 3 4 16,-1 2-46-16,2 11 0 0,-1 2 0 0,-1 1 0 15,2 3 0-15,0 1 0 0,4 11 0 0,0 2 0 0,3 3 0 16,1 2 0-16,4 3 0 0,1 3 0 0,0 4 0 16,5 3 0-16,0 6 0 0,6 8 0 0,1 5 0 15,-2 7 0-15,-3 2 0 0,1 12 0 16,-1 1 0-16,-4 5 0 0,-5 0 0 0,-4 1 0 0,-1 3 0 15,-4-1 0-15,-1-1 0 0,-5 2 0 0,0-1 0 16,-3-3 0-16,-1-1 0 0,3 3 0 0,1-1 0 16,0-4 0-16,1-10 0 0,-2 0 0 0,3 10 0 15,3-12 0-15,0-3 0 0,2-2 0 0,3-1 0 16,-1-2 0-16,8-3 0 0,2-8 0 0,2-1 0 16,2 0 0-16,2-7 0 0,8 4 0 0,-7-9 0 15,11-1 0-15,-6-7 0 0,-4 2 0 0,-1-4 0 16,-1-5 0-16,-2 2 0 0,0-9 0 0,-1-1 0 15,-6-6 0-15,-2-1 0 0,-4-4 0 0,-3-3 0 16,-6-13 0-16,-3 2 0 0,-4 1 0 0,-5 0 0 16,-2 1 0-16,2 14 0 0,1 0 0 0,-5 4 0 15,2 4 0-15,0 3-170 0,2 7-356 0,7 6-178 16,-3 1-429-16,3 3-1225 0,6-1 543 0</inkml:trace>
  <inkml:trace contextRef="#ctx0" brushRef="#br0" timeOffset="170716.28">29748 14169 553 0,'6'-26'594'16,"-1"-1"-4"-16,-4 7-8 0,2-1-19 0,-3 10-20 16,-1-2-60-16,-2 4-35 0,-3 4-49 0,-2 1-38 15,-3 5-33-15,-6 7-33 0,-9 4-28 0,2 6-31 16,4 6-25-16,-3 0-21 0,2 3-11 0,4 2-21 0,0 1-16 15,3-1-11-15,2-2-12 0,6 0-21 16,3 0-11-16,3-1-7 0,4-7-20 0,1-2-3 16,5-2-13-16,1-1-2 0,-2-3-5 0,2-6-2 15,2 1-9-15,3-3 2 0,2-2-5 0,-4-4 1 0,-1 0 2 16,1-5-12-16,0-6 9 0,-2 1-2 0,4-7-5 16,-7 3 3-16,-2-8 7 0,-1-1-7 15,-3-1-5-15,-1-4-14 0,-3-3 0 0,1 4 0 16,1-4 0-16,-1 4 0 0,3 1 0 0,1 5 0 0,-2 3 0 15,5 4 0-15,-1 2 0 0,0 6 0 0,5 1 0 16,0 3 0-16,2 3 0 0,4 3 0 16,3 5 0-16,5 4 0 0,0 7 0 0,-1 1 0 0,-1 7 0 15,0 0 0-15,0 4 0 0,-2-1 0 0,-1 1 0 16,-1 0 0-16,-5 1 0 0,0-3 0 0,-4 1 0 16,-1-3 0-16,-5-6 0 0,-2 1 0 0,0-5 0 15,-2-1 0-15,0-5 0 0,-4 3 0 0,-1-3 0 16,-3-3 0-16,3-3 0 0,-5 1 0 0,0-3 0 15,0-5 0-15,-2 2 0 0,2-3 0 0,2-3 0 16,-2 1 0-16,5-4 0 0,0-1 0 0,2-4 0 16,3-1 0-16,4-1 0 0,5-5 0 0,4-4 0 15,4 1 0-15,4-1 0 0,3 2 0 0,3-1 0 16,4 3 0-16,-4 2 0 0,2 6 0 0,-1 3 0 16,-1 3 0-16,1 2 0 0,-9 7 0 0,-1 3 0 15,4 0 0-15,-4 5 0 0,-3 0 0 0,-2 3 0 16,0 2 0-16,-4 0 0 0,1 4 0 0,-2 1 0 15,-3 1 0-15,-3-1 0 0,1 1 0 0,0-1 0 16,-3 0 0-16,-2-2 0 0,4-4 0 0,-1 1 0 16,1-2 0-16,-2-2 0 0,2 1 0 0,3-1 0 15,0-1 0-15,4 0 0 0,0-3 0 0,5 1 0 16,4-1 0-16,2-3 0 0,-1-2 0 0,9 0-172 16,-6-2-83-16,6-5-80 0,-7 2-78 0,4-7-85 15,-8 2-108-15,6-6-380 0,-3-3-1067 0,0-2 472 16</inkml:trace>
  <inkml:trace contextRef="#ctx0" brushRef="#br0" timeOffset="170866.16">30743 13862 235 0,'-13'-11'453'0,"4"3"-7"16,-1 0-18-16,1 3 4 0,5 2-21 0,-3 1-34 16,0-1-28-16,4 3-31 0,3 0-33 0,-8 8-27 15,5 1-38-15,-2-1-72 0,3 0-102 0,4 3-124 16,-2 3-141-16,4 3-160 0,0 0-243 0,0-1-673 15,1 4 297-15</inkml:trace>
  <inkml:trace contextRef="#ctx0" brushRef="#br0" timeOffset="172149.84">30982 14279 358 0,'5'-10'450'0,"-1"-8"-7"0,-3 1-5 0,3-2-11 15,-5-2-6-15,1 2-23 0,-3-1-35 0,1 2-35 0,-6 0-27 16,3 1-32-16,-6 0-28 0,0 4-21 16,-3 3-25-16,0-1-16 0,-4 8-18 0,-1-2-19 15,-1 5-13-15,2 4-13 0,-4-2-11 0,3 6-12 16,2 2-10-16,2 3-8 0,2 0 0 0,2 2-12 16,1-1-4-16,6 3-5 0,2-1-4 0,6-5 0 15,0 2 1-15,6 1 3 0,3-1 0 0,-3-1-9 16,8 0-5-16,-1-3 3 0,1 2 4 0,-1-4-3 15,-1 1 5-15,-2-3 3 0,-1 0-2 0,-2 0 7 16,1 1 4-16,-3-1-4 0,0 4 4 0,-1 0-5 16,-2 2 0-16,1 3-8 0,-3 2-2 0,3 8-4 0,-2 5-7 15,-2-2-4-15,1 2 0 0,0 5-1 16,1 12-3-16,-2-10 7 0,-1 0-13 0,1 13 0 16,-2-13 0-16,3 1-7 0,-8 9 4 0,4 0-8 15,-4-13 1-15,3-2 2 0,-7-1-9 0,2-5 4 16,-2-1-8-16,0-6-6 0,-2-1 8 0,-2-6 0 15,0-2 8-15,-1-1-8 0,-4-2 3 0,0-3 2 16,-2-5-10-16,0-2 12 0,1-4-9 0,-4-9 9 16,-1-1 3-16,5-3 12 0,0-5-2 0,5-2 14 15,4-1-9-15,3-3 2 0,5-1-5 0,5 1-6 16,4-3 4-16,9-15-4 0,2 6 2 0,4-4-7 0,7 5 5 16,3-5-8-16,4 3 5 0,1 1-8 0,3-2 3 15,4 2-4-15,-1 6 2 0,-4 2-10 16,-3 3 1-16,-10 14 4 0,-4 2-2 0,-4 6-1 15,-1 4-6-15,-2 2 1 0,-6 5 2 0,3 3 0 16,-3 3 5-16,0 1-7 0,-2 4-3 0,1 2 2 0,-2 6 3 16,1-2-4-16,-4 1 3 0,1 0-2 0,-1 2 1 15,2 3 0-15,-3-4-5 0,1-2-1 16,1 1-1-16,-2-2 5 0,1-4-8 0,-1 0-1 16,-2-4-1-16,0-1 3 0,-1-1 5 0,4-3 3 15,0-1 3-15,-4-2-5 0,5 0 0 0,-5 0 8 0,5-9-5 16,-1 3 6-16,1-1-9 0,-1-2 6 15,3-4-4-15,0 1-6 0,3-2 4 0,-1-2-16 16,3 0 1-16,-1 2 5 0,5-2 0 0,0 4 4 16,-2 1 3-16,2 2-9 0,-5 3 5 0,2 2 2 15,-1 2-2-15,-2 1 4 0,1 1-3 0,-1 3-2 0,1-1 12 16,-1 4-5-16,0-2 0 0,-1 1 1 0,1 1 6 16,-1 1 2-16,3-1 2 0,-1 2-5 15,-2-3 3-15,10 1 0 0,-6 0-2 0,6 2 2 16,-1-4-3-16,4 0 4 0,0 0-1 0,6-2 2 0,0-1-2 15,0-1 2-15,0 0-2 0,3-3 3 0,-9-1 1 16,6-3 3-16,0-1 2 0,-3-2 7 0,1-4-13 16,-6-1 5-16,6-4-5 0,-6-1-2 0,-2 0 2 15,0-4 1-15,-2 1-4 0,-4 0 3 0,-4 6-4 16,-6 5 0-16,1-1-2 0,-3 4 1 0,-4 3-3 16,-2 0-4-16,-7 2 5 0,0 7-1 0,-6 3 4 15,-3 6-6-15,-2 5 4 0,-2 1 1 0,6 2 3 16,-2 1-6-16,3 1 5 0,0 2 4 15,5-2-6-15,2-2 2 0,5-3 1 0,2-1 1 0,2-5-1 16,2 0-1-16,2 2 0 0,2-2 14 0,2-1-9 16,2-2 0-16,-2-3 2 0,2 1 0 0,2-2-6 15,-1-2 3-15,6-1 1 0,-7-1-3 0,2-1 5 16,3-1-4-16,-3 0-4 0,3-2 7 0,-3-1 1 16,-1 1-4-16,1 1-2 0,1-4-1 0,-5 3 7 15,2 1-3-15,-1 1-4 0,-1 0-4 0,3 0 2 16,-3 2 3-16,-5 0-1 0,14 4-6 0,-6-3 3 15,1 4 2-15,0 3-1 0,1-1-2 0,1 1 1 16,2 0 7-16,5 0 0 0,-6-1-5 0,5 1 5 16,-2 0-5-16,4 0 0 0,1-5 6 0,-1 1-1 15,-1-3 5-15,-6 1-4 0,2-5 8 0,-3-1 5 16,5 0-6-16,3-5-5 0,-3 1 3 0,0-2 0 16,0-3-1-16,-2 1 3 0,8-7-6 0,-4-1 2 15,1-1-3-15,0-3 2 0,-1-4 0 0,0 0-9 16,-2-5-10-16,4-11-8 0,-5-1-1 0,1-4-7 15,-7 0-18-15,-6-2-11 0,2 4-2 0,-8-2-4 16,-4 15 7-16,1 5 1 0,-7 1 7 0,0 3 3 16,0 9 5-16,0 3 2 0,0 5 2 0,-1 6 3 15,1 3 3-15,1 1 16 0,-3 13 15 0,6 2 8 16,-4 10 18-16,8 7 6 0,4 13 9 0,2 3 12 16,12 4-9-16,-2-3-3 0,10 6-7 0,-3-5-10 15,5-5 5-15,2 3-2 0,1-7 1 0,-1-3-10 16,2-2-11-16,-4-10-22 0,4-3-11 0,-1-2-20 15,-1-3-24-15,-2-5-24 0,-6-4-29 0,-6-5-31 16,-11-6-33-16,23 8-58 0,-23-8-67 0,0 0-59 16,0 0-62-16,0 0-94 0,-11-34-290 0,-6 12-884 0,-6-5 391 15</inkml:trace>
  <inkml:trace contextRef="#ctx0" brushRef="#br0" timeOffset="172300.07">31366 13614 3854 0,'-49'-17'144'0,"18"3"-100"16,3 4-9-16,13 3-26 0,3 4 9 0,1 2-10 16,-2 1-40-16,4 1-62 0,1 4-77 0,-2 3-151 15,3-1-261-15,-2 4-630 0,-2 2 279 0</inkml:trace>
  <inkml:trace contextRef="#ctx0" brushRef="#br0" timeOffset="174649.29">14419 15141 211 0,'-4'-1'296'0,"2"-4"-9"0,-2-1-9 0,3 2-10 15,2-2 0-15,2-3 5 0,2-1 5 0,0-2-3 0,0 1-12 16,1-4-4-16,1 0-3 0,-5 4-8 0,2-5-8 15,-1 0-8-15,-1-2-8 0,-2 3-6 16,0 2-10-16,-6 2-15 0,1-1-10 0,-2 3-11 16,-5 3-11-16,0 2-13 0,-6 3-12 0,-1 3-5 0,-2 5-5 15,-4 6-7-15,-2 5 19 0,5 4-19 0,-1 2-3 16,4 1-7-16,1 3-9 0,3 0-13 16,5-1-10-16,2 1-3 0,2-1-10 0,4-5-9 0,2-4-16 15,8-2 11-15,-2-1-6 0,1-5-3 0,3-2-2 16,1-2 2-16,1-2 6 0,0-1-5 0,2-4 9 15,2-3-3-15,2 0-4 0,-4-5 6 0,4-3 2 16,-5 1 0-16,1-2-3 0,-2 3 5 0,-4 0-6 16,-1-2 5-16,-1 3 1 0,-1-1 6 0,0 1-8 15,-2 4 1-15,2 1-10 0,-4 0-5 0,-1 4 1 16,0 0-5-16,0 0 4 0,9 18-8 0,-7 0-14 16,0 11-16-16,-1 1 0 0,1 6 0 0,-4 10 0 15,4 3 0-15,-1 1 0 0,0 0 0 0,-3 1 0 16,-1 2 0-16,-1-2 0 0,-3 4 0 0,-4-5 0 15,1 0 0-15,-8 2 0 0,2-4 0 0,-3 0 0 16,-2-4 0-16,3-13 0 0,-5 10 0 0,5-8 0 16,2-6 0-16,0-4 0 0,4-6 0 0,-3-6 0 15,4-2 0-15,-1-5 0 0,1-3 0 0,-2-3 0 16,-1-9 0-16,0-1 0 0,4-5 0 0,-3-8 0 16,4-3 0-16,3-2 0 0,-2-3 0 0,8-4 0 15,-3-14 0-15,6-2 0 0,5-2 0 0,1 2 0 16,5-2 0-16,1 0 0 0,4 6 0 0,5 6 0 15,2 3-22-15,-5 15 1 0,4-1 4 0,7 7 13 16,1 2-12-16,2 4-4 0,1 5 8 0,2 3 5 16,0 5 6-16,2 3-2 0,-3 3-4 0,0 5 4 15,-3 0 3-15,-2 1 2 0,-4 1-10 0,-1 3 8 16,-9 2-1-16,-2-4 3 0,-5-1-5 0,-2 3-2 16,-3-4 3-16,-2 0 0 0,-4-1 2 0,-1 1-1 15,-4 0 2-15,1-1-4 0,-4-1-7 0,2-1 3 16,-2-1-12-16,2-3 5 0,1 0-1 0,-2-5-2 15,2 1 0-15,5-1-4 0,-12-10-2 0,7 2 5 16,3-3 0-16,0-5 6 0,2-2 3 0,4-5-8 16,4-4 9-16,0 3 0 0,2 1 5 0,6-2-1 15,0 4-3-15,6 2 0 0,0 2 4 0,-1 1-9 16,4 3 9-16,2 3 0 0,-1 4 6 0,-8 2-6 16,5 1 9-16,0 3-7 0,-4 1 2 0,7 8-3 0,-4-7 9 15,-3-1-10-15,-2 5 8 0,2-1-3 16,-4 0-3-16,2 3 3 0,-5-3-13 0,1 0 13 15,-3 1 1-15,2-3-1 0,-2 0 3 0,-1-1-8 16,0-2-2-16,1 0-9 0,-10 0 6 0,13-3 5 16,-13-2-2-16,5-1-3 0,-1 0 6 0,1 0-6 0,-4-5 1 15,-1 3 2-15,-1-1 10 0,-4 1 0 16,1 2-12-16,-1-3 2 0,-3 6 7 0,2-1 2 16,-3 2-5-16,-1 3 4 0,-2 0 11 0,2 5 14 15,1 4 7-15,-2-2-5 0,-1 4 3 0,3 4-2 16,-1-1 3-16,7-3-13 0,-3 2-5 0,4-3 12 15,-1-1-3-15,2 2-2 0,-1-2-7 0,4-4 7 16,-1 1-9-16,2-1 3 0,-1-1 2 0,4 1 0 16,-4-5 0-16,1-1 3 0,-3 0-16 0,0 0-6 15,9-3 0-15,-5-3 0 0,1 2 0 0,2-1 0 0,-3-1 0 16,-1 0 0-16,1-3 0 0,0 2 0 0,0 1 0 16,1 2 0-16,-1-1 0 0,2 1 0 0,-2 1 0 15,-4 3 0-15,13-3 0 0,-13 3 0 16,15 4 0-16,-3 0 0 0,-2 3 0 0,7 0 0 15,-2 1 0-15,3 2 0 0,0-2 0 0,-2 1 0 0,3-2 0 16,1-1 0-16,0-5 0 0,3 0 0 0,-5-1 0 16,5-2 0-16,-1-4 0 0,-3-1 0 15,7-6 0-15,-9 2 0 0,4-7 0 0,-5 6 0 16,3-8 0-16,-2 1 0 0,-7 3 0 0,3-6 0 16,0-2 0-16,-3 5 0 0,-2 1 0 0,1-8 0 0,-4 8 0 15,5-8 0-15,-3 2 0 0,-5 5 0 0,2 3 0 16,-1 5 0-16,-1 2 0 0,-1 3 0 15,1 1 0-15,-1 3 0 0,-1 2 0 0,0 0 0 16,0 16 0-16,-1 4 0 0,-3 8 0 0,1 5 0 0,-1 14 0 16,-1 4 0-16,-2 2 0 0,-1 1 0 0,2 1 0 15,-1-1 0-15,-2 3 0 0,-1 0 0 0,1 1 0 16,0-3 0-16,-5-6 0 0,5-2 0 0,0-12 0 16,-2-6 0-16,2-1 0 0,0-2 0 15,2-10 0-15,1-8 0 0,1-1 0 0,1-3 0 0,-1-3 0 16,-2-3 0-16,4-6-156 0,-2-1-66 0,5-8-7 15,-2-9-13-15,2-2-14 0,2-4 0 0,3-3-4 16,0-16 3-16,2-3 3 0,0 0-4 0,2-3 9 16,2 1 20-16,-3-2 15 0,5-2 24 0,0 6 21 15,-1 4 39-15,1 18 44 0,0 0 34 0,2 7 40 16,-3 9 26-16,4 2 34 0,0 5 32 0,0 4 21 16,1 2 17-16,1 3 4 0,0 6 7 0,2 0-5 15,-1 6-6-15,3 6-12 0,-3 1-9 0,-1 0-17 16,-8-1 0-16,3 3-7 0,-4-1-7 0,-4-1-6 15,0 0-5-15,-3-1-6 0,-5 0-5 0,-1 0-3 16,-2-1-4-16,-3-1-5 0,0-4-4 0,-3 1-3 16,-2-1-5-16,4-4 2 0,0-3 1 0,-2-2-4 15,5-1 1-15,1-2 0 0,6 0-1 0,-11-7 1 16,11-1-2-16,3-2 1 0,4-5 0 0,6 0-4 16,6-11-2-16,8 1-3 0,9-7-7 0,3-1 7 15,4-2-1-15,5-3-4 0,-2 3 3 0,4 1-1 16,2 0-4-16,-5 2-4 0,-3 4 4 0,-13 6 3 15,-3 4-1-15,-6 3-1 0,-6 4 2 0,-4 4 0 16,-2-1 23-16,-5 5 19 0,-1 1 3 0,-3 2 6 16,-1 0 13-16,0 0 14 0,-14 15 12 0,4 0 9 15,-5 6 12-15,-2 1 7 0,3 3 8 0,-4 0-2 16,4 2-6-16,-3 3-17 0,3-5-4 0,2 5-14 16,1-2-4-16,6 0-12 0,-2-5-34 0,5-3-39 15,2-3 0-15,2 1 0 0,1-2 0 0,1-7 0 16,0-1 0-16,1-4 0 0,4 1 0 0,3-4 0 15,-1 0 0-15,2-5 0 0,1 0 0 0,3-5 0 16,0 2 0-16,-4-2 0 0,4-1 0 0,-2-2 0 16,2 0 0-16,-7 5 0 0,3 0 0 0,-3 1 0 15,0 0 0-15,-1 2 0 0,0 2 0 0,-4 2 0 16,4 4 0-16,0 2 0 0,-1 4 0 0,-3 1 0 16,4 3 0-16,-3 1 0 0,-2 2 0 0,1 1 0 15,-1-2 0-15,1 0 0 0,2 1 0 0,0-3 0 16,0 2 0-16,-1-6 0 0,1 0 0 0,1 0 0 15,1-4 0-15,0-2 0 0,4-1 0 0,-1 0 0 16,0-3 0-16,4-3-260 0,-3-2-390 0,4-1-564 16,1-2-1315-16,1-1 582 0</inkml:trace>
  <inkml:trace contextRef="#ctx0" brushRef="#br0" timeOffset="174799.31">17021 15458 336 0,'4'-2'510'0,"-1"1"6"0,-3 1 32 16,0 0 25-16,6-3 13 0,-6 3 0 0,0 0-18 15,0 0-40-15,0 0-47 0,0 0-36 0,13 2-46 16,-13-2-42-16,7 1-28 0,-1-1-32 0,0 1-50 16,-1 0-82-16,-5-1-120 0,14 0-153 0,-14 0-179 15,5 2-221-15,-5-2-595 0,2 7-1194 0,-2-7 529 16</inkml:trace>
  <inkml:trace contextRef="#ctx0" brushRef="#br0" timeOffset="177399.83">17424 15037 174 0,'-4'-18'488'0,"-1"-1"7"0,-1 1 0 16,-2 2 7-16,1 2-9 0,2 3-11 0,-1 0-20 15,0 3-25-15,3 3-19 0,-1 0-36 0,0 1-27 16,-1 4-27-16,5 0-19 0,-5 9-7 0,0 1-19 0,4 8-20 16,-2 8-28-16,-1 0-19 0,4 3-18 0,-1 3-23 15,1 1-20-15,0 1-9 0,0-1-20 16,5 2-11-16,-1 1-11 0,-4-3-51 0,4 0-53 16,2 1 0-16,-6-8 0 0,4-1 0 0,-1-4 0 0,-2-9 0 15,0 0 0-15,-1-4 0 0,0-1 0 0,0-2 0 16,0-3 0-16,0-2 0 0,0 0 0 15,0 0 0-15,0 0 0 0,7-11 0 0,-4 3 0 16,0 1 0-16,4-3 0 0,1 1 0 0,-1 0 0 0,3 2 0 16,5 0 0-16,1 0 0 0,1 1 0 0,2 5 0 15,0 4 0-15,2 2 0 0,-2 1 0 0,2 2 0 16,-1-1 0-16,-4 6 0 0,0-1 0 0,-3 2 0 16,-2-1 0-16,-4 3 0 0,-5-1 0 15,-2 1 0-15,-6 3 0 0,-3-2 0 0,-9 2-43 0,-2-2-7 16,-2 1 5-16,-5-4-1 0,3-2 8 0,-7-2 7 15,2-3 5-15,3-1 0 0,3-4 3 0,5 0 12 16,2-2 7-16,6-2 6 0,-1 0 1 0,1 0 1 16,6-1 3-16,3 0-1 0,0-2-1 0,6 1-4 15,0 1 9-15,9-3 2 0,3 2-14 0,2-1 5 16,1 1 1-16,7-3-3 0,0 3 2 0,-5-1 4 16,7 0-18-16,-2-2 13 0,0 0 2 0,-8 1 1 15,8-4-10-15,-8 3 7 0,0 0 2 0,-2-4-4 16,-1 4 1-16,2-6-4 0,-3 3 10 0,2-3-4 15,-3 1 5-15,-5 4-5 0,0-1 8 0,0-2 18 16,-1 3 2-16,-2 1 8 0,-2 1 6 0,0 2-3 16,-3 2-9-16,2 0-7 0,-3 2-25 0,0 0-1 15,0 0 0-15,-4 20 0 0,0-8 0 0,3 2 0 16,-2 1 0-16,3 3 0 0,0 0 0 0,4 0 0 16,0 2 0-16,3-5 0 0,0 1 0 0,3-3 0 15,-2-4 0-15,3-1 0 0,2-4 0 0,1-2 0 16,3-1 0-16,0-3 0 0,2-3 0 0,-2-2 0 15,0-3 0-15,2-1 0 0,-2 1 0 0,-2-3 0 16,-2-2 0-16,2 2 0 0,-3-3 0 0,0 1 0 16,-1-3 0-16,-1 3 0 0,-1 0 0 0,-3 4 0 15,-2 1 0-15,1 4 0 0,-1-2 0 0,-1 3 0 16,0 2 0-16,-3 3 0 0,0 0 0 0,5 11 0 16,-3 5 0-16,-2 1 0 0,1 12 0 0,-2 6 0 15,2 10 0-15,-1 2 0 0,0 0 0 0,-1 4 0 16,3 1 0-16,2-1 0 0,-8 2 0 0,2-2 0 0,2-2 0 15,-2-1 0-15,-1 4 0 0,-2-3 0 16,1-2 0-16,-1-10 0 0,-4 9 0 0,1-13 0 16,-3-1 0-16,0 2 0 0,-4-3 0 0,2-4 0 15,-2-2 0-15,-2-7 0 0,2-5 0 0,-2-3 0 16,2-2 0-16,-3-4 0 0,0-4 0 0,1-3 0 0,0-5 0 16,1-1 0-16,0-6 0 0,0-9 0 0,2-4 0 15,4-6 0-15,5-15 0 0,5-4 0 16,9-1 0-16,5 1 0 0,6-5 0 0,14-22 0 15,10 6 0-15,-12 24 0 0,25-22-14 0,4 8-381 16,-20 24-95-16,5 1-110 0,0 3-516 0,1 5-1208 0,-1 6 535 16</inkml:trace>
  <inkml:trace contextRef="#ctx0" brushRef="#br0" timeOffset="178432.27">19012 15388 389 0,'16'-29'508'0,"-1"1"12"0,-4 5 5 15,-3 8-9-15,-3 4 27 0,2 1-36 0,-3 4-34 0,-2 2-37 16,-1 2-22-16,-1 2-14 0,0 0-28 0,-3 18-23 15,-4-1-25-15,-3 11-21 0,-2-3-29 0,1 5-30 16,1 0-20-16,-3 2-22 0,1 1-22 0,5-1-16 16,0 0-20-16,1 0-18 0,4-4-72 0,4-1-54 15,2-8 0-15,0 0 0 0,3-4 0 0,2-1 0 16,5-5 0-16,-5-1 0 0,4-4 0 0,1-6 0 16,4-2 0-16,-1-4 0 0,-3 0 0 15,2-5 0-15,1-6 0 0,-1-6 0 0,-1 1 0 0,-3-3 0 16,0-2 0-16,-1-2 0 0,-2 1 0 0,0 2 0 15,-7 8 0-15,1 2 0 0,-1 3 0 0,0 5 0 16,1 0 0-16,-1 5 0 0,-2-1 0 0,0 6 0 16,0 0 0-16,0 0 0 0,-2 27 0 0,-1-11 0 15,1 5 0-15,3 3 0 0,-2 2 0 0,3 0 0 16,3 1 0-16,-5 1 0 0,1-2 0 0,7-2 0 16,-4-6 0-16,3 1 0 0,-1-3 0 0,0-2 0 15,3-4 0-15,-4-2 0 0,3-2 0 0,1-3 0 16,-3-2 0-16,6-1 0 0,-1-4 0 0,-2 0 0 15,2-5 0-15,4-3 0 0,-4-2 0 0,11-7 0 16,-4-1 0-16,6-1 0 0,0-1 0 0,-1 3 0 16,3 2 0-16,-4 4 0 0,-4 3 0 0,-3 3 0 0,2 0 0 15,-5 4 0-15,1 3 0 0,1 4 0 16,-5 3 0-16,5 3 0 0,-1 1 0 0,-3 2 0 16,-3 2 0-16,-1 3 0 0,-1 2 0 0,-1 0 0 15,2 1 0-15,-11 1 0 0,4 0 0 0,-4 1 0 16,-7 1 0-16,5-4 0 0,-5-2 0 0,-2-2 0 0,0-2 0 15,4-2 0-15,0-3 0 0,-1-1 0 16,0 0 0-16,4-4 0 0,-1 0 0 0,3-4 0 16,5 2 0-16,-6-7-3 0,6 1-28 0,6-4 14 15,5-4 2-15,2 0-3 0,8-4 2 0,1 2 3 0,5 1 0 16,1 3 5-16,0 1 4 0,-1 4-2 0,4-2-1 16,-1 5-5-16,-3 3 6 0,-6 2-3 0,6 3 1 15,-7-1-4-15,-1 3 1 0,-2-2 5 16,-2 2 1-16,-1 4-1 0,-2-7 3 0,-3 6-11 0,-4-4 12 15,4 0 1-15,-3 1-10 0,-2-2-11 0,1 0-18 16,-1 1-14-16,0-3-3 0,-2 2 4 16,3-3-3-16,3 0-2 0,-2-1-2 0,2 0-2 15,4-2-2-15,0-1 0 0,5-4 4 0,2 1 6 16,0-3 6-16,7-1 5 0,-7 0 2 0,0 2 7 0,9-4 4 16,-2-1 3-16,0 2 11 0,-1 1 7 0,-6 0 10 15,-3 2-1-15,4-2 8 0,-10 3 2 0,7-1 8 16,-3-2-2-16,-4 2-1 0,-1 0 1 0,-3 1 2 15,0-3-9-15,-1 0 4 0,1 2-4 0,-3-2 0 16,-2 4 0-16,1-2-2 0,-2 0 3 0,-1-5 0 16,0 6-5-16,-2-2 1 0,2 0 1 0,-3 4 9 15,0-1 5-15,2 3 0 0,-2 2 4 0,4 1 18 16,-10 6 19-16,2 5 12 0,-3 4 4 16,-5 11 7-16,6 5 6 0,1 1 3 0,-2 17 1 0,0 2-3 15,1-4-9-15,2 4-1 0,7 2-31 0,-1-3-51 16,0-2 0-16,-4 3 0 0,4-3 0 0,0 1 0 15,-3-4 0-15,1-12 0 0,2 3 0 0,-2-5 0 16,-1-1 0-16,-2-2 0 0,0-3 0 0,0-7 0 16,3 0-6-16,-1-7-240 0,-2-4-74 0,0 0-69 15,1-4-63-15,-2-3-67 0,2-5-75 0,-10-5-351 16,6-1-1022-16,-1-4 452 0</inkml:trace>
  <inkml:trace contextRef="#ctx0" brushRef="#br0" timeOffset="178566.12">20271 15182 4675 0,'2'-35'326'0,"-2"8"-115"0,0 7-35 16,-2 2-14-16,1 6-47 0,1 1-39 0,-1 4-20 15,-1 0-28-15,2 5-32 0,0 2-71 0,0 0-82 16,0 0-110-16,0 0-122 0,-3 27-434 0,6-11-890 16,0 2 394-16</inkml:trace>
  <inkml:trace contextRef="#ctx0" brushRef="#br0" timeOffset="179365.87">21471 15132 168 0,'0'-16'477'16,"0"3"23"-16,0 1 0 0,0 1-3 0,-2 3 4 15,-1-2-17-15,-1 5-27 0,3 2-46 0,-3 3-25 16,4 0-14-16,-11 8-14 0,3 3-10 0,-1 4-13 16,-5 9-27-16,1 3-27 0,-1 5-28 0,-4 10-26 15,7-7-24-15,-5 11-22 0,-1-2-13 0,9-10-18 16,1 1-17-16,2-2-13 0,3-1-15 0,0-4-26 15,4-1-14-15,-1-8-21 0,5-2-21 0,1-7-17 16,1-1 13-16,3-2-9 0,1-3 3 0,2-4-7 16,2-5-3-16,3-4-3 0,-2-1 0 0,3-8 0 15,2-6 0-15,-5-2 0 0,1 2 0 0,-2-6 0 16,2-1 0-16,-2-1 0 0,-1-3 0 0,-2 0 0 16,1 5 0-16,-3 1 0 0,-6 3 0 0,2 9 0 15,-5 4 0-15,1 4 0 0,-1 2 0 0,0 6 0 16,-2 1 0-16,0 0 0 0,-4 24 0 0,-1-5 0 15,-3 8 0-15,0 3 0 0,3 4 0 0,-1 0 0 16,-4 12 0-16,3-12 0 0,3 1 0 0,2 0 0 16,1-2 0-16,3-3 0 0,1-5 0 0,1-7 0 15,-1-2 0-15,1-4 0 0,2-3 0 0,2-2 0 16,-4-3 0-16,3-2 0 0,1-6 0 0,1 0 0 16,-1-2 0-16,6-11 0 0,-5 1 0 0,1 1 0 15,-1-1 0-15,5-9 0 0,-1 1 0 0,0 1 0 16,-5 3 0-16,-1 3 0 0,0 3 0 0,-1 3 0 15,-1 4 0-15,-2 0 0 0,-1 4 0 0,1 3 0 16,-3 0 0-16,4 7 0 0,-3 3 0 0,0 2 0 16,3 4 0-16,2 2 0 0,-1 0 0 0,3 0 0 15,2 3 0-15,6 2 0 0,-2-2 0 0,6-1 0 16,-6-7 0-16,4-1 0 0,4-5 0 0,-4-1 0 16,2-4 0-16,3-2 0 0,-4-2 0 0,3-3 0 15,-3-2 0-15,9-4 0 0,-5-2 0 0,-1-4 0 16,-8 3 0-16,3-5 0 0,-4-4 0 0,3 0 0 15,-7-1 0-15,-2-1 0 0,-1-2 0 0,-4 2 0 16,0 0 0-16,-4 7 0 0,-3 1 0 0,-1 6 0 16,4 4 0-16,-2 0 0 0,-3 3 0 0,1 4 0 15,6 0 0-15,-18 16 0 0,10-2 0 0,2 5 0 0,3-1 0 16,-2 10 0-16,5 1 0 0,5-1 0 16,3 2 0-16,2-2 0 0,4-2 0 0,3-1 0 15,1-2 0-15,1-5 0 0,3-3 0 0,-7-3-137 16,2-6-220-16,-1 1-70 0,-6-3-69 0,2-5-81 15,-6-4-457-15,-2 0-1118 0,-4 1 495 0</inkml:trace>
  <inkml:trace contextRef="#ctx0" brushRef="#br0" timeOffset="179515.68">21297 15255 192 0,'-21'-3'558'0,"8"1"-44"0,8 0-36 16,5 2-38-16,0 0-46 0,24 2-38 15,4 2-42-15,9-1-75 0,18 2-101 0,1 2-118 16,4-1-139-16,3 1-138 0,-7-3-288 0,1 5-590 16,-5 0 261-16</inkml:trace>
  <inkml:trace contextRef="#ctx0" brushRef="#br0" timeOffset="179832.23">22762 15168 126 0,'19'-25'536'0,"-2"2"-10"0,6 0-26 16,0-1-32-16,1 0-20 0,-2 1-12 0,2 4-18 16,4 2-11-16,0 4-15 0,-2 2-10 0,-7 6-5 15,5 4-21-15,-2 3-25 0,-4 7-17 0,6 6-19 16,-3 7-10-16,-3 4 0 0,-4 6-11 0,2 12-18 15,-2 3-15-15,-10 3-13 0,1 2-21 0,-1 4-104 16,-1 2-103-16,-6-1 0 0,-1 24 0 0,2-24 0 16,-5-1 0-16,6 1 0 0,-2-1 0 0,1-2 0 15,-1-1 0-15,3-2 0 0,-1-4 0 0,-4-13 0 16,1 2 0-16,3-3 0 0,-3-3 0 0,0-3-29 16,4-9-424-16,-5-3-79 0,1-6-93 0,-6-3-467 15,4-4-1183-15,-1-2 523 0</inkml:trace>
  <inkml:trace contextRef="#ctx0" brushRef="#br0" timeOffset="181432.23">22929 15815 3196 0,'-10'-29'402'0,"3"4"-67"0,-2-2-34 0,7 9-8 15,-4 0-8-15,6 0-13 0,6 1-25 0,3 2-18 16,5 0-26-16,9 0-3 0,4 1-17 0,5 1-12 16,5 2-17-16,16 1-17 0,0 1-8 15,0 1-17-15,4-2-10 0,-3 5-14 0,2-3-4 0,-6 2-13 16,-11 2-2-16,-3 0-12 0,-2 0-3 0,-3 1-6 15,-9 0 5-15,-5-1-10 0,-6 4-4 0,-2-2-6 16,-5 0 5-16,-4 2-9 0,8-5 0 0,-8 5-9 16,0 0 8-16,0 0 10 0,-21-1-2 0,7 2 9 15,-4 3 0-15,-1 4 8 0,-1-1-4 0,-6 8 1 16,4-1-5-16,-1 2-2 0,3 0-7 0,7-1-19 16,4 2-17-16,2-2 0 0,3 2 0 0,1-2 0 15,7 2 0-15,0-5 0 0,2-1 0 0,7 1 0 16,4-3 0-16,1-2 0 0,1-2 0 0,-4-3 0 15,6-3 0-15,-2-3 0 0,-3 1 0 0,2-3 0 16,0-2 0-16,-3-1 0 0,2-1 0 0,-3-3 0 16,-1-2 0-16,0-1 0 0,-2-2 0 0,-1 1 0 15,3-8 0-15,-3 1 0 0,2 1 0 0,-1-1 0 16,-4 6 0-16,-1-1 0 0,1 3 0 0,1-1 0 16,1 3 0-16,-1-1 0 0,-4 8 0 0,6-1 0 15,-1 2 0-15,0 5 0 0,5 2 0 0,3 2 0 16,-1 6 0-16,1 3 0 0,1 1 0 0,4 6 0 15,-4 3 0-15,1 2 0 0,-4 0 0 0,0 4 0 16,-2-2 0-16,-1-1 0 0,-5 2 0 0,-3-2 0 16,-4-6 0-16,0-2 0 0,-2 1 0 0,0-6 0 15,-3-1 0-15,-1-3 0 0,-4-1 0 0,3-3 0 16,-1-3 0-16,0-1 0 0,-1-4 0 0,1-1 0 16,0-4 0-16,1-4 0 0,2-3 0 0,3-3 0 15,2-9 0-15,4 1 0 0,5-1 0 0,1 3 0 16,3-1 0-16,6-2 0 0,4 2 0 0,-1-1 0 15,2 6 0-15,6 5 0 0,-4 2 0 0,3 5 0 16,1 6 0-16,-8 3 0 0,-2 3 0 0,2 0 0 16,-3 3 0-16,-5 4 0 0,3 4 0 0,-7 1 0 15,3 2 0-15,-3 7 0 0,-2-2 0 0,-4-2 0 16,0 4 0-16,-3-6 0 0,-2 1 0 0,-1-2 0 16,0 0 0-16,0-4 0 0,-1-4 0 0,1 2 0 15,0 1 0-15,-1-7 0 0,2-1 0 0,0 2 0 16,1-6 0-16,0 0 0 0,0 0 0 0,0 0 0 0,9-13 0 15,-3 2 0-15,3-3 0 0,1 2 0 16,3-4 0-16,0 1 0 0,5-5 0 0,1 0 0 0,1 2 0 16,-4 4 0-16,-1 1 0 0,0 1 0 15,3 1 0-15,-8 5 0 0,2 4 0 0,-1 1 0 0,0 2 0 16,-2 0 0-16,1 5 0 0,-3 3 0 0,-1-1 0 16,-1 4 0-16,-1-1 0 0,-2 2 0 15,-1 2 0-15,1-3 0 0,-2 4 0 0,0-4 0 16,0 0 0-16,0-1 0 0,0 0 0 0,2-6 0 15,1 0 0-15,-3 3 0 0,0-8 0 0,1 2 0 0,-1-2 0 16,0 0 0-16,0 0 0 0,19-12 0 0,-9 7 0 16,1-3 0-16,1-2 0 0,4-1 0 15,-3 1 0-15,3-2 0 0,2 0 0 0,4-1 0 16,-4 2 0-16,-3 3 0 0,3 0 0 0,-7 4 0 0,3 1 0 16,-3 1 0-16,-2 2 0 0,-2 2 0 0,1 3 0 15,-4 0 0-15,0 1 0 0,-1 2 0 0,-1 2 0 16,0 0 0-16,-2 1 0 0,0 1 0 0,0-1 0 15,0-1 0-15,4-1 0 0,-4-1 0 16,3-3 0-16,5 2 0 0,-4 0 0 0,4-5 0 0,-1-1 0 16,1-1 0-16,1-1 0 0,4-1 0 0,-3-3 0 15,2-1 0-15,1 1 0 0,2-5 0 0,0 1 0 16,2-1 0-16,-2 1 0 0,4-2 0 16,-2 3 0-16,-2-1 0 0,1 0 0 0,-4 5 0 0,1-1 0 15,1 1 0-15,-2 2 0 0,-1 3 0 0,2 0 0 16,-8 2 0-16,7 2 0 0,-3 1 0 0,-3 1 0 15,3 1 0-15,-1-1 0 0,-1 3 0 0,1 0 0 16,6 1 0-16,-1-1 0 0,2 1 0 0,1-4 0 16,3 1 0-16,1-5 0 0,2-2 0 0,-2-2 0 15,8-8 0-15,-8 4 0 0,6-8 0 0,-1 2 0 16,-10-1 0-16,8-5 0 0,-1-1 0 0,-3-5 0 16,0 2 0-16,0-1 0 0,-2-4 0 0,1-1 0 15,-5-4 0-15,-1-1 0 0,0-1 0 0,-2-14 0 16,-2 12 0-16,-2 0 0 0,-3-12 0 0,-1 13 0 15,-2 1 0-15,-1 4 0 0,-4 3 0 0,2 8 0 16,1 5 0-16,-2 5 0 0,0 1 0 0,-1 5 0 16,5 2 0-16,-12 14 0 0,6 1 0 0,-3 4 0 15,3 9 0-15,2 4 0 0,0 2 0 0,3 13 0 16,-2-12 0-16,10 14 0 0,-5-15 0 0,3 12 0 16,1-10 0-16,1-4 0 0,3-1 0 0,2-2 0 15,4-5 0-15,1-2 0 0,5-3 0 0,-1-2 0 16,1-3 0-16,0-6 0 0,5-1 0 0,0-2 0 15,2-3 0-15,-1-1 0 0,-1-2 0 0,-5-1 0 16,3-4 0-16,3-3 0 0,-1 0 0 0,-4-2 0 16,-4 0 0-16,-1 1 0 0,6-7 0 0,-5-2 0 15,1 2 0-15,-5-3 0 0,3 0 0 0,-9 6 0 16,-4-2 0-16,0-3 0 0,0 1 0 0,-5 6 0 16,0 2 0-16,-7 0 0 0,-1 2 0 0,-1 2 0 15,-4 5 0-15,-7 5 0 0,1 5 0 0,-7 5 0 16,3 3 0-16,-1 3 0 0,1 0 0 0,5-2 0 15,-2 3 0-15,9-4 0 0,1 1 0 0,6-7 0 16,-1 4 0-16,6-3 0 0,3-1 0 0,0-2 0 0,6-3 0 16,3 0 0-16,0-4 0 0,5-3 0 15,2 0 0-15,-1-2 0 0,3-3 0 0,-2-1 0 16,0 0 0-16,-1-2 0 0,1 2 0 0,-4-3 0 16,0-1 0-16,2 2 0 0,-5 5 0 0,-3 0 0 15,2 0 0-15,-1 2 0 0,-3 2 0 0,0 4 0 16,-3-1 0-16,2 4 0 0,0 2 0 0,-1 0 0 15,3 5 0-15,1 0 0 0,-5-2 0 0,4 3 0 16,-3-4 0-16,5 1 0 0,-1 2 0 0,-1-6 0 0,1 2 0 16,1-4-77-16,0 0-244 0,3-4-42 0,-4-2-35 15,4 0-26-15,-1-2-36 0,4-6-59 16,-6 3-420-16,5-5-1016 0,-2 2 450 0</inkml:trace>
  <inkml:trace contextRef="#ctx0" brushRef="#br0" timeOffset="181583.19">26818 15288 253 0,'8'-17'559'0,"-1"0"2"0,1 1 2 0,-3 2 14 16,1 2-8-16,-3 2-19 0,4 1-23 15,-6 4-42-15,3-2-50 0,-3 1-45 0,-1 2-46 16,5-1-52-16,-5 5-59 0,4 0-76 0,-4 0-95 16,9 8-102-16,-6-2-120 0,2 7-138 0,-4-1-128 15,-1 7-514-15,0 7-1016 0,0 1 450 0</inkml:trace>
  <inkml:trace contextRef="#ctx0" brushRef="#br0" timeOffset="181733.24">26802 15649 10 0,'-3'5'457'0,"-1"1"26"15,2-4 23-15,-1-1 29 0,3-1 16 16,0 0-5-16,0 0-28 0,9 2-37 0,-9-2-47 16,12-3-42-16,-5 0-30 0,-1 0-86 0,1-1-91 15,-2 1-98-15,2 1-108 0,-1-2-133 0,-3 3-142 16,-3-4-172-16,0 5-346 0,-7-8-883 0,-5 3 391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45:39.444"/>
    </inkml:context>
    <inkml:brush xml:id="br0">
      <inkml:brushProperty name="width" value="0.05292" units="cm"/>
      <inkml:brushProperty name="height" value="0.05292" units="cm"/>
      <inkml:brushProperty name="color" value="#FF0000"/>
    </inkml:brush>
  </inkml:definitions>
  <inkml:trace contextRef="#ctx0" brushRef="#br0">27785 6181 129 0,'-3'-3'389'16,"3"3"-4"-16,-4-3 4 0,4 3 3 0,-6-1 5 16,6 1 7-16,-9-1-1 0,5-1-4 0,4 2-4 15,-5-1-21-15,5 1-18 0,0 0-10 0,0 0-28 16,-8 0-19-16,8 0-23 0,0 0-6 0,0 0-18 0,0 0-18 15,0 0-19-15,0 0-26 0,0 0-3 16,0 0-18-16,23 2-11 0,-3-1-23 0,1-3-7 16,6 3-18-16,5-2-10 0,-1 1-18 0,-1 0-5 15,2 0-20-15,-1 0-14 0,-2 0-27 0,-1-3-23 0,-7 2-32 16,-3-1-33-16,-4 0-38 0,-1 2-40 16,-2-3-35-16,-3 2-42 0,-1-3-56 0,-1 3-54 15,-3-1-44-15,-3 2-54 0,-1-5-58 0,1 5-395 16,-13-5-962-16,-1 3 426 0</inkml:trace>
  <inkml:trace contextRef="#ctx0" brushRef="#br0" timeOffset="250.72">27709 6185 181 0,'-13'1'336'0,"3"1"2"0,1-2 0 0,0-2 9 0,3 2 5 16,6 0 5-16,-12-1-5 0,7 1-16 0,5 0-19 15,-6 1-25-15,6-1-21 0,0 0-21 0,-4 4-13 16,4-4-10-16,0 0-15 0,10 5-14 0,-3-4-15 15,3 0-22-15,4 2-15 0,6-1-15 0,11 0-12 16,0 1-13-16,2-1-9 0,0-1-10 0,4 0-10 16,2 1-13-16,0-1-16 0,0-1-19 0,0 0-13 15,-6-1-9-15,2-3-19 0,-6 3-14 0,-1-3-19 16,-7 1-19-16,-3 2-10 0,-5-3-10 0,-6 3-22 16,5-4-34-16,-6 3-31 0,2-2-43 0,-4 2-54 15,-3-2-69-15,3-1-75 0,-4 5-299 0,0-7-768 16,0 7 340-16</inkml:trace>
  <inkml:trace contextRef="#ctx0" brushRef="#br0" timeOffset="433.21">28169 6227 67 0,'-4'0'403'0,"-2"0"-31"16,6 0-21-16,-9 0-21 0,9 0-30 0,-4 2-26 15,4-2-24-15,-2 3-19 0,2-3-19 0,0 6-21 16,0-6-58-16,6 5-62 0,-1-3-65 0,-1-1-100 16,5 0-129-16,-9-1-256 0,0 0-520 0,13-2 231 15</inkml:trace>
  <inkml:trace contextRef="#ctx0" brushRef="#br0" timeOffset="1699.4">9020 1860 185 0,'-4'-9'469'0,"1"-2"-10"16,-1 1 4-16,1 4-10 0,3 1-22 0,0-1-35 16,0 2-45-16,0-1-29 0,0 5-36 0,0-5-33 15,0 5-22-15,0 0-22 0,0 0-18 0,7 13-11 16,-3-4-19-16,1 4-9 0,-1 2-17 0,-3 2-8 16,3 0-12-16,0 0-8 0,2-1 2 0,-1-1 0 15,1 0-1-15,-3-5 5 0,5 1 3 0,1-2 8 16,0-1 0-16,1-4 8 0,13-4 0 0,9-7-6 15,5-4-7-15,18-8-13 0,8-8-12 0,24-10-3 16,3-1-6-16,4 0-5 0,-2-6-6 0,1 3-12 16,2-4-3-16,7 8-4 0,1-5-9 0,-7 3-4 15,5 0-10-15,-5 6-2 0,-6 5 2 0,-32 10 2 16,6 6-8-16,-5 1-10 0,-12 1 9 0,-8 3 0 16,-8 3-5-16,-2 0 3 0,-10 2 3 0,-8-1 13 15,2 3 5-15,-4 0-7 0,-4-1-37 0,4-1 0 16,-4 4 0-16,-5-2 0 0,8-3 0 0,-8 3 0 15,0 0 0-15,8 0 0 0,-8 0 0 16,0 0 0-16,11 3 0 0,-11-3 0 0,0 0 0 0,9 0 0 16,-1 0 0-16,-8 0-20 0,16 1-329 0,-5 1-124 15,3-1-164-15,-3 1-482 0,-1 4-1212 0,-1 1 536 16</inkml:trace>
  <inkml:trace contextRef="#ctx0" brushRef="#br0" timeOffset="66432.14">27004 9026 250 0,'-32'-2'292'16,"1"0"-8"-16,4-2-12 0,-1 4-9 0,9-1-10 15,2 0 0-15,2 3-9 0,2-3 1 0,4 1-20 16,0 0-6-16,4 0-7 0,5 0-32 0,-13 0-3 16,13 0-1-16,-3 1-5 0,3-1 7 0,0 5 4 15,0-5-4-15,11 3-2 0,3-1-5 0,9-4-5 16,9 4-9-16,10-2-2 0,12-2-8 0,11-2-6 15,35-6 0-15,-6 1 0 0,6 0-7 0,5 0-13 16,6 0-3-16,3-2-14 0,-3-1-7 0,9 4-14 16,2-6 1-16,-4-1-9 0,-1 2-13 0,-5-2-5 15,-1-1-5-15,-8 6-1 0,-10-2-9 0,0 1-1 16,-29 4-8-16,0-1-2 0,-8-1-7 0,-1 2-1 16,-18-1-1-16,0 3-4 0,-9-1 1 0,-8 2 0 15,-8 2 0-15,-1-2-6 0,-4 3-13 0,-3-2-22 16,-4 0-20-16,0 3-18 0,0 0-16 0,-20-2-29 0,-1 4-38 15,-6 2-45-15,-2-1-40 0,-3 3-26 0,-4 4-33 16,-17-1-35-16,3 5-27 0,-4 1-22 16,0 0-39-16,-4-2-279 0,0 1-747 0,4 1 330 15</inkml:trace>
  <inkml:trace contextRef="#ctx0" brushRef="#br0" timeOffset="66782.83">26873 9189 84 0,'-59'0'354'0,"7"-5"-9"0,16 1-17 0,3-3-1 16,2 3 12-16,11 2 2 0,3 0-1 15,3-1 3-15,5 1-8 0,2-1-28 0,2-1-25 16,5 2-23-16,0 2-12 0,16-9-12 0,12 0-8 16,8 1-12-16,20-2-11 0,8 7-13 0,32-10-18 0,-4 8-14 15,9-3-7-15,5 4-12 0,4-1-11 0,6 2-12 16,8 1-6-16,2-1-16 0,-4 0-3 0,2 1-10 15,2-4-13-15,-2-3-2 0,-2 6-7 16,-2-2-15-16,-5-1 3 0,-1-1-6 0,-9 2-5 0,-7-6 1 16,-7 6-8-16,-28 1-4 0,-1 0-5 0,-3-2 7 15,-4 3-11-15,-3-2 6 0,-20 1-7 0,0 2 4 16,-5-5-6-16,-9 6 6 0,0-2-9 0,-7 0 4 16,-2 1-2-16,0 0-1 0,-2-2 1 0,-2 1-2 15,0 2-2-15,0-1 0 0,1 1-4 0,-6 1-26 16,9-3-27-16,-5 3-40 0,1-1-45 0,-5 1-65 15,9-3-54-15,-2 2-52 0,4-2-57 0,-4 3-61 16,5-1-62-16,0-2-344 0,-2 1-895 0,8-2 397 16</inkml:trace>
  <inkml:trace contextRef="#ctx0" brushRef="#br0" timeOffset="66948.93">29843 8972 2936 0,'8'5'156'15,"-3"-2"-64"-15,0-1 23 0,-1-1 26 0,-4-1 34 16,5 2 40-16,-5-2 6 0,0 0 3 0,0 0-8 15,0 0 10-15,0 0-9 0,0 0-16 0,0 0-22 16,0 0-19-16,0 0-20 0,0 0-43 0,0 0-50 16,0 0-65-16,0 0-100 0,8 0-105 0,-7 5-120 15,-1-5-500-15,0 8-913 0,0-8 404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43:52.226"/>
    </inkml:context>
    <inkml:brush xml:id="br0">
      <inkml:brushProperty name="width" value="0.05292" units="cm"/>
      <inkml:brushProperty name="height" value="0.05292" units="cm"/>
      <inkml:brushProperty name="color" value="#FF0000"/>
    </inkml:brush>
  </inkml:definitions>
  <inkml:trace contextRef="#ctx0" brushRef="#br0">4079 2587 3373 0,'5'-27'125'16,"0"3"3"-16,-1-1-32 0,-4 6 53 0,5-9 43 15,-5 2 1-15,0-2 11 0,-4 7 0 0,3-2 3 16,-2 5 0-16,2 0 25 0,1-2 16 0,-1 5 9 16,1 7-7-16,0 0-23 0,0 1-21 0,-4 4-33 15,4-2-15-15,0 5-15 0,0 0-14 0,0 0-12 16,-5 18-3-16,5 1-9 0,-4 7-10 0,0 4-13 15,0 5 1-15,1 14-11 0,0-12-8 0,-1 13 3 16,0-1-10-16,2-13-18 0,-1 13 6 0,2-4-6 0,1-10-4 16,4-1-5-16,-2 0-1 0,2-2-12 15,1-4-17-15,4-2 0 0,-1-5 0 0,-2-6 0 16,2-4 0-16,0 0 0 0,1-3 0 0,-2-1 0 0,2-5 0 16,4-3 0-16,0-3 0 0,3-6 0 15,1-3 0-15,5-6 0 0,-3-4 0 0,1-2 0 16,-2-2 0-16,0 1 0 0,-3-3 0 0,-2 3 0 15,0 2 0-15,1 2 0 0,-5 9 0 0,0-2 0 16,-4 6 0-16,3 2 0 0,-4 2 0 0,2 1 0 16,-1 4 0-16,3 1 0 0,-2 3 0 0,2 2 0 0,1 2 0 15,1 7 0-15,0 2 0 0,0-2-3 16,3 7-4-16,-3-4-4 0,3 5 20 0,0-7-5 16,1 6-16-16,-1-6 3 0,-3 2-2 0,4-5-11 15,-1 0 1-15,1-1 10 0,0 1-18 0,-5-7 2 16,4 2 8-16,-2-4 2 0,1 0 6 0,0-3 2 0,-3-2 6 15,3 0 15-15,-2-6 10 0,0-2 8 0,2-5 8 16,-1-3 1-16,1-7 0 0,-2-3-10 16,-4-5-29-16,-2-4 0 0,4-12 0 0,-4 0 0 15,-3 1 0-15,-2 13 0 0,1-3 0 0,-3 3 0 16,2 1 0-16,1 7 0 0,-4 7 0 0,3 1 0 16,-2 6 0-16,2-1 0 0,1 4 0 0,-3 3 0 15,3 0 0-15,0 0 0 0,-1 3 0 0,1 3 0 16,1-6 0-16,-1 6 0 0,0 0 0 0,0 0-80 15,0 0-311-15,8 13-76 0,-8-6-86 0,3 0-106 16,-2-2-349-16,3 1-1090 0,-3-1 483 0</inkml:trace>
  <inkml:trace contextRef="#ctx0" brushRef="#br0" timeOffset="266.92">5102 2122 514 0,'2'-16'557'0,"-2"4"24"0,0 3-9 15,1 0-15-15,-1 2-28 0,1 2-43 0,-1 1-47 16,0 0-54-16,0 4-35 0,0 0-24 0,0 0-18 16,0 0-16-16,0 20-30 0,-1-7-22 0,1 7-24 15,-3 5-16-15,1-6-20 0,-3 8-12 0,1 0-18 16,-2 0-17-16,-1 0-29 0,-2-1-40 0,2-7-42 15,-1-1-53-15,-2 4-77 0,3-2-90 0,2-7-115 16,-2 3-143-16,3 1-169 0,0-6-359 0,0 1-1066 16,4-7 471-16</inkml:trace>
  <inkml:trace contextRef="#ctx0" brushRef="#br0" timeOffset="599.95">5673 2220 3452 0,'10'-13'180'0,"-4"2"-47"0,2 2 14 0,-2-1 86 16,-2 4 15-16,-1-2-1 0,-2 3-18 0,-2 0-20 15,-2 3-18-15,3 2-2 0,-11 2 1 0,-1 3-3 16,-2 6 4-16,-4 8 0 0,-1 3-3 0,-3 3-6 15,3 4 0-15,-1 2-5 0,-3 9-1 0,1 4-4 16,1 0-5-16,4 4-10 0,1-1-10 0,1 2-16 16,7-14-12-16,-3 12-11 0,3-12-40 0,3 15-68 15,1-3 0-15,4-12 0 0,4-3 0 0,0 3 0 16,1 2 0-16,10 6 0 0,-4-10 0 0,4-5 0 16,0-4 0-16,2-2 0 0,-3-6-99 0,1-6-190 15,3 1-76-15,-7-4-88 0,1-1-105 0,-2-7-514 16,3-2-1160-16,-4 0 513 0</inkml:trace>
  <inkml:trace contextRef="#ctx0" brushRef="#br0" timeOffset="1050.57">5889 2420 3256 0,'2'-25'308'0,"1"7"-27"16,-1 2 9-16,1-1 34 0,-3 6 17 0,-3 1-22 15,3 0-31-15,-2 4-35 0,2 0-44 0,1 1-26 16,-1 3-7-16,0 2 9 0,0 0 0 0,0 15 0 16,0-1-11-16,1 4-9 0,-2 5-14 0,2 5-13 15,-1 1-6-15,-1 3-17 0,1 1-8 0,-1-3-7 16,2 2-14-16,-1 0-12 0,1-3-5 0,3 3-8 16,0-6-25-16,-2-2-36 0,2-5 0 0,1-2 0 15,1-3 0-15,0 2 0 0,1-6 0 0,2-3 0 16,2-4 0-16,0 1 0 0,2-3 0 0,1-3 0 15,5-5 0-15,0-6 0 0,2-1 0 0,2-4 0 16,-4-4 0-16,3-2 0 0,-3-4 0 0,0-3 0 16,-3-2 0-16,3-10 0 0,-8 10 0 0,1 2 0 15,-1 4 0-15,-4-1 0 0,-4 10 0 0,2 3 0 16,-1 2 0-16,-4 4 0 0,1 2 0 0,2 1 0 16,-3-1 0-16,0 5 0 0,0 2 0 0,0 0 0 15,0 0 0-15,0 20 0 0,-3-4 0 0,2 3 0 16,0 8 0-16,-2 0 0 0,1 1 0 0,-2 2 0 15,4-2 0-15,0 0 0 0,1 1 0 0,4-1 0 16,-1 1 0-16,0-4 0 0,1 0 0 0,3-1 0 16,-3-7 0-16,5-2 0 0,-1-4 0 0,0 4 0 15,0-5 0-15,-1-3-567 0,-1 1-704 0,0-4-1377 16,2 0 610-16</inkml:trace>
  <inkml:trace contextRef="#ctx0" brushRef="#br0" timeOffset="1250.09">6669 2777 3798 0,'12'-4'336'16,"-3"-3"-81"-16,-4-1 3 0,4 6 38 0,-4-3 5 16,0-1-8-16,-2 2-11 0,-2 2-22 0,3 0-24 15,-4 2-8-15,1-5-28 0,-1 5-17 0,0 0 9 16,0 0 3-16,8 12-6 0,-8-3-10 16,-4 4-13-16,0-3-16 0,-1 5-15 0,-3 0-76 15,2 4-59-15,-11 3 0 0,3 1 0 0,-1 1 0 0,2 3 0 16,-5-5 0-16,4 2 0 0,1-7-147 0,-2 2-157 15,1-3-102-15,0-4-128 0,4 0-600 0,2-5-1228 16,3-1 544-16</inkml:trace>
  <inkml:trace contextRef="#ctx0" brushRef="#br0" timeOffset="1650.07">7109 2424 4300 0,'4'-19'511'0,"-3"2"-189"0,-1 6-1 0,0-2 11 16,0 1-22-16,0 3 6 0,0 1-24 0,0 3-19 15,0-1-30-15,0 2-14 0,1 0-25 0,-1 4-26 16,0 0-16-16,0 0-6 0,0 0-114 16,12 18-42-16,-6-2 0 0,3 8 0 0,-1 3 0 0,1 0 0 15,0 2 0-15,0 2 0 0,0 1 0 0,1-1 0 16,-1-1 0-16,0-2 0 0,1 0 0 0,0-3 0 15,1-2 0-15,-9-6 0 0,3-2 0 0,-1-4 0 16,0-1 0-16,-3-2 0 0,3-1 0 0,-3-3 0 16,2-2 0-16,-1 1 0 0,-2-3 0 15,0 0 0-15,9-11 0 0,-2 1 0 0,-2-1 0 0,1-6 0 16,-2-1 0-16,6-5 0 0,3-3 0 0,-3-2 0 16,4-1 0-16,-6-1 0 0,5 2 0 0,1 2 0 15,-4-1 0-15,4 4 0 0,-1 1 0 0,-4 8 0 16,0 1 0-16,-2 4 0 0,2 1 0 0,-2 1 0 15,2 2 0-15,-2-1 0 0,2 2 0 0,-2 3 0 16,-1-1 0-16,-1 0 0 0,0 0-507 0,-5 2-145 16,8-1-520-16,-8 1-1270 0,0 0 561 0</inkml:trace>
  <inkml:trace contextRef="#ctx0" brushRef="#br0" timeOffset="1933.16">7760 2088 525 0,'2'-3'581'0,"-1"-1"-19"0,2-1-13 0,1 3-24 15,-4 2-19-15,11-3-29 0,-3 6-14 16,1 2-39-16,6 3-22 0,-2 4-28 0,7 9-31 0,0-1-20 16,-2 7-25-16,1 1-22 0,-3 1-28 0,6 13-19 15,-8-10-18-15,0 2-18 0,3 11-30 16,-10-12-8-16,1 3-16 0,-3 0-15 0,2 10-23 15,-10-12-101-15,-1-4 0 0,-1 3 0 0,-5-4 0 16,-2-2 0-16,-2 1 0 0,-1 1 0 0,-7-7 0 16,2 3 0-16,-3-4 0 0,1 0 0 0,-1-3 0 0,0-3 0 15,3 1 0-15,-6-1 0 0,8-3-204 0,4-2-201 16,-4 0-124-16,3-3-153 0,-1 2-381 16,6 0-1149-16,3-2 509 0</inkml:trace>
  <inkml:trace contextRef="#ctx0" brushRef="#br0" timeOffset="2599.94">8815 2570 3398 0,'0'0'277'0,"-9"-8"-74"15,7 6 29-15,2 2 26 0,-4-4 25 0,4 4 7 16,0 0-10-16,-3-3-22 0,3 3-26 0,0 0-8 16,-2-2-10-16,2 2-29 0,0 0-10 0,0 0-16 15,15 0-6-15,-5-3-20 0,8 4-12 0,4-1-12 16,-3 0-9-16,8 0-37 0,4-1-26 0,-3 1-40 16,2 0-52-16,1-1-62 0,-2 2-77 0,1-1-83 15,-12 1-86-15,0 5-79 0,-4-5-94 0,-8 3-364 16,0-1-974-16,-4 1 430 0</inkml:trace>
  <inkml:trace contextRef="#ctx0" brushRef="#br0" timeOffset="2750.9">8857 2770 2868 0,'-11'11'345'0,"2"-1"-191"0,-1-3-17 0,3-2 11 16,4-1 43-16,0 1 17 0,0-1 1 16,2 1-3-16,2-2-16 0,3 2-2 0,1-3-12 15,8 1-16-15,0-1-15 0,6-1-14 0,9 1-18 0,4-2-40 16,1-2-40-16,2 1-71 0,17-4-83 0,-16 3-99 15,1 1-108-15,14-2-161 0,-11 1-258 0,0-4-808 16,0 1 357-16</inkml:trace>
  <inkml:trace contextRef="#ctx0" brushRef="#br0" timeOffset="3867.19">10318 2344 76 0,'0'-5'442'0,"1"-2"17"15,1 3 2-15,-1-1 1 0,0-1-9 0,1 2-26 16,-2 0-38-16,0 4-39 0,2-2-39 0,-2 2-33 15,0 0-11-15,1 10-12 0,-1 1-15 0,0 6-17 16,-1 7-14-16,-4 3-19 0,1 0-19 0,-1 5-14 16,0-1-19-16,2 2-6 0,-4 0-15 15,3 2-12-15,3-3-12 0,-1-2-8 0,5-1-6 0,-1-2-12 16,0-8-8-16,3 1-5 0,0-4-5 0,0 0 0 16,0-4-1-16,2-4 11 0,1 0 6 0,0-3 11 15,1-4 10-15,1 0 3 0,3-3 4 0,0-4 2 16,2-2 3-16,-2-2 2 0,2-2-4 15,-2-4-9-15,4-3-2 0,-2-4-6 0,0 0-9 0,-2 1 0 16,-1 1-22-16,-4 4-48 0,0 3 0 0,-3 3 0 16,1 4 0-16,-3-1 0 0,2 4 0 0,-1 4 0 15,-4 0 0-15,0 0 0 0,13 10 0 0,-8-1 0 16,4 5 0-16,0 3 0 0,0 0 0 16,0 1 0-16,5 5 0 0,0-3 0 0,4 4 0 0,-1-4 0 15,-2-4 0-15,5 2 0 0,-3-6 0 0,1-1 0 16,-1-4 0-16,0 0 0 0,1-3 0 0,-4-2 0 15,3-2 0-15,-3-1 0 0,-1-4 0 0,5-1 0 16,-9-2 0-16,2-3 0 0,1-2 0 0,-2-4 0 16,-1-1 0-16,1-6 0 0,-5-5 0 0,0 2 0 15,-1-6 0-15,-1-2 0 0,-2 1 0 0,-2 0 0 16,1 3 0-16,-3 1 0 0,-2 4 0 0,1-2 0 16,-1 11 0-16,1 2 0 0,0 4 0 0,-1 1 0 15,1 5 0-15,3-1 0 0,-3 3 0 0,-1 2 0 16,1-2-121-16,4 3-412 0,0 0-101 0,-17 5-517 15,14-2-1246-15,3-3 551 0</inkml:trace>
  <inkml:trace contextRef="#ctx0" brushRef="#br0" timeOffset="4167.26">11494 2088 4437 0,'5'-9'339'0,"0"-2"-133"0,0 5-44 16,-2 0-16-16,-2 0 2 0,3 2-3 0,-4 4 37 16,0 0 8-16,0 0 4 0,-8 16 4 15,3-2-13-15,-9 11 15 0,1 1-14 0,-2 7-8 0,-3 10-1 16,-4 5-4-16,1 0-9 0,1 2-6 0,3 2-12 16,-3 3-10-16,5-4-15 0,0 2-101 0,6-3-20 15,1 1 0-15,4-3 0 0,3-1 0 0,1-12 0 16,5-3 0-16,4 2 0 0,9 10 0 15,-5-15 0-15,6-2 0 0,-1-6 0 0,3 1 0 16,2-5 0-16,3 0 0 0,-3-5 0 0,4-1 0 0,-5-5 0 16,-2 0 0-16,-2-1-104 0,2-4-302 0,-7-2-145 15,-1-3-638-15,-1-2-1287 0,-1 0 570 0</inkml:trace>
  <inkml:trace contextRef="#ctx0" brushRef="#br0" timeOffset="4666.49">11992 2301 194 0,'0'-5'512'15,"-2"-2"18"-15,-1 3-4 0,1-1-18 0,0 2-23 16,0-1-43-16,-1 2-37 0,3 2-40 0,0 0-22 16,-11 13-24-16,6-3-15 0,0 8-19 0,-3 0-20 15,0 9-17-15,3 1-22 0,-1 3-11 0,2-3-30 16,0 4-11-16,3-1-17 0,-2 1-13 0,6 0-13 16,-2-1-19-16,3-3-5 0,1-2-11 0,3-7-14 15,-2 1-7-15,2-3-3 0,2-2-11 0,1-2-2 16,1 0-4-16,1-7-8 0,-2 3 4 0,2-6 5 15,1 0-11-15,3-3 0 0,3-3 6 0,-1 1 8 16,-6-8 8-16,6 2 3 0,-2-4-52 0,3-6-18 16,1-4 0-16,-2 0 0 0,-3-5 0 0,1-3 0 15,-2 1 0-15,-2 1 0 0,1-3 0 0,-1 5 0 16,-4-2 0-16,1 3 0 0,-2 0 0 0,-7 7 0 16,3 3 0-16,-3-1 0 0,-1 4 0 0,4 5 0 15,-4-2 0-15,0 3 0 0,0 2 0 0,3 0 0 16,-3 4 0-16,0 0 0 0,0 0 0 0,0 0 0 15,0 0 0-15,-3 23 0 0,-1-12 0 0,4 0 0 16,0 5 0-16,0 2 0 0,4 0 0 0,-1 0 0 16,4-2 0-16,1-1 0 0,-3-3 0 0,4-4 0 15,1 7-117-15,-3-7-676 0,-1 1-421 0,3-2-1315 16,-1 0 582-16</inkml:trace>
  <inkml:trace contextRef="#ctx0" brushRef="#br0" timeOffset="5083.26">12585 2785 3592 0,'3'2'470'0,"-3"-2"-120"0,4 2-63 15,-2 1 20-15,-2-3 5 0,0 0-5 0,0 4 35 16,0-4-30-16,2 3-28 0,-2-3-3 0,0 0-16 15,0 0-25-15,0 0-11 0,0 5-19 0,0-5 4 16,1 7-25-16,-1-2-189 0,-1 2 0 0,-1 1 0 16,-3 2 0-16,4 1 0 0,-8 3 0 0,4 1 0 15,-4-1 0-15,-3-2 0 0,-2 4 0 0,-5 3 0 16,-3-2 0-16,1-2 0 0,3-4 0 0,-8-1 0 16,8-5-215-16,3 4-343 0,4-4-114 0,0-2-453 15,5 0-1218-15,1-3 539 0</inkml:trace>
  <inkml:trace contextRef="#ctx0" brushRef="#br0" timeOffset="5549.73">12980 2469 3650 0,'10'-23'304'0,"2"-2"-13"15,-7 10-22-15,3 5 48 0,-3 0 9 0,-1 1-2 16,-2 0-7-16,2 2-9 0,-1 2-26 0,-1 1-10 15,1 0-23-15,-2 0-25 0,2 1-27 0,-3 3-26 16,0 0-10-16,0 0-7 0,0 0-6 0,10 10-9 16,-9 0-51-16,2 3-88 0,-1 2 0 0,2 2 0 15,-1 9 0-15,0-7 0 0,1 10 0 0,1-2 0 16,-4 0 0-16,3 1 0 0,0-3 0 0,-1-5 0 16,3 4 0-16,-1-4 0 0,2-3 0 0,0 1 0 15,0-4 0-15,2 0 0 0,0-5 0 0,-2 0 0 16,4-3 0-16,1-3 0 0,1 1 0 0,0-5 0 15,2-2 0-15,3 0 0 0,-1-7 0 0,-1 2 0 16,2-5 0-16,3-4 0 0,-5-3 0 0,2-1 0 16,-4-4 0-16,4 0 0 0,-8-4 0 0,3-3 0 15,-4 1 0-15,-4 2 0 0,3-2 0 0,-3 1 0 16,-4 4 0-16,-1 8 0 0,0 1 0 0,-1 5 0 16,-4 0 0-16,1 3 0 0,0 3 0 0,-1 2 0 15,1 0 0-15,-1 4 0 0,5 0 0 0,-18 6 0 16,9 2 0-16,4-1 0 0,1 2 0 0,-2 3 0 15,4 0 0-15,0-1 0 0,4 0 0 0,0 5 0 16,4-5 0-16,-1-1 0 0,3 3 0 0,2-2 0 16,8 0 0-16,-5-3 0 0,14 2 0 0,-8-4 0 15,9-4 0-15,-6 1 0 0,0-3-110 0,4-4-327 16,-6-2-103-16,0 0-132 0,-1-2-400 0,-6-3-1162 16,1-2 514-16</inkml:trace>
  <inkml:trace contextRef="#ctx0" brushRef="#br0" timeOffset="5833.21">13668 2135 3388 0,'-3'-7'224'0,"2"0"-49"0,1 2 46 0,-3-4 12 16,6 4 25-16,-2 1-3 0,3-2-14 0,0 1-15 16,4 4-19-16,2-1-5 0,1 4-4 0,1 0-6 15,6 3-1-15,0 3-4 0,6 4 9 0,-4-3-17 16,4 9-12-16,-3 4-3 0,2-1-12 0,-4 5-14 15,-1 1-8-15,-4 3-10 0,3 0-1 0,-5 2-13 16,-1 2-4-16,-3 0-9 0,-1 3 2 0,-2-2-63 16,-5 0-32-16,-4 1 0 0,1-2 0 0,-2 0 0 15,-2 0 0-15,-5-2 0 0,-1-3 0 0,-3 1 0 16,-3 0 0-16,2-1 0 0,-3-6 0 0,0 0 0 16,0-1 0-16,-3 1-6 0,-1-3-283 0,1-2-82 15,-1-1-80-15,-2-5-97 0,3 2-540 0,4-4-1179 16,2-4 522-16</inkml:trace>
  <inkml:trace contextRef="#ctx0" brushRef="#br0" timeOffset="6666.58">14786 2482 137 0,'0'0'507'0,"-5"-2"23"0,5 2 16 0,0 0-9 16,-8-2-11-16,8 2-18 0,0 0-19 0,-1-4-29 15,1 4-34-15,0 0-23 0,0 0-22 0,0 0-30 16,0 0-30-16,0 0-17 0,17-3-3 0,-5 3-12 16,9 2-25-16,7-2-24 0,5 0-25 0,0 1-19 15,7-2-18-15,0 1-96 0,13-2-82 0,5 1 0 16,-3 1 0-16,-16 3 0 0,0-3 0 0,-2-3 0 15,-5 2 0-15,-2 0 0 0,-8 1 0 0,-4-2 0 0,-4 1 0 16,-5 0 0-16,-1 1 0 0,-2-1 0 16,-6 1 0-16,4-5-292 0,-4 5-159 0,0 0-62 15,-23-3-70-15,5 1-476 0,-4 1-1147 0,1-2 507 16</inkml:trace>
  <inkml:trace contextRef="#ctx0" brushRef="#br0" timeOffset="6883.73">15195 2357 39 0,'5'-8'325'15,"-4"-3"6"-15,3 1 22 0,-1-2 29 0,-2 2 23 16,0 2 13-16,2 0 11 0,-1 0 7 0,1 2-13 16,-3 0-20-16,0 2-27 0,3-2-34 0,-2 2-35 15,-1 4-29-15,0 0-26 0,0 0-10 0,0 0-4 16,-4 17-12-16,3 0-7 0,-2 3-14 0,-1 8-10 16,-1 1-7-16,1 2-20 0,-3 5-16 0,-1-2-11 15,4 0-18-15,-1 2-6 0,4 13-13 0,-6-16-26 16,1-2-27-16,5-1-33 0,-2 1-40 0,6-4-45 15,-6 1-64-15,3-4-83 0,0-4-98 0,0-2-108 16,-1 0-118-16,-2-6-506 0,7-1-1130 0,-1-3 500 16</inkml:trace>
  <inkml:trace contextRef="#ctx0" brushRef="#br0" timeOffset="7651.75">15944 2223 2405 0,'0'0'392'15,"0"0"-145"-15,-1 9-28 0,1-9-23 0,0 0 27 16,0 0 20-16,0 0-5 0,0 0-14 0,0 0-30 15,9 2-13-15,-9-2-8 0,11-7-5 0,-1 1-1 16,3 2-4-16,4-4-1 0,-1 1-7 0,2-1-7 16,0 1-5-16,10-5-8 0,-1 1-10 0,-1-4-6 15,-2 3-11-15,-1-5-5 0,1 1-7 0,0-2-7 0,-2 0-1 16,-4-2-5-16,2-1-10 0,-5-1-9 16,-3-2-10-16,0-2-1 0,-3 2-10 0,-4-5 2 0,-1 5-20 15,-3 0 11-15,-2 7-8 0,-2 0-6 16,-3 0-9-16,-3 2-2 0,0 2 3 0,-1 5 0 15,-3 1 4-15,0 3-14 0,-1 3 4 0,1 2-5 0,-3 3-6 16,0 6 6-16,-3 1-4 0,1 9 2 0,-3-1-1 16,4 6 3-16,4 1-2 0,2 3 5 0,0-2 5 15,2 7 7-15,4 1 13 0,-2-3 1 16,0 4 5-16,6 1 0 0,1 8-5 0,-1 2-4 16,-2-2 0-16,6 4 2 0,-3-15-17 0,1 2 14 0,2 11 2 15,-5 0 3-15,1-14-2 0,2-1-8 0,-1 0-5 16,-2-2 1-16,-1-2 2 0,5-2-3 15,-4-2 0-15,1-6-8 0,1-2 9 0,-1-6-3 16,-2 0-4-16,6-3 2 0,-3 1-1 0,-3-2 7 16,3-6-5-16,3 7 1 0,-3-7-1 0,0 0-14 15,0 0 0-15,0 0 0 0,0 0 0 0,0 0 0 16,16-18 0-16,-9 7 0 0,0 0 0 0,0-3 0 0,4 0 0 16,-3-1 0-16,1-2 0 0,3 3 0 15,-1-3 0-15,-1 2 0 0,0 3 0 0,0 1 0 16,2-4 0-16,-2 7 0 0,0-1 0 0,1 2 0 15,-4 1 0-15,2-1 0 0,-1 4 0 0,1 1 0 16,-3 2 0-16,-6 0 0 0,20 4 0 0,-9 0 0 16,-1 3 0-16,0 2 0 0,3 2 0 0,-1 4 0 0,-3-1 0 15,1 0 0-15,1 3 0 0,-3-1 0 16,2-1 0-16,-3 0 0 0,0-1 0 0,1-2 0 16,-2-3 0-16,-1 2 0 0,3 0 0 0,-3-1 0 15,3-3 0-15,2 0 0 0,-2-2 0 0,2 0 0 16,0-1 0-16,2-1 0 0,1-3 0 0,-1-1 0 15,1-1 0-15,1-4 0 0,0 2 0 0,-1-4 0 16,1-2 0-16,1 0 0 0,-6 2-144 0,2 0-152 16,1-4-95-16,0-1-114 0,-3 5-135 0,5-3-397 15,-8 3-1121-15,1-1 497 0</inkml:trace>
  <inkml:trace contextRef="#ctx0" brushRef="#br0" timeOffset="8000.77">17374 2039 391 0,'3'-11'541'0,"-2"4"-1"15,0 0-13-15,-1 2-20 0,0 1-36 0,0 0-30 16,0 4-56-16,-4-6-23 0,-1 6-7 0,5 0-11 15,-14 10-18-15,0 0-11 0,1 5-12 0,-2 5-17 16,-2 5-17-16,1 6-19 0,2 2-16 0,-4 12-14 16,4-1-11-16,0 0-14 0,-1 3-7 0,7 0-17 15,3 0-16-15,3-3-14 0,1 4-76 0,2-14-65 16,1 1 0-16,1 0 0 0,2 1 0 16,3-4 0-16,0-3 0 0,3 2 0 0,3-6 0 0,-1 0 0 15,2-3 0-15,-2-8 0 0,2 0 0 0,-2-2 0 16,1 2 0-16,2-5 0 0,-6-3 0 0,0 3 0 15,-1-8-167-15,1 3-288 0,-3-4-190 0</inkml:trace>
  <inkml:trace contextRef="#ctx0" brushRef="#br0" timeOffset="8567.2">17715 2252 364 0,'8'-15'520'0,"-6"-2"16"0,-2 7-2 16,4-2-2-16,-3-2-5 0,2 1-13 0,-2 1-12 15,3 1-9-15,-3 5-27 0,-1-4-27 0,0 6-34 16,0-2-43-16,0 3-38 0,3-1-34 0,-3 4-31 15,0 0-25-15,0 0-11 0,0 0-20 0,-5 16-21 16,2 1-13-16,2 2-56 0,-3 9-113 0,0 2 0 16,2-2 0-16,-2 3 0 0,-2 1 0 0,3 0 0 15,3 0 0-15,0 1 0 0,0 0 0 0,3-3 0 16,-1-1 0-16,8 0 0 0,-8-3 0 0,1-6 0 16,6 3 0-16,3-6 0 0,-2-2 0 0,2-4 0 15,2 0 0-15,-3-4 0 0,1 1 0 0,2-6 0 16,0 1 0-16,0-5 0 0,4-1 0 0,1-3 0 0,6-6 0 15,-8 1 0-15,10-7 0 0,-7-4 0 16,5-1 0-16,-5-4 0 0,2-3 0 0,7-9 0 16,-8 10 0-16,2-13 0 0,-3 11 0 0,-4 2 0 15,0 1 0-15,-2 2 0 0,-4 1 0 0,-2 8 0 16,-3 7 0-16,2 0 0 0,-1 1 0 0,-5 2 0 16,2 4 0-16,-2-2 0 0,-1 5 0 0,0 0 0 15,0 0 0-15,3 16 0 0,-7-6 0 0,0 6 0 16,-1 3 0-16,5 6 0 0,-4-5 0 0,0 5 0 15,4 1 0-15,-1-1 0 0,1-6 0 0,0 6 0 16,1 1 0-16,3-7 0 0,0 6 0 0,6-2 0 0,-2-3 0 16,1-2 0-16,2-3 0 0,2 0 0 15,1 1 0-15,-1-4 0 0,0 2 0 0,-1-8-144 16,1 0-338-16,-3 0-47 0,3-5-62 0,-4 0-484 16,1-4-1163-16,-2-1 515 0</inkml:trace>
  <inkml:trace contextRef="#ctx0" brushRef="#br0" timeOffset="8866.62">18488 2046 411 0,'0'-11'498'16,"0"3"-2"-16,-1 0-7 0,1 1-13 0,1 1-19 16,2 1-36-16,1 1-32 0,0 2-33 0,3 2-16 15,2 1-17-15,4 4-21 0,0 1-20 0,8 10-14 16,-6-4-24-16,10 8-15 0,-5 1-32 0,1 5-24 15,2 4 2-15,-3 1-18 0,-3 1-7 0,4 12-17 16,-4 0-11-16,-5-10-5 0,0 0-9 0,-4-1-25 16,1 3 0-16,-5-1-9 0,-1-3-6 0,-2-2-3 15,-2-1-5-15,-2-2-5 0,-1 0 3 0,-5-4-9 16,-1-5-3-16,0-2-1 0,-2 1-7 0,1-3 1 16,-3 0-10-16,-1-1 2 0,-1-1-19 0,0 0-29 15,4-1-28-15,-2-4-41 0,1 2-48 0,4-2-73 16,-1-3-77-16,6 3-98 0,-3-3-109 0,1 0-593 15,6-4-1174-15,0 0 520 0</inkml:trace>
  <inkml:trace contextRef="#ctx0" brushRef="#br0" timeOffset="9116.95">19094 2535 51 0,'0'-8'564'0,"-1"-2"6"15,1 3-7-15,1 0-20 0,-1 3-40 0,4-2-37 16,1 1-46-16,4-1-40 0,1 2-38 0,7 2-28 16,1 1-33-16,3 1-32 0,1 0-21 0,8 2-23 15,-1 1-20-15,-2-1-21 0,-4-1-14 0,-3 3-16 16,11-2-13-16,-9 1-14 0,-2-2-10 0,-1 1-2 16,-1 1-13-16,-4-2-11 0,-1-1-10 0,-3 0-10 15,4-1-17-15,-5-1-26 0,-1 1-18 0,1 0-28 16,-4 0-55-16,-5 1-71 0,9-6-86 0,-6 3-118 15,-3 3-123-15,0 0-447 0,0 0-1016 0,0 0 450 16</inkml:trace>
  <inkml:trace contextRef="#ctx0" brushRef="#br0" timeOffset="9884.07">20133 2578 219 0,'0'0'502'0,"0"0"-2"0,0 0-8 0,0 0-7 16,5-11-14-16,-5 4-26 0,5 1-33 16,2-2-31-16,-1-2-22 0,11-2-13 0,-4-1-20 0,7-5-22 15,0 1-30-15,0-1-12 0,1-2-13 0,4 2-25 16,-2-5-24-16,-3 0-20 0,2 1-8 0,-2-4-25 15,-2 1-7-15,3-5-19 0,-9 1-9 0,4-1-23 16,-5 2 1-16,1-1-10 0,-5-3-11 0,-3 6-8 16,-2 0-2-16,-1 6-12 0,-2 2-7 0,-3 1-3 15,-2 3-8-15,0 3-2 0,0 1-7 0,-2 5-11 16,0-1 9-16,-2 0-14 0,3 4-1 0,-5 2 1 16,1 2-6-16,-1 4 5 0,2 1-5 0,-4 1 4 15,1 8-5-15,0-1 6 0,0 7 12 0,-1 3-5 16,2 1 2-16,1 5 2 0,2-2 4 0,-1 6 3 15,4 12-6-15,1-11 11 0,2 11-1 0,-3 0-4 16,2-12-17-16,4 2-4 0,-1 7 0 0,1-9 0 16,0-3 0-16,-2-3 0 0,2 3 0 0,-1-6 0 15,2-6 0-15,-2-2 0 0,1-2 0 0,-1-4 0 16,2-4 0-16,-1 0 0 0,0-4 0 0,0 2 0 16,1-1 0-16,-1-1 0 0,0-4 0 0,0 0 0 15,0 0 0-15,17-11 0 0,-9 4 0 0,6-5 0 16,-2 0 0-16,10-6 0 0,-3-1 0 0,3-1 0 15,1 3 0-15,-2-5 0 0,-1 2 0 0,3 1 0 16,-5 2 0-16,-3 6 0 0,-3 4 0 0,-1 1 0 16,-1 2 0-16,1 3 0 0,0 1 0 0,-2 2 0 15,0 0 0-15,1 4 0 0,-1 3 0 0,0 0 0 16,1 5 0-16,-1 0 0 0,-1 4 0 0,0-1 0 16,1 1 0-16,-3-3 0 0,2 2 0 0,-1-1 0 15,1-1 0-15,0 2 0 0,1-3 0 0,-2-2 0 16,2-1 0-16,-1-1 0 0,1 1 0 0,-1-3 0 15,2-1 0-15,-3-2-88 0,4 3-228 0,0-4-58 16,-4-3-59-16,4-1-60 0,3-2-82 0,-5-3-411 16,1-1-1067-16,3-2 472 0</inkml:trace>
  <inkml:trace contextRef="#ctx0" brushRef="#br0" timeOffset="10399.69">21011 2476 131 0,'4'-19'359'0,"2"8"14"16,-2-1 26-16,1-2 11 0,-1 0 11 0,-1-1 4 15,1 4-2-15,-2 0-11 0,6 3-18 0,-3-1-21 16,-4 3-36-16,6 2-22 0,0-4-30 0,2 4-15 16,1 0-31-16,-1 2-27 0,5 2-24 0,-2 0-17 15,-1 4-15-15,2 0-15 0,-1 3-15 0,-1 2-13 16,1 3-12-16,3 4-1 0,-5-1-10 0,-1 1-4 16,-1 3-2-16,2 7-16 0,-6-9-1 0,-3 3-6 15,3 1 0-15,-4 3-8 0,0-5 0 0,0 1-1 16,-1-2-4-16,-2 4-4 0,3-4 3 0,0-1 1 15,0-1 15-15,0 0-15 0,3-4 6 0,-1-1 7 16,2 0 15-16,1-2-2 0,3 0 5 0,2-2-79 16,-1 0 0-16,4 0 0 0,3-3 0 0,4-2 0 15,-1-1 0-15,4 1 0 0,-2-2 0 0,8-4 0 16,-4-2 0-16,2-1 0 0,3-3 0 16,-6-3 0-16,1-3 0 0,1 0 0 0,-4-4 0 0,-2-1 0 15,0-1 0-15,-2-2 0 0,-1-1 0 0,-4 0 0 16,-4-1 0-16,-3-2 0 0,1 3 0 0,-6 4 0 15,-1 2 0-15,-4-1 0 0,3 3 0 0,-6 1 0 16,2 4 0-16,-4 0 0 0,0 3 0 16,-1 2 0-16,-3 0 0 0,0 4 0 0,2 2 0 0,-2-1 0 15,-6 7 0-15,8 0 0 0,0 1 0 0,0 1 0 16,2 3 0-16,-1 3 0 0,2-2 0 0,3 5 0 16,2-4 0-16,2 3 0 0,4 3 0 0,1-4 0 15,6 1 0-15,1-1 0 0,2 0 0 0,11 3 0 16,0-1 0-16,6-1 0 0,-1-2 0 0,5-4 0 15,-3 2 0-15,3-5 0 0,0 2 0 0,-2-3 0 16,-1-1 0-16,-2-3-62 0,1-2-324 0,-9-1-74 16,0-2-92-16,-2-5-571 0,-3-2-1214 0,1 0 537 15</inkml:trace>
  <inkml:trace contextRef="#ctx0" brushRef="#br0" timeOffset="10734.18">22142 1998 2368 0,'4'-2'274'15,"-1"0"28"-15,3-2-61 0,2 2-15 16,-2-1 20-16,-1 0-16 0,3 1-2 0,-2 1-12 16,2 0-21-16,0 1-9 0,-1 1-10 0,0 0-6 0,1 1 5 15,1 4-3-15,-1 0-2 0,2 1-4 0,-1 2-3 16,4 5-5-16,-1 0-4 0,3 6 4 0,-5-3-6 15,4 9-14-15,-5-5-9 0,5 6 14 16,-5 1 5-16,0 1-2 0,0-5-5 0,-1 2-7 16,-2 5 2-16,1-1-7 0,-2 2-4 0,1 0-1 15,-1 3-6-15,0 0-64 0,2 12-54 0,-1 0 0 0,0-1 0 16,-6-11 0-16,3 11 0 0,-3-11 0 16,-1 11 0-16,-4-11 0 0,-2 12 0 0,1-13 0 0,-8 11 0 15,-2-15 0-15,1 3 0 0,-4-2 0 16,-16 4 0-16,0-2 0 0,8-13-318 0,-23 9-191 15,0-8-192-15,-9-9-410 0,-1-3-1203 0,0-3 532 16</inkml:trace>
  <inkml:trace contextRef="#ctx0" brushRef="#br0" timeOffset="11283.69">21076 2196 178 0,'3'-2'442'16,"-3"2"5"-16,4-5 3 0,-4 5-13 0,0 0-25 16,-5-5-28-16,5 5-20 0,0 0-10 0,-12 0-13 15,12 0-13-15,-15 4-10 0,3 0-19 0,-3 5-11 16,-3 0 16-16,-5 5-22 0,1 4-8 0,2 4-13 16,-3 1-2-16,0 2-10 0,4 2-11 0,-2 0-4 15,5 3-22-15,-5 12-14 0,8-7-24 0,-2 10-6 16,10-9-19-16,-2-1-15 0,10 12-121 0,2 1-13 15,4-2 0-15,8-2 0 0,-3-11 0 0,10 8 0 16,8 1 0-16,0-2 0 0,5-4 0 0,5-3 0 16,-1-1 0-16,4-4-271 0,-2-1-154 0,-11-7-124 15,4-4-143-15,-3 0-351 0,3-4-1129 0,-4-3 499 16</inkml:trace>
  <inkml:trace contextRef="#ctx0" brushRef="#br0" timeOffset="11899.78">22857 1961 120 0,'2'-9'367'15,"5"2"-7"-15,-4-1-8 0,0 2-4 0,-1-1-20 16,1 1-5-16,1 0-10 0,0 1-14 0,-2 1-1 16,1 0-15-16,1 1-13 0,-4 3-19 0,2-5-24 15,-2 5-22-15,5-1-22 0,-5 1-6 0,0 0-9 16,13 6-3-16,-6 0-5 0,5 5-5 0,1 1-13 16,1 1-4-16,3 10-10 0,-1 0 0 0,5 0 0 0,-3 3-8 15,1 3-3-15,-1 2-4 0,3 14 1 16,-8-14 0-16,10 11-17 0,-12-8 4 0,2 0-1 15,6 10-4-15,-7-11-6 0,-3 2 0 0,4 13-3 16,0-3-6-16,-7-11 4 0,2 2-10 0,1 10 2 16,-4-14-7-16,0 4-1 0,0-1-2 0,-2 0-11 0,-1 13-14 15,-3-13 10-15,-2 10-2 0,1-9-5 16,-2 10-4-16,-1 0 1 0,0-12 1 0,-4 13-26 16,1-11 7-16,-5 8-24 0,-2 0 0 0,2-12 0 15,-5 12 0-15,4-10 0 0,-9 7 0 0,3-10 0 16,-8 10 0-16,-2-4 0 0,0-1 0 0,-9-1 0 15,0-1 0-15,-6-6-77 0,0 3-42 0,-7-6-56 16,-3 0-63-16,-1 2-81 0,-26 13-94 0,19-14-99 16,-22 0-545-16,22-5-1144 0,-25 2 507 0</inkml:trace>
  <inkml:trace contextRef="#ctx0" brushRef="#br0" timeOffset="12736.66">16205 1132 109 0,'0'0'254'0,"0"0"-17"0,-3-4-18 15,3 4-2-15,0 0 6 0,0 0-7 16,0 0-2-16,-9 16 5 0,5-8-3 0,-3 3 4 15,-2 0-8-15,2 2 4 0,-7 2 5 0,-1 6-11 16,-4 0 2-16,-3 2 1 0,-1 2 5 0,-8 11-7 0,3 3-4 16,0-1-11-16,1 5-11 0,-2 2-4 15,-3 0-10-15,3 5-5 0,-1 3-8 0,-2 0-1 16,-9 21-3-16,12-21 0 0,-1 2-7 0,-7 23-7 16,11-23-10-16,-9 21-7 0,13-17-1 0,-1 24-1 15,5-3 7-15,7-23-8 0,3 3-9 0,3 25-8 16,6-25-1-16,7 20-7 0,3-23-9 0,8 24 1 15,-2-23-1-15,14 18-8 0,-8-20 2 0,-2-2-3 16,8 1-14-16,-1-2-4 0,4-4-2 0,0-1 1 16,4-6-14-16,-3-5-5 0,3-3 2 0,-9-8-7 15,-1-5 6-15,3-3-10 0,-1-2-26 0,1-5-4 16,-1 0 0-16,-9-4 0 0,-1-1 0 0,0-2 0 16,-6-2 0-16,-1-2 0 0,-11 0 0 0,19-1 0 15,-19 1 0-15,15-3 0 0,-15 3 0 0,12-3 0 16,-7-2 0-16,-5 5 0 0,8-11-105 0,-2 5-368 15,-3 1-170-15,1-4-519 0,-4 9-1258 0,3-14 556 16</inkml:trace>
  <inkml:trace contextRef="#ctx0" brushRef="#br0" timeOffset="14017.51">16107 2959 325 0,'3'-5'472'0,"-4"0"-1"16,2 0 1-16,-1 5-19 0,-1-3-29 0,1 3-34 16,1-6-41-16,-1 6-38 0,0 0-28 0,0 0-13 15,0 0-13-15,-6 13-17 0,3-4-16 0,2 4-21 16,-2 4-9-16,1-7-20 0,3 8-10 0,0 0-19 15,2 4-12-15,6-1-6 0,-3-3-10 0,4 0-11 16,4 4-2-16,3-1-6 0,-2-9-9 0,7 5-3 16,-4-6-4-16,9 0 0 0,-7-6-1 0,7 4 4 15,4-5 2-15,-4-3 6 0,1-1 14 0,-3-2-5 16,6-4-4-16,-4-1 1 0,1-3-3 0,-3 2-7 16,1-4-1-16,-7 3-9 0,7-4-3 0,-8 1-2 15,-2 1-6-15,2 0-44 0,-4 1-24 0,3 2 0 16,-7 4 0-16,0-4 0 0,-5 6 0 0,3-2 0 15,0 3 0-15,-1 0 0 0,1 1 0 0,0 2 0 16,-1 1 0-16,1 0 0 0,0 5 0 0,2 0 0 16,0 3 0-16,0-2 0 0,3 3 0 0,-1 1 0 15,-1-1 0-15,8 1 0 0,-5-2 0 0,4-1 0 16,0-1 0-16,0 1 0 0,0-2 0 0,1-2 0 16,8 1 0-16,-10-4 0 0,3-4 0 0,0 2 0 15,0-4 0-15,4-2 0 0,-5-2 0 0,9-2 0 16,-1-1 0-16,-4-4 0 0,1 1 0 0,1 1 0 15,-7 3 0-15,-2-3 0 0,-2 3 0 0,4 2 0 16,-9 0 0-16,2 2 0 0,-1 0 0 0,0 1 0 0,0 3 0 16,-4 1 0-16,3 2 0 0,4 3 0 15,-5-1 0-15,1 2 0 0,-2 3 0 0,3-1 0 16,0 2 0-16,0 4 0 0,2-1 0 0,-1 0 0 16,4-1 0-16,-3 1 0 0,0 0 0 0,2-3 0 15,1 1 0-15,-2-3 0 0,3 0 0 0,-5-4-5 16,2 0-10-16,5-2 1 0,0-2 4 0,1 0 3 15,0-3-3-15,0-3-7 0,10-3 25 0,-4 0 5 16,1-2 1-16,-7-1 7 0,5-1 1 0,2-3-22 16,-11 7 0-16,3-3 0 0,-4 2 0 0,1 1 0 0,-3 2 0 15,-2-1 0-15,0 5 0 0,-1-1 0 16,-2 4 0-16,3-2 0 0,-3 1 0 0,1 1 0 16,2 2 0-16,-1 0 0 0,3 3 0 0,-2-2 0 0,0 4 0 15,-1-1 0-15,4-1 0 0,-3 1 0 0,3-1 0 16,1 1 0-16,0 1 0 0,3-2 0 0,-4-1 0 15,6-2 0-15,-3-1 0 0,2 2 0 0,1-6 0 16,-2 0 0-16,2 1 0 0,-1-2 0 0,0-1 0 16,1-2 0-16,-2 0 0 0,-1-1 0 0,0-1 0 15,0 0 0-15,-7 4 0 0,0 0 0 0,1-2 0 16,-3 4 0-16,-3-2 0 0,1 2 0 16,-1-1 0-16,-2 1 0 0,-2 3 0 0,5-3 0 15,-5 3 0-15,5-4 0 0,-5 4 0 0,0 0 0 0,4-1 0 16,-4 1 0-16,0 0 0 0,0 0 0 0,0 0 0 15,0 0 0-15,0 0 0 0,0 0 0 0,7 0-177 16,-7 0-298-16,-2-7-150 0,1 2-528 0,-5 2-1248 16,-1-2 553-16</inkml:trace>
  <inkml:trace contextRef="#ctx0" brushRef="#br0" timeOffset="25633.04">18854 900 157 0,'0'0'226'0,"0"0"-11"0,0 0-8 0,0 0-10 15,0 0-3-15,1-24-4 0,-1 24-8 0,0 0 0 16,0 0-7-16,0 0-6 0,0 0-4 0,0 0-6 15,-5-18-7-15,5 18-9 0,0 0-5 0,0 0-5 16,-14-12-4-16,14 12-14 0,0 0 1 16,-36-4-14-16,36 4-9 0,-38 2 9 0,38-2-13 15,-48 9-4-15,18-2 3 0,-1 6-7 0,-1 1-5 16,0 1 3-16,2 3-12 0,-2 4-7 0,-10 6-6 16,12-4-3-16,1 1-2 0,-1 0 1 0,7 1 4 15,-9 9-13-15,7-8 0 0,3-1-13 0,-1 3 3 0,3-2-2 16,-1 3-4-16,2-2-14 0,1 1 9 15,3 1-1-15,-1-1-4 0,3 0 6 0,2-2 1 16,-2-2-4-16,3 0-7 0,1 0 4 0,4-10-1 16,1 2-1-16,-1-5-2 0,5-1 0 0,-1-2-5 15,0 2-8-15,-2-1-2 0,3-3-9 0,-1-1-2 16,1 0 1-16,0-6 10 0,-1 7-7 0,1-7 3 16,1 10 10-16,-1-10-12 0,0 0 11 0,0 0-5 15,0 0-2-15,0 0-3 0,0 0 2 0,-5-24 2 16,2 12 0-16,2 0-8 0,0-6 12 0,-2-2 2 15,2-6-5-15,-1 2 4 0,1-4-7 0,0 0 7 16,0 0 2-16,-1-1 8 0,2 0 4 0,3 4 16 16,-4 4 10-16,2 2 16 0,-2 2 7 0,2 0 1 15,0 5 16-15,-1 1 12 0,1 1 2 0,-1 3 3 16,0 1-5-16,2-1-9 0,-4 3-8 0,2 0-8 16,0 0-11-16,0 4-7 0,2-6-7 0,-2 6-7 15,0 0-2-15,0 0-4 0,0 0 2 0,0 0-4 16,-5 14-5-16,3-4-1 0,-1 3 0 0,0 2-5 15,1 2-2-15,-4-1 4 0,4 1-6 0,-1 4 1 16,-2-1 1-16,5 4-3 0,-3 3 0 0,1-4 2 16,1 2-1-16,-3 1-1 0,0-8-3 0,4 0 0 15,0-3 2-15,0 2-3 0,0 2 2 0,3-3-2 16,-2-6 2-16,3-1-2 0,-2 0 1 16,2 0-2-16,-4-3 3 0,5-1 11 0,0-1 14 15,2-1 13-15,2-1 1 0,1-2 9 0,3-1-1 16,-1-2 1-16,6-5 2 0,0 0-3 0,6-5 0 15,2-2-4-15,-3-5-6 0,5 2-6 0,-1 1 2 0,-3-2 1 16,2 1-7-16,-1 1-2 0,-3 1-2 0,-7 5-1 16,2-1 5-16,-2-1 6 0,1 1 4 15,-2 3-2-15,-4 2-2 0,-2 1 4 0,1 0 2 16,-4 1 0-16,1 0-6 0,-2 3-3 0,-1-2-8 16,-3 4-7-16,3-4 2 0,-3 4-10 0,7-5-3 15,-7 5-5-15,2-4-15 0,-2 4-19 0,0 0-19 16,0 0-14-16,4-2-27 0,-4 2-32 0,0 0-38 15,0 0-41-15,0 0-52 0,0 0-55 0,0 0-51 16,0 0-72-16,0 0-80 0,0 0-362 0,0 0-939 16,0 0 416-16</inkml:trace>
  <inkml:trace contextRef="#ctx0" brushRef="#br0" timeOffset="25783.16">18666 1511 2525 0,'3'6'181'16,"-6"0"-100"-16,3-6-8 0,-4 12 51 0,2-7 22 15,-2-1 9-15,4-4-23 0,-7 7-19 0,7-7-20 16,-3 4-23-16,3-4-43 0,0 0-54 0,-4 7-85 16,4-7-111-16,-4 5-337 0,4-5-607 15,0 0 269-15</inkml:trace>
  <inkml:trace contextRef="#ctx0" brushRef="#br0" timeOffset="31449.64">21614 1612 73 0,'-2'-7'152'16,"2"7"-14"-16,-3-6-7 0,3 6-3 0,0 0-7 0,0 0-10 15,-4 15-3-15,-1-1-6 0,7 2-6 16,-4 1-6-16,1 1-8 0,-1-1-7 0,0 3-9 16,2-2-11-16,-2 1 0 0,0-1-4 0,2-1-10 15,2 0 1-15,-2-2-10 0,2-5 4 0,-2 0 10 16,4-3 6-16,2-2 13 0,1 0 5 0,0-3-1 15,1-1 4-15,6-2-3 0,3-4-9 0,-2 0 2 16,3-3-10-16,3 0-1 0,3-8-9 0,-8 3-1 16,6-5-7-16,0-2-4 0,-2 0-6 0,2-2-5 15,-3 2-6-15,-5 5 3 0,4-4-7 0,-4 5-16 16,-1 1-12-16,-4 4-22 0,0 3-10 16,1-1-21-16,0 4-16 0,-2 1-26 0,2-1-34 0,-1 2-39 15,-9 1-144-15,0 0-357 0,0 0 158 0</inkml:trace>
  <inkml:trace contextRef="#ctx0" brushRef="#br0" timeOffset="31599.94">22294 1704 3569 0,'8'5'243'0,"-3"-2"-113"16,-5-3-40-16,5 4 38 0,-5-3 48 0,0-1 8 16,0 0 3-16,0 0-22 0,-13 6-25 0,13-6-14 15,0 0-13-15,-12 0-46 0,12 0-69 0,0 0-113 16,-14 7-145-16,12-2-166 0,0 0-327 0,2-5-815 15,0 0 360-15</inkml:trace>
  <inkml:trace contextRef="#ctx0" brushRef="#br0" timeOffset="33266.61">6093 3239 191 0,'0'0'339'0,"-4"-5"-19"0,4 5-27 15,-1-3-27-15,1 3-30 0,0 0-26 0,0 0-27 16,0 0-14-16,0 0-20 0,0 0-10 16,0 0-9-16,9 14-13 0,-7-5-11 0,4 0-4 15,-3 2-17-15,5 3-3 0,0-3-7 0,-2-1-4 16,1 1-15-16,1 0 1 0,0-3-9 0,-2 3 2 15,2-2 4-15,4-2-5 0,-1-3 10 0,-1 3 4 16,8-4 6-16,-5-1 13 0,6-3-5 0,3 0 5 0,-3-2-17 16,11-4-3-16,-2-1 5 0,-3-3 3 15,1-1-5-15,-1-2-5 0,-2 1 5 0,3-2-4 16,-3 0-6-16,-4 5-5 0,3-5-3 0,-7 6-7 16,-1 2-3-16,-1-2-16 0,-4 6 8 0,0-1-10 0,-3 2 2 15,2 0-4-15,0 4-1 0,-2 1 2 16,-1 0-10-16,0 4-2 0,0 1 2 0,2 1-4 15,-3 1 0-15,-1 0 4 0,1 1-3 0,1 0 1 16,0-1-2-16,0 0-6 0,-1-1 4 0,4-1 4 16,0 1 0-16,2-4-5 0,-1 1 3 0,1-3 4 15,4-1-7-15,4 0 7 0,1-2-9 0,0-2 5 16,2 0 0-16,6-5-1 0,-6 1 5 0,6-3-1 16,0 0 2-16,-6 1-1 0,3-1 11 0,3-1-7 15,-11 3 8-15,1-2-1 0,-3 2-3 0,-4 3 2 16,-2 0-1-16,-2 1-6 0,1 2-5 0,0-1 1 15,-3 1-4-15,-4 1 4 0,9 3-2 0,-6-2 1 16,1 8 0-16,-1-3-3 0,4 1 1 0,-1-1-3 16,-1 1 5-16,3 0-2 0,2 0 2 0,-2-2-2 15,1 2-1-15,1-3 3 0,4-1 0 0,-1 1 1 16,5-4-5-16,-2 2-6 0,3-5 8 0,0 0 2 16,0-2-8-16,0-2 1 0,-4-2 5 0,3 5 4 0,-4-5-5 15,1 2 1-15,-2-3 6 0,5-1-4 16,-9 1-1-16,1 3 3 0,-4-2 1 0,1 4-6 15,-3-2-7-15,0 2-14 0,-1 2-31 0,1-3-41 16,1 2-50-16,-2 2-60 0,-3 2-77 0,5-4-99 16,-5 4-317-16,0 0-751 0,0 0 332 0</inkml:trace>
  <inkml:trace contextRef="#ctx0" brushRef="#br0" timeOffset="34801.04">16152 3056 20 0,'0'0'288'0,"0"0"-21"0,-4-5-28 0,4 5-24 16,0 0-25-16,-3-1-20 0,3 1-17 0,0 0-17 15,0 0-15-15,0 0-7 0,0 0-14 0,2 12-10 16,1-8-8-16,-2 3-8 0,3-2-7 0,-1 5-5 15,3-2-7-15,0 3 0 0,1 2-28 0,3-1 1 16,1 3-3-16,0 0-2 0,1-1-2 0,1 1-2 16,2-4-5-16,-2 3 0 0,5-4-3 0,0 2 0 15,7-2 1-15,1-1 7 0,1-3 4 0,2 0 8 16,3-5 8-16,0-2 11 0,3-5 6 0,-3 0 8 16,2-1 8-16,-1-2-6 0,4-4 6 0,-2-1 1 15,1 1-1-15,-6-1 7 0,1-2 1 0,-2 1 4 16,-4 0 0-16,0 3-1 0,-7 3 2 15,-1 1-12-15,-6 2-1 0,-2-1-8 0,-2 2-15 0,-1 5-1 16,2-1-1-16,-8 1-8 0,14 3 7 0,-9 3-8 16,0 1-10-16,3 1 0 0,-3 3 2 0,2 3-10 15,-1-4-1-15,4 3-1 0,-1 0 2 0,1 2-6 16,1-2 3-16,1-2-3 0,1 0-1 0,3-1-2 16,1-3 4-16,3 3-12 0,7-2 14 0,0 2 8 15,2-6-1-15,1-3 11 0,0-1 5 0,1-1 1 16,-2-4 8-16,5-1 0 0,-5 1 0 0,-8-1-1 15,8-2-3-15,-3 0 3 0,-5 0 1 0,-3 1-3 16,0 0-3-16,-3 0-3 0,-2 3-4 16,-4-2-6-16,1 1-1 0,-6 1-30 0,1 1-36 15,-1 0-58-15,0 1-90 0,-4 2-96 0,0 0-88 0,0 0-354 16,0 0-783-16,9 8 346 0</inkml:trace>
  <inkml:trace contextRef="#ctx0" brushRef="#br0" timeOffset="35683.37">20914 3352 5 0,'-5'-8'300'0,"-2"-2"1"16,0 2-1-16,1 1 10 0,0-2-4 0,1 5-2 16,3-3-10-16,-2 2-8 0,1 0-24 0,1 1-27 15,2 4-21-15,-5-4-26 0,5 4-24 0,0 0-11 16,0 0-2-16,-4 9-10 0,3-2-9 0,2 2-14 16,0 1-15-16,0 1-9 0,2 0-9 0,2 1-7 15,3 2-7-15,-1 1 3 0,2-1 12 0,5-2 1 16,1-2-2-16,4 0 9 0,0-2 14 0,1-3 10 15,8-2 4-15,2-2 4 0,-1-1-1 0,-7-1 4 16,11-2 0-16,0-5 3 0,-5 1 1 0,-1-4 0 16,1-1-1-16,-3 3-1 0,0-5-9 0,-2-2-3 15,-5 6-7-15,-3-2-10 0,2 1 0 0,-5 4-14 16,-3-1-9-16,3 2-5 0,-3 1-19 0,-4 0-9 16,1 3-10-16,2-2-4 0,-4 4-3 0,-4 0-3 15,10 3 1-15,-6-1-7 0,3 1-6 0,-1 3 3 16,-2-1-4-16,2 4-3 0,2-3 7 0,0 2-10 15,3 1-3-15,-2-2 5 0,8 1 1 0,-2-1 0 16,4 2-7-16,2-4 4 0,0-2 5 0,6 0 4 16,4-2-4-16,1 1-2 0,-1-5 4 0,-1-1-9 15,1 1 3-15,1-5 1 0,-3 1 9 0,-1-2 2 16,-1 1 5-16,-5 2 2 0,-4-1 9 0,-2 2-1 16,-4 2-5-16,-3-2-14 0,2 1 7 0,-2 1-7 15,-2 1 1-15,-1 1 0 0,-1-1-12 0,-5 2 7 0,9-1-12 16,-9 1 0-16,7 0 1 0,-7 0 12 15,0 0-6-15,5 4-10 0,-3-2 8 0,-2-2-6 16,4 4 18-16,2 0-15 0,-2-1 2 0,1 0-15 16,-1-1 14-16,3 0-4 0,3 1-4 0,-4-2-8 15,-1 2-25-15,0-2-24 0,3 2-46 0,-3-2-60 0,0 0-71 16,-5-1-105-16,9 1-96 0,-6 0-119 16,-3-1-470-16,0 0-1115 0,0 0 493 0</inkml:trace>
  <inkml:trace contextRef="#ctx0" brushRef="#br0" timeOffset="39400.71">11756 1517 157 0,'-4'-12'439'0,"3"1"2"0,-4-1-3 15,3 8-7-15,0 0-21 0,-2 0-32 0,4 1-38 16,-4 0-37-16,4 3-27 0,0 0-21 0,-1 13-24 16,2-4-17-16,0 5-15 0,2-2-15 0,6 6-12 15,-2-2 11-15,0 3-17 0,2-2-22 0,-3-1 5 16,2 0-12-16,-3-3 1 0,0 2-2 0,2-1-2 16,-1-3-2-16,0-1-1 0,1-3-4 0,-1 0 4 15,3-3 5-15,1-1 4 0,3-4 3 0,6-1-6 16,-1-4-6-16,9-7-19 0,4-4-12 0,1-1 11 15,12-9-5-15,-1 1-10 0,1-3-13 0,1-4-5 16,0 1-5-16,1-6-3 0,-3 1-14 0,-2 4-13 16,-1-1-43-16,-5 2 0 0,-8 9 0 0,0 2 0 15,-5 1 0-15,-6 8 0 0,1-3 0 0,-3 4 0 16,-2 4 0-16,-5 1 0 0,2 1 0 0,-2 1 0 16,-5 1 0-16,2-1 0 0,0 3 0 0,0-2 0 15,-4 3 0-15,2-3 0 0,-2 3 0 0,0 0 0 16,0 0 0-16,0 0 0 0,0 0 0 0,9 6 0 15,-9-6 0-15,3 4 0 0,-3-4 0 0,1 4 0 16,-1 0-107-16,0-4-172 0,3 6-99 0,-1-1-126 16,2 0-154-16,-1 0-387 0,-1 0-1130 0,-2-5 500 15</inkml:trace>
  <inkml:trace contextRef="#ctx0" brushRef="#br0" timeOffset="46833.39">1726 4445 3102 0,'-24'-13'253'0,"-3"2"-72"16,9 1 18-16,-2 1-4 0,3 1 33 0,-1-2 12 16,7 6-13-16,-2 0-9 0,3-1-17 0,1 4-8 15,0 1-10-15,2 4-20 0,0 1-10 0,-1 1-10 16,3 4-6-16,0 0-21 0,1 2-9 0,3 0-11 16,-2 4-7-16,3 0-9 0,4 1-5 0,1 1-12 15,-1-7-4-15,3 3-11 0,0-3 0 0,2-1 0 16,-1-2-7-16,3-4 2 0,-2-2 3 0,4-2 7 15,-2-3 2-15,2-5 2 0,2-6 9 0,-3-1 0 16,1-2 4-16,-2 0 21 0,-2-9-12 0,4 0-7 16,-11 1 5-16,2-2-2 0,-1 1-6 0,-6 0-4 15,2 8-6-15,-3 2-2 0,0 4-7 0,3 2-6 16,-4 1-12-16,0 3-49 0,-2 4-62 0,-3 4-58 16,-2 5-67-16,-9 8-79 0,2 5-76 0,0 7-81 15,-1 2-83-15,-5 16-489 0,5-3-1096 0,-1 2 485 16</inkml:trace>
  <inkml:trace contextRef="#ctx0" brushRef="#br0" timeOffset="47200.59">1359 5085 3662 0,'-9'-9'300'16,"0"0"-179"-16,-5-2 26 0,3 4 22 0,-2-2 52 15,4 3 5-15,-4 0-29 0,7 3-26 0,-3 0-24 16,1 1-11-16,3 2-15 0,5 0-11 0,-10 1-15 16,5 1-7-16,1 4-8 0,-1 0-6 15,2-1-10-15,2 6-7 0,-2-2-6 0,2-1-7 0,2 2-4 16,2 3-3-16,-2-2-6 0,3-2-1 0,1 0-8 16,1-5 0-16,1 1-1 0,2 2-2 0,-1-4-1 15,1-3-1-15,2-4 1 0,1-1-1 0,-3 2-3 16,2-3 2-16,-2-2-3 0,-2-1 0 0,-2-2 3 15,1-3 15-15,-5 4 17 0,-1-2 24 0,-1 0 11 16,-5 1 10-16,1 2-1 0,-4 2-1 0,-1 2 0 16,-2-1-11-16,-1 6-6 0,-5-1-10 0,1 4-2 15,1 3-11-15,6 0-20 0,1 4-42 0,-5 0-52 16,2 5-69-16,3 0-69 0,8-2-85 16,1-2-80-16,5 1-76 0,5 2-88 0,3-1-400 0,4-5-1007 15,-1 2 446-15</inkml:trace>
  <inkml:trace contextRef="#ctx0" brushRef="#br0" timeOffset="47517.5">1712 5141 321 0,'0'0'533'0,"-5"-5"11"16,5 5-11-16,-1-6-28 0,1 6-38 0,-4-2-39 15,4 2-40-15,0 0-22 0,0 0-35 0,-8 14-28 16,8-6-30-16,-4 2-31 0,3 2-14 15,1 0-28-15,-4 0-20 0,4 5-16 0,0-5-17 16,0 4-16-16,0-1-13 0,1-3-7 0,2-1-13 0,2-1-12 16,-1-4-6-16,0-1-9 0,6 2-8 0,-1-5-2 15,-1-1-8-15,2-2 0 0,4-1-11 0,-5-3-5 16,6-6 2-16,-5 5 1 0,-1-5-2 16,-1 0 6-16,-2-3 3 0,-3 2 8 0,0-5 19 0,-3 3 0 15,-2-3 3-15,-3 0 0 0,-5 3 11 0,1-2-5 16,-3 3-8-16,0 4-12 0,-1 0-3 0,-1 2-35 15,1 1-51-15,0 4-90 0,-1 4-118 0,1-1-130 16,-2 5-161-16,4 0-618 0,5 5-1236 0,1 2 547 16</inkml:trace>
  <inkml:trace contextRef="#ctx0" brushRef="#br0" timeOffset="48285.11">4671 5465 84 0,'-4'-9'391'0,"1"-7"6"0,2-3 8 16,0-6 1-16,2 0 11 0,-1 8 3 0,0-10-9 0,1 0-14 15,2 8-14-15,-1 1-9 0,0 0-8 0,0 7-3 16,-1 1-2-16,1-1-19 0,-1 5-25 0,-1 0-34 16,-1 4-34-16,1 2-24 0,0 0-15 15,0 0-20-15,-12 25-19 0,5 1-17 0,-2 2-12 0,-2 3-18 16,0 1-8-16,1 1-15 0,2-1-12 0,-1 2-9 15,3-3-7-15,2-1-1 0,0-2-17 0,4-2-32 16,0-8-23-16,4 0 0 0,0-5 0 0,1-2 0 16,2-1 0-16,0-3 0 0,2-1 0 0,-1-5 0 15,0-1 0-15,3-4 0 0,0-3 0 0,3-4 0 16,-1 1 0-16,0-6 0 0,-1-1 0 0,1-3 0 16,0 4 0-16,-4-1 0 0,-1 3 0 0,-2 5 0 15,-1 0 0-15,-1-1 0 0,1 8 0 0,-1-1 0 16,1 3 0-16,-5 0 0 0,11 5 0 0,-5 6 0 15,0 2 0-15,2 4 0 0,1 1 0 0,3 9 0 16,0-2 0-16,3-1 0 0,2 0 0 0,2-2 0 16,4-4 0-16,-4 0 0 0,3-4 0 0,-3-4 0 15,-1-3 0-15,0-2 0 0,1-4 0 0,-2-1 0 16,-3-4 0-16,1-2 0 0,2-5 0 0,-2-1 0 16,-5-3 0-16,6-7 0 0,-6-3 0 0,0-2 0 15,-4-3 0-15,-3 1 0 0,1-5 0 0,-7 0 0 16,-2-18 0-16,1 18 0 0,-2-1 0 0,-7-11 0 15,4 18 0-15,-3-2 0 0,1 7 0 0,3 6 0 16,0 6 0-16,1 2 0 0,2 1 0 0,0 5 0 16,1 1 0-16,4 2 0 0,-10 8 0 0,7-2-32 0,0 4-476 15,1 3-116-15,-2 5-548 0,7-2-1269 0,1 1 562 16</inkml:trace>
  <inkml:trace contextRef="#ctx0" brushRef="#br0" timeOffset="48500.98">5543 5014 130 0,'4'-15'647'0,"-2"2"5"0,2 2 9 0,-4 5-25 16,0-1-35-16,0 4-40 0,0-2-47 0,0 5-51 16,0 0-36-16,0 0-32 0,0 0-37 0,-4 16-33 15,1-2-33-15,2 4-30 0,-2 0-29 0,-2 5-41 16,0 3-70-16,0-7-76 0,0 11-94 0,-2-3-107 15,1-1-130-15,-2 2-126 0,-3 0-131 0,3 0-471 16,-1-1-1098-16,3-6 487 0</inkml:trace>
  <inkml:trace contextRef="#ctx0" brushRef="#br0" timeOffset="48800.57">6177 5003 4313 0,'26'-22'352'0,"-7"0"-152"0,-4 6 19 15,-3 4 66-15,-6 2 30 0,2 3-13 0,-3 1-23 16,-4 1-30-16,-2 4-25 0,1 1 4 0,-14 8 0 0,0 5-5 16,-12 8-5-16,2 4-17 0,-9 13 0 0,1 4-47 15,0 0-154-15,4 7 0 0,1 0 0 16,2 1 0-16,3 3 0 0,1 0 0 0,2-3 0 0,6 2 0 15,4 0 0-15,2-6 0 0,4 1 0 0,5-12 0 16,4-1 0-16,4-2 0 0,2-2 0 0,4-5 0 16,2-1 0-16,5-5 0 0,0-3 0 0,5-5-98 15,-11-5-477-15,11-2-127 0,-4-5-434 0,-3-2-1231 16,-1-3 544-16</inkml:trace>
  <inkml:trace contextRef="#ctx0" brushRef="#br0" timeOffset="49166.83">6788 5349 204 0,'9'-28'520'0,"-1"2"15"0,-6-2 20 0,1-1 7 15,-4 2-19-15,-4 0 3 0,-2 2-12 0,-4 3-10 16,0 6-19-16,-5-6-32 0,3 9-33 16,-6 4-27-16,1 2-34 0,-5 4-39 0,-5 6-28 0,-1 5-32 15,-1 8-30-15,0 4-22 0,0 5-180 0,-4 10-48 16,3 8 0-16,4-4 0 0,6 2 0 0,10-6 0 15,2-3 0-15,4 3 0 0,4-6 0 0,3 1 0 16,5-4 0-16,2-7 0 0,7 1 0 0,-2-7 0 16,8-5 0-16,-3-4 0 0,2-3 0 0,0-3 0 15,9-7 0-15,-2-3 0 0,-5-3 0 0,-4-7 0 16,2 0 0-16,0-5 0 0,-4-3 0 0,-2 0 0 16,-2 0 0-16,-4-2 0 0,1 4 0 0,-3 1 0 15,-5 8 0-15,2 3 0 0,-4 5 0 0,3 0 0 16,-3 5 0-16,1 0 0 0,-1 3 0 0,0 3 0 15,0 0 0-15,-5 15 0 0,1 0 0 0,3 3 0 16,-3 2 0-16,5 10 0 0,-1-2 0 0,-4 3 0 16,7-3 0-16,-2 1 0 0,4-2 0 0,-1 2 0 15,4-2 0-15,0-3 0 0,0 0-427 0,6-4-254 16,-5-5-500-16,5-5-1279 0,2 0 566 0</inkml:trace>
  <inkml:trace contextRef="#ctx0" brushRef="#br0" timeOffset="49350.18">7158 5492 231 0,'14'-15'405'0,"-4"3"36"0,0 5 36 0,-5 3 41 16,-1-2 21-16,1 1 23 0,-2 3-5 0,-1 1-5 0,-2 1-30 16,0 0-26-16,0 0-22 0,-7 8-31 0,1 2-38 15,-2 6-36-15,0 0-37 0,-5 7-33 16,3 3-32-16,-3 0-25 0,3 1-182 0,-3-2-60 16,3 3 0-16,-2-2 0 0,4-3 0 0,1-3 0 0,3-4-266 15,0 0-152-15,3-4-84 0,1-4-78 16,0 1-492-16,3-7-1159 0,3-1 513 0</inkml:trace>
  <inkml:trace contextRef="#ctx0" brushRef="#br0" timeOffset="49733.56">7652 5102 463 0,'14'-27'555'0,"-5"4"49"0,-4 7 26 16,0 5 9-16,-2 1-15 0,-3 2-28 15,1 5-45-15,-1 1-40 0,0 2-19 0,0 0-29 0,-11 16-40 16,4 0-35-16,1 2-43 0,-3 9-33 0,-1 1-30 15,1 4-26-15,1 3-199 0,-2-2-57 0,4 2 0 16,-2 0 0-16,0-2 0 0,3 1 0 0,3-3 0 16,-1-2 0-16,-2-4 0 0,5-6 0 0,0-2 0 15,0-5 0-15,0 0 0 0,0-6 0 0,0 0 0 16,4-4 0-16,2-1 0 0,-6-1 0 0,18-10 0 16,-1-3 0-16,-1 0 0 0,7-7 0 0,-2 2 0 15,2 0 0-15,1-3 0 0,0 3 0 0,3-1 0 16,-10 9 0-16,6-6 0 0,-5 6 0 0,0 1 0 15,-3 4 0-15,-1 3 0 0,4-2 0 0,-5 4 0 16,-1 6 0-16,1 0 0 0,-3 2 0 0,3 2 0 16,-4 6 0-16,-1-1 0 0,-3 2 0 0,-3 2 0 15,1-1 0-15,-6 1 0 0,-3 2 0 0,-3-3 0 16,-4 4 0-16,-6-2 0 0,0-1 0 0,-2-3 0 16,-1-1 0-16,-3 0 0 0,6-7 0 0,-5 3 0 15,-3-1 0-15,5-7 0 0,5 1 0 0,-2-2 0 16,0-2 0-16,8-2 0 0,0-3-425 0,3-2-254 15,0-3-503-15,3-1-1279 0,2 0 566 0</inkml:trace>
  <inkml:trace contextRef="#ctx0" brushRef="#br0" timeOffset="49983.25">7973 4834 4276 0,'5'-18'391'0,"-1"0"-62"0,1 6-19 0,1 2-10 0,1 2-9 16,2 0-17-16,1 3 3 0,8 2 2 15,3 6-5-15,11 5 2 0,0 3-10 0,0 6-17 0,16 12-13 16,-5 3-73-16,3 1-163 0,-9 6 0 16,4 0 0-16,-4 3 0 0,-1 3 0 0,-4 1 0 0,-3 1 0 15,-6 2 0-15,-7 1 0 0,-4-2 0 0,-5-2 0 16,-6-9 0-16,-6 10 0 0,-3-11 0 0,-4-3 0 16,-3-1 0-16,-15 10 0 0,3-15 0 15,-13 7 0-15,-3-4 0 0,-1-4 0 0,0-2 0 0,8-7 0 16,-13 3 0-16,2-3 0 0,-3 0 0 0,20-8-587 15,-5-1-681-15,7-5-1372 0,10 3 607 0</inkml:trace>
  <inkml:trace contextRef="#ctx0" brushRef="#br0" timeOffset="50200.86">9181 5267 4843 0,'6'-5'257'15,"-1"0"-45"-15,1 2 107 0,0 2 27 16,-2 0 6-16,-1-3 2 0,1 2-29 0,1 0-52 16,4-1-44-16,-2-1-22 0,4 2-22 0,8-2-19 0,4 4-43 15,5-2-123-15,3 1 0 0,5 0 0 0,2 1 0 16,1 0-142-16,-1-1-193 0,3 0-109 0,-5-1-134 16,-4 0-538-16,1 2-1208 0,-3 2 535 0</inkml:trace>
  <inkml:trace contextRef="#ctx0" brushRef="#br0" timeOffset="50333.39">9311 5467 320 0,'-32'17'427'0,"10"-1"11"16,7-4 41-16,2 0 39 0,7-1 26 0,8-5 11 15,3 1-10-15,7-3-35 0,16 4-34 0,4-5-57 16,8 0-39-16,15-3-49 0,2-3-86 0,3 0-104 16,-4-5-123-16,-3-3-164 0,-15 1-175 0,-2-4-252 15,1-1-312-15,-5 2-958 0,-10 2 424 0</inkml:trace>
  <inkml:trace contextRef="#ctx0" brushRef="#br0" timeOffset="61183.98">10963 5096 42 0,'-1'-7'426'16,"1"2"-10"-16,-4-2 13 0,0 3-19 16,2-1-8-16,-3 1-29 0,1 1-33 0,0 1-22 0,4 2-36 15,-10 0-25-15,4 0-21 0,6 0-14 0,-12 5-18 16,6-3-18-16,1 1-13 0,-1-1-18 0,0 1-12 15,2-1-16-15,4-2-9 0,-5 2-4 0,5-2 10 16,-5 1 12-16,5-1 14 0,0 0 6 0,0 0-15 16,-6-4-13-16,3 0-12 0,3-1-9 0,0-7-6 15,4 0-4-15,-3 1-3 0,3-7-9 0,5-2-11 16,2-3-2-16,-2 6-2 0,3 0-7 0,-1 0-8 16,2 3-1-16,4 0-7 0,-4 3-3 0,3 1-8 15,2 0-7-15,-3 5 5 0,6 4-4 0,-2 2-10 16,0 1-7-16,-1 6 3 0,-1 2-3 0,-2 3-1 15,0 2 0-15,-6 1 1 0,3 7-2 0,-3-5-3 16,-3 7 4-16,-3-1 0 0,-5-4 0 0,-1 5-4 16,-4-5 1-16,-3 2-2 0,-3 2 10 0,-2-4-9 15,-3-1-7-15,-2-1 7 0,4-3-3 0,-4 4 1 16,-3-4 9-16,7-3 14 0,1-4 12 0,1-2 26 16,3-3 17-16,4 1 14 0,-1-3 3 0,1-1 2 15,2 1-89-15,5-1-14 0,-9-4 0 0,9 4 0 16,2-5 0-16,6-1 0 0,2 1 0 0,8-2 0 15,6-3 0-15,6 5 0 0,3 2 0 0,-2-3 0 0,2 5 0 16,-1 2 0-16,1 3 0 0,0 3 0 0,-2 3 0 16,1 2 0-16,-5 1 0 0,-2 3 0 0,-3 2 0 15,-2 3 0-15,-9-5 0 0,5 10 0 0,-9-2 0 16,-3 1 0-16,-6 1 0 0,-2 3 0 0,-6-3 0 16,-3-1 0-16,-6 1 0 0,-3-3 0 0,-4 0 0 15,-6-1 0-15,-3-3 0 0,-12 2 0 0,0-6 0 16,10-3 0-16,1-4 0 0,-13 1 0 0,12-4 0 15,4-3 0-15,1-3 0 0,5 0 0 0,7-2 0 16,1 0 0-16,3-2 0 0,6 0 0 0,1-2 0 16,0 1 0-16,8-2 0 0,1 0 0 0,1 1 0 15,4-5 0-15,3 6 0 0,10-5 0 0,0 0-141 16,1 4-510-16,1 0-583 0,11 0-1335 0,2-3 591 16</inkml:trace>
  <inkml:trace contextRef="#ctx0" brushRef="#br0" timeOffset="61450.36">11913 5388 4972 0,'0'-6'288'0,"-4"-1"-74"15,4 1 22-15,0 3 25 0,3-1-20 0,-2 0-2 16,0 0-30-16,3-1-12 0,5-1-29 0,3-1-9 15,-1 4-11-15,12-3-17 0,6 0-12 0,5-2-15 16,4 2-8-16,-1-1-12 0,14-1-7 0,0 4-7 16,-12 2-14-16,0 2-5 0,1-1-17 0,-3-3-22 15,-4 2-41-15,0 0-44 0,-3 2-40 0,-10-2-44 16,-6 0-39-16,-1 1-37 0,-3 1-44 0,-5-1-57 16,-1-3-48-16,-4 4-52 0,-1-6-53 0,-5 2-37 15,-6 0-298-15,-2-1-889 0,-2 0 393 0</inkml:trace>
  <inkml:trace contextRef="#ctx0" brushRef="#br0" timeOffset="61667.09">12345 5196 235 0,'-14'-10'215'16,"1"0"40"-16,-1 0 21 0,1 2 15 0,3-3 25 16,1 3 48-16,2-3 26 0,-1 1 25 0,1-1 9 0,2 4 4 15,-1 0 9-15,1 2-11 0,1-1-19 16,1 2-18-16,0 1-30 0,1 1-38 0,2 2-25 16,0 0-3-16,0 0-17 0,-9 15-19 0,6-4-12 15,-1 8-11-15,0-1-20 0,1 7-20 0,-1 6-7 0,3 2-140 16,0 2-47-16,-2 12 0 0,-1-13 0 15,4 1 0-15,2 0 0 0,-2 12 0 0,0-12 0 16,1-2 0-16,0-2 0 0,-1 2 0 0,0-2 0 16,5-4 0-16,-6-1 0 0,2-8 0 0,-1 1 0 0,3-2-233 15,-4-2-394-15,1-1-596 0,2-6-1322 0,1 1 584 16</inkml:trace>
  <inkml:trace contextRef="#ctx0" brushRef="#br0" timeOffset="62034.28">13587 4903 242 0,'8'-10'450'16,"-4"6"-8"-16,2-1-5 0,-5-1-21 0,3 3-27 15,-4 1-26-15,0 2-15 0,0 0-9 16,-15 16-23-16,2-2-15 0,-9 9-11 0,1 2-14 16,-10 12-5-16,0 3-5 0,-1 3-18 0,3 2-10 0,-1 4-12 15,5 4-10-15,3 2-20 0,4 0-2 0,2 4-11 16,5-1-14-16,1 23-16 0,9-25-10 0,2 1-19 16,7-3-9-16,1-1-16 0,6-3-6 0,7-3-4 15,1-2-16-15,5-1-3 0,0-5-7 0,7-4-1 16,-7-10-8-16,2-5-17 0,2 0-13 0,2-4-9 15,2-4-6-15,-2 1-7 0,2-3-10 0,-3-7-2 16,-1 1-10-16,-3-4-12 0,-7-1-26 0,-3-2-38 16,-6-2-77-16,2-3-126 0,-7-3-162 0,-7 1-687 15,-1-5-1242-15,-1-4 549 0</inkml:trace>
  <inkml:trace contextRef="#ctx0" brushRef="#br0" timeOffset="65633.22">14110 4928 81 0,'-4'-5'399'0,"0"-1"15"0,2 0 4 0,-2 1-13 15,0 1-20-15,-1 2-18 0,5 2-15 0,-9 1-8 16,1 1-16-16,3 2-13 0,-5 2-12 0,1 2-16 16,0 6-11-16,-1 0-12 0,-3 1-8 0,0 9-2 15,-3-2-21-15,7 3-10 0,-5 0-11 0,2 0-23 16,3 1-20-16,0 2-12 0,2-3-5 0,3 2-14 16,4-1-19-16,4-1-9 0,0 1-7 0,6-1-5 15,1 0-16-15,3-4-13 0,5-2 0 0,6-2-2 16,0-3-10-16,-3-3-7 0,6-1 2 0,2-6-15 15,-2 0 4-15,1-2-10 0,-2-4 6 0,2-3-8 16,-2 1 3-16,1-7-3 0,-1-1 11 0,-10 1 16 16,3-6 6-16,-1-1-62 0,-2-4 0 0,-3-1 0 15,-1-1 0-15,-4-4 0 0,-3 2 0 0,0-5 0 0,-2 0 0 16,-4-1 0-16,-7 1 0 0,0-3 0 16,2 4 0-16,-5 0 0 0,-2 2 0 0,-2 0 0 15,-5 5 0-15,2 0 0 0,-3 5 0 0,2 7 0 16,3 0 0-16,-3 3 0 0,-4 1 0 0,3 4 0 15,-1 2 0-15,3 1 0 0,-2 2 0 0,1 5 0 16,1 0-126-16,3 3-438 0,3 1-142 0,3-1-427 0,4-1-1227 16,3 1 543-16</inkml:trace>
  <inkml:trace contextRef="#ctx0" brushRef="#br0" timeOffset="66150.73">14875 5232 337 0,'-3'-3'491'0,"-1"1"7"0,4 2 7 16,0 0-5-16,-12-1-10 0,12 1-12 0,-6 0-28 16,6 0-5-16,0 0-26 0,-4-2-6 0,4 2-23 0,-2-3-31 15,2 3-29-15,0 0-25 0,0 0-23 16,12-2-31-16,1 3-18 0,5 0-23 0,2-1-20 16,12 0-23-16,3 0-20 0,1 0-5 0,2 0-17 15,0-2-91-15,17 1-34 0,-18 0 0 0,0 3 0 0,-2-4 0 16,-3-1 0-16,-10 0 0 0,-3 2 0 15,-3-1 0-15,-4 0 0 0,-2 2 0 0,-2-2 0 16,-8 2 0-16,6-1 0 0,-3-1 0 0,-3 2 0 0,0 0 0 16,0 0-231-16,0 0-257 0,-13-3-112 0,13 3-546 15,0 0-1241-15,0 0 549 0</inkml:trace>
  <inkml:trace contextRef="#ctx0" brushRef="#br0" timeOffset="66583.75">16095 4946 3070 0,'11'-13'193'0,"-4"3"-38"0,0-5 18 0,0 6 40 15,-2-1 39-15,0 1 14 0,-4 1-3 16,2 1-15-16,-3-1-22 0,-2 5-3 0,1-2-12 16,-1 2-17-16,2 3-7 0,-8-4 4 0,8 4-3 0,-17 7 9 15,6-1-5-15,-4 5 4 0,-5 8-3 0,0-1-11 16,-3 5-2-16,2 4-8 0,2 1-14 16,0 1-4-16,4 4-12 0,-6 10-12 0,5 1-88 15,3 3-42-15,5-11 0 0,4 11 0 0,3-11 0 0,4 13 0 16,3-2 0-16,-1-14 0 0,12 13 0 0,-2-3 0 15,4-12 0-15,11 10 0 0,-5-13 0 0,3 1 0 16,-2-5 0-16,2-3 0 0,1 0 0 0,1-5 0 16,-3-1 0-16,-2-6 0 0,-4 0 0 0,-5-7 0 15,1 1 0-15,-7 0 0 0,3-4 0 0,-3-1 0 16,-2 0 0-16,-2-1 0 0,-2-2 0 0,1-1 0 16,-4 0 0-16,-1 0 0 0,0-1-151 0,-1 0-318 15,-4 1-124-15,1-3-570 0,3 3-1261 0,1-2 558 16</inkml:trace>
  <inkml:trace contextRef="#ctx0" brushRef="#br0" timeOffset="67433.8">16298 5139 307 0,'-8'-3'392'0,"3"1"-2"16,5 2-3-16,-5-5-2 0,0 4-19 0,5 1-10 15,-5-3-12-15,5 3-14 0,0 0-12 0,-8-1-16 0,8 1-21 16,-4-2-19-16,4 2-14 0,0 0-16 0,0 0-18 16,0 0-16-16,0 0-19 0,0 0-9 0,0 0-12 15,0 0-9-15,0 0-11 0,0 0-8 16,0 0-8-16,0 0 8 0,0 0 4 0,0 0 7 0,0 0-2 15,0 0-15-15,17 5-10 0,-7-5-1 0,-1 0-7 16,3-2-9-16,-1 2-2 0,-1 0-3 0,3-1-9 16,-3 0-15-16,-1 1 0 0,3 0-7 15,-3 0-4-15,4 0 1 0,0-1-12 0,0 1 0 0,6-1-8 16,2 1-15-16,-2 1-23 0,3-1 0 0,-2-1 0 16,8 1 0-16,-6 0 0 0,6 1 0 0,-7-2 0 15,-1 1 0-15,-1 0 0 0,-2 0 0 0,-7 0 0 16,2 1 0-16,-1-2 0 0,-6 1 0 0,3 0 0 15,-8 0 0-15,8 0 0 0,-8 0 0 0,0 0 0 16,10 0 0-16,-10 0 0 0,0 0 0 0,0 0 0 16,4 1 0-16,-4-1 0 0,0 0 0 0,0 0 0 15,0 0-158-15,0 0-103 0,-17 3-88 0,17-3-65 16,-5 2-69-16,5-2-82 0,0 0-429 0,-8 0-1077 16,8 0 478-16</inkml:trace>
  <inkml:trace contextRef="#ctx0" brushRef="#br0" timeOffset="67767.45">17024 4959 231 0,'2'-6'456'0,"-2"1"18"0,0 1 16 0,0-1 0 16,0 5-18-16,-1-4-26 0,1 4-39 0,0 0-37 15,-1-5-23-15,1 5-6 0,0 0-20 0,-5 9-2 16,2-3-26-16,-1 4-11 0,1 2-6 0,1-1-12 16,0 6-21-16,-2 1-12 0,0-2-16 0,3 4-14 15,-2-1-7-15,2 0-19 0,-1-2-17 0,4 2-11 0,-2 5-11 16,0-5-9-16,0-2-42 0,1 0-85 16,0-1 0-16,2-1 0 0,-2-3 0 0,2 0 0 0,-2-1 0 15,-1-2 0-15,1 2 0 0,1-5 0 0,-2 5 0 16,-2-6 0-16,4 0 0 0,-2 0 0 0,0-1 0 15,0 0 0-15,0 1 0 0,0-2-217 0,0-3-164 16,0 5-84-16,0-5-108 0,-5 4-520 0,5-4-1184 16,0 0 525-16</inkml:trace>
  <inkml:trace contextRef="#ctx0" brushRef="#br0" timeOffset="68217.09">17355 4770 177 0,'-4'-5'451'0,"8"0"7"0,-4 2 8 0,0 3-5 16,1-6-19-16,-1 6-31 0,1-5-28 0,-1 5-27 15,0 0-5-15,0 0-13 0,4-1-9 0,-4 1-12 16,0 0-13-16,13 5-13 0,-8-2-10 0,3 1-23 15,1 0-8-15,-2 1-19 0,4 3-9 0,0 0-11 16,3 4-4-16,1 1-23 0,2 1-14 0,2 4-16 16,4 0-10-16,-5 3-16 0,1-1-17 0,2 0-6 15,-6 0-105-15,3 1 0 0,-4-1 0 0,3 4 0 16,-7 0 0-16,-1-6 0 0,2 4 0 0,-2 0 0 16,-2-2 0-16,-3-2 0 0,-3 2 0 0,0 5 0 15,-2-1 0-15,-4 1 0 0,-2 0 0 0,-3 1 0 16,-1-1 0-16,-1-1 0 0,-4 1 0 0,0-1 0 15,-3 1 0-15,2 0 0 0,-3-4 0 0,2-1 0 16,0 2 0-16,-4-3 0 0,8-4 0 0,-4-2 0 16,3-1 0-16,-2-2 0 0,1-1 0 0,1 1 0 15,4-3 0-15,-1-3 0 0,3 4 0 0,2-6 0 0,-3 1 0 16,6-1 0-16,-1 0 0 0,1 1 0 16,4-3 0-16,0 0 0 0,-9-2 0 0,9 2 0 0,0 0-250 15,-4-8-262-15,4 6-112 0,4-4-511 16,-4 6-1228-16,9-10 543 0</inkml:trace>
  <inkml:trace contextRef="#ctx0" brushRef="#br0" timeOffset="68950.78">17770 4653 49 0,'0'-4'367'0,"-4"-3"-18"15,4-1-3-15,-1 2 1 0,-2 1 5 0,2-2-4 0,0 2-4 16,-2 2-8-16,3-2-13 0,0 1-18 16,0 4-27-16,0-4-27 0,0 4-29 0,0 0-7 0,0 0 1 15,0 0 1-15,8 11-13 0,-7-6-3 16,3 8-4-16,5 2-18 0,4 2-4 0,2 6-3 0,3 2-5 15,1 0-7-15,4 4 1 0,9 13-7 0,-2-5-9 16,-1 0-7-16,-1 2-14 0,-1 1 0 0,1-1-9 16,-10-8-1-16,6 10-17 0,1 0-1 0,-8-7-4 15,-3 10-6-15,4 1-1 0,-7 0-5 0,-5-11-6 16,-1-1-4-16,-4 13-8 0,-1-12-8 0,-2 2-54 16,-5-2 0-16,-2 13 0 0,-2-13 0 0,-2-3 0 15,-6-1 0-15,2 0 0 0,-6-3 0 0,3 1 0 16,-3-3 0-16,-4-1 0 0,4-1 0 0,0-2 0 15,1-2 0-15,1-2 0 0,3-4 0 0,2 0 0 16,0-1 0-16,3-3 0 0,4-1 0 0,-1-3 0 16,2 0 0-16,3-1 0 0,2 0 0 0,0-2 0 15,-2 2 0-15,5-4 0 0,0 0 0 0,0 0 0 16,0 0 0-16,0 0 0 0,3-14 0 0,2 9-144 16,1-5-271-16,3 0-88 0,5-3-92 0,-2-1-494 15,9-6-1180-15,1-1 522 0</inkml:trace>
  <inkml:trace contextRef="#ctx0" brushRef="#br0" timeOffset="69200.59">18878 5183 442 0,'3'-7'515'0,"-2"-1"2"0,3-1-12 15,0 3-17-15,3-4-29 0,0 4-37 16,2-1-39-16,1 2-37 0,4 2-33 0,4-1-29 0,1 2-34 16,1-1-19-16,8 6-25 0,-1-3-26 0,2 0-10 15,-1 2-40-15,0 1-52 0,0-1-56 0,-6 0-71 16,-6 1-59-16,3-1-70 0,-6 3-66 0,1-3-59 16,-5 1-63-16,-4-1-59 0,0 1-287 0,-2-1-770 15,-6 4 340-15</inkml:trace>
  <inkml:trace contextRef="#ctx0" brushRef="#br0" timeOffset="69367.03">18919 5362 60 0,'-11'6'393'0,"0"-1"22"15,1-3 29-15,4 1 23 0,1 0 13 0,-2 0 3 16,2-1-16-16,5-2-12 0,0 0-30 0,0 0-34 16,0 0-29-16,17 2-40 0,-7-2-35 0,9-1-32 15,3 2-23-15,6-4-18 0,4 4-59 0,-2-1-61 16,1 0-57-16,1 0-76 0,0 0-78 0,-4 0-89 15,0-2-75-15,-8 2-86 0,3 1-102 0,-9-1-358 16,0-1-895-16,-3 1 396 0</inkml:trace>
  <inkml:trace contextRef="#ctx0" brushRef="#br0" timeOffset="71133.13">20340 4614 295 0,'-1'-12'417'0,"6"-4"5"0,-4 7 7 15,1-3 7-15,1 0-8 0,-3 0-4 0,4 1-4 16,-1 0-25-16,-2 5-14 0,0-1-7 0,3 2-3 15,-4-2-19-15,0-1-26 0,0 5-27 0,0 3-33 16,0 0-22-16,0 0-12 0,0 0-4 0,-6 17-11 16,-4 0-19-16,-2 8-7 0,-1 0-13 0,-2 4-15 15,2 3-8-15,-3 1-14 0,4 1-9 0,-7 10-55 16,5-13-77-16,2 2 0 0,-3 3 0 0,5-3 0 16,-3 0 0-16,4-3 0 0,0-4 0 0,0 1 0 15,4-9 0-15,1 1 0 0,-1-2 0 0,1 0 0 16,4-6 0-16,-4-2 0 0,4-1 0 0,0-1 0 15,-1-2 0-15,2-1 0 0,-1-2 0 0,0-2 0 16,7 1 0-16,-7-1 0 0,13-4 0 0,-2-3 0 16,-2 0 0-16,8 0 0 0,1-3 0 0,1 3 0 15,7-4 0-15,3 1 0 0,-2 2 0 0,2-2 0 16,5 5 0-16,0-1 0 0,-2-2 0 0,-2 4 0 16,1 0 0-16,0-1 0 0,-2 2 0 0,-10 3 0 15,0-3 0-15,-2 2 0 0,-3 1-246 0,-5-1-73 0,-1 1-33 16,-1 0-21-16,-7 0-4 0,7 1-18 15,-7-1-19-15,0 0-9 0,0 0-18 0,-19 5-6 16,6-3-287-16,-1 0-796 0,-4 0 353 0</inkml:trace>
  <inkml:trace contextRef="#ctx0" brushRef="#br0" timeOffset="71418.09">20501 4972 30 0,'-1'-9'133'0,"0"-1"38"0,2-1 21 0,0-6 5 0,0 1 28 16,3 0 15-16,0 0 19 0,1-1 15 0,0-1 23 15,2 1 7-15,-3 1 19 0,-2 1 16 16,-1 3 8-16,3 0 5 0,-2 2 16 0,-4 1-4 0,4 0 7 15,-2 5-13-15,-2-2-21 0,0 2-29 0,2 4-24 16,-7-1-9-16,7 1-8 0,-15 8-19 0,7 0-11 16,-1 7-17-16,-5 1-17 0,1 10-11 0,2 1-7 15,0 3-13-15,0 4-53 0,2 1-119 0,2 0 0 16,2 11 0-16,-4 0 0 0,1-11 0 0,4 12 0 16,3-12 0-16,0 11 0 0,1-12 0 0,1 1 0 15,-1-4 0-15,1 2 0 0,2-2 0 0,-2-1 0 16,-1-2 0-16,0-9 0 0,0 1 0 0,3-4 0 15,-6-1 0-15,3-3 0 0,0-2 0 0,0-3 0 16,0-1 0-16,0 0 0 0,-1-2 0 0,-2-2 0 16,2 0 0-16,1-2 0 0,0 0 0 0,-8-7 0 15,8 7 0-15,-4-15-99 0,3 6-433 0,1-1-97 16,4-3-527-16,1 2-1251 0,3-4 554 0</inkml:trace>
  <inkml:trace contextRef="#ctx0" brushRef="#br0" timeOffset="71583.73">21016 5358 4505 0,'9'0'597'0,"-4"3"-233"0,3-3 8 15,-8 0 1-15,5 0 2 0,-5 0-28 0,8-2-34 16,-8 2-44-16,0 0-47 0,0 0-25 0,0 0-21 16,6 0-95-16,-6 0-81 0,0 0 0 0,5-2-8 15,-5 2-291-15,2-4-194 0,-2 4-740 0,0 0-1334 16,0 0 591-16</inkml:trace>
  <inkml:trace contextRef="#ctx0" brushRef="#br0" timeOffset="79033.73">4318 7093 33 0,'-9'-16'389'15,"1"0"4"-15,-1 0-1 0,4 5-10 0,0 1-1 16,0 0-6-16,1 3-7 0,0-1-21 0,2 4-30 16,-2-1-30-16,4 2-26 0,-3 0-36 0,3 3-26 15,0 0-14-15,0 0-9 0,-3 9-9 0,3 2-18 16,2 1-8-16,2 6-12 0,-4 1-11 0,1 7-11 16,3 0-8-16,-2 1-12 0,1 1-5 0,2 1-11 15,-1 0-8-15,0-2-9 0,2 0 0 0,-1-3-9 16,2-6-4-16,-2 0-3 0,0-1-6 0,4 1 0 15,-4-4-7-15,3-5 2 0,-2 1-5 0,1-4 3 16,-2 0-5-16,1-4 2 0,2 1 0 0,-2-5 3 16,4 0-6-16,0-3 0 0,1-3 0 0,4-4-2 15,-3-4 0-15,2-4 1 0,0-1-2 0,-3-3 1 16,2 2 3-16,-4 4 3 0,0 1 1 0,-3 2 1 16,3 0 12-16,-5 4-6 0,0 4-1 0,-3 1-12 15,3 1-1-15,-3 2-8 0,2 0 2 0,-3 3-2 16,10 6 4-16,-2 3-2 0,-2-2-5 0,1 5-1 15,3 2 1-15,-1 3 1 0,1-2-1 0,5 7-2 16,-2-6-1-16,5 5 1 0,-5-6 1 0,2-1-6 0,0 0 3 16,3-4 1-16,-1 2-1 0,-2-5-1 15,2 0 5-15,-3-4-2 0,-4-1 3 0,3-2-3 16,1-1 2-16,-2-2 9 0,-1-5 10 0,-1 1 21 0,2-7 5 16,-2-1-2-16,-2-2 7 0,-3-6 12 0,-1-2-4 15,-3-5-5-15,-2 2 3 0,-3-5-6 16,-3 0-11-16,0 0 0 0,-3 2-9 0,-1-1-4 15,0 8-2-15,-2-3-8 0,4 9-4 0,4 4-25 0,-4 3-33 16,6 4-53-16,-3 1-78 0,2 3-89 0,-1 1-72 16,5 2-57-16,-14 5-50 0,13 1-68 0,-3 0-401 15,1 0-984-15,6 4 435 0</inkml:trace>
  <inkml:trace contextRef="#ctx0" brushRef="#br0" timeOffset="79266.87">5219 6716 3404 0,'6'-28'234'16,"-2"4"-4"-16,-4 5 32 0,0 2 11 0,0 5 5 0,-1-1-9 15,-2 3-30-15,2 1-19 0,-4 3-18 0,4-2 1 16,-2 2-20-16,3 3-27 0,0-2-16 0,0 5-6 16,0 0-26-16,0 0-12 0,-9 8-3 0,8 2-10 15,-3 4-8-15,3 1-5 0,-3 4-11 0,-1 1-10 16,1-1-2-16,0 6-6 0,-1 2-7 0,1-1-39 15,-1-1-35-15,1 3-61 0,3-9-78 0,-3 1-90 16,-1 5-90-16,1-6-99 0,0-2-505 0,3 2-1041 16,-2-8 461-16</inkml:trace>
  <inkml:trace contextRef="#ctx0" brushRef="#br0" timeOffset="79850.11">5841 6546 34 0,'-1'-10'365'0,"1"0"-1"0,-3 4-12 16,1 1-3-16,2-1-35 0,-1 3-36 0,1 3-20 15,0 0-10-15,0 0 3 0,-8 11-12 0,4 0 3 0,-5 6-11 16,-1 9-6-16,-2 2-2 0,-2 5 1 16,-5 10-6-16,-2 0-4 0,1 5-3 0,2 0-9 0,-2 3-9 15,-1-1-15-15,4 0-11 0,0 0-9 16,-1-1-17-16,5 0-15 0,4-3-9 0,3 1-8 0,2-13-10 15,4-1-12-15,5-2-6 0,0-1-9 0,7-1-3 16,-2-3-9-16,3-2-3 0,-3-7-5 0,3-1-1 16,2-4-2-16,-2 0-11 0,0-6 3 0,2 2-6 15,-5-3-4-15,2 1-3 0,-3-2 0 0,-1-1 0 16,-3-3 1-16,2 0-3 0,0-2-1 0,-7 2-4 16,9-3 0-16,-5 0-28 0,-1-1-30 0,2-2-36 15,-1 1-74-15,-4 0-86 0,4-1-88 0,-4 2-115 16,0-1-145-16,0-2-323 0,1 1-980 0,1-1 434 15</inkml:trace>
  <inkml:trace contextRef="#ctx0" brushRef="#br0" timeOffset="81299.89">6554 6992 362 0,'3'-6'456'0,"1"-2"3"0,0-3-2 0,0 3-5 15,-2-2-17-15,-1 0-15 0,1-1-21 0,-2-1-20 16,-3-1-20-16,1 2-20 0,-1 1-18 0,-2-6-18 16,0 6-29-16,-2 0-5 0,-2 0-11 0,0 3-30 15,-1-1-24-15,0 5-18 0,-3 3-24 0,-5-3-14 16,3 6-16-16,-5 1-9 0,1 6-10 0,-5 5-14 0,0 3-3 16,1 5-18-16,2 2-4 0,1 0-6 0,0 2-11 15,2 1-3-15,1 1 0 0,4 1-11 0,4-3-35 16,-1 3-6-16,6-2 1 0,4-1-3 0,4-2 0 15,1-6 5-15,4-3-2 0,0-1 1 0,4-2-1 16,1-4 11-16,4-3-3 0,-1-4-2 0,-3-1 9 16,6-4-13-16,-1-3 11 0,-1-4 14 0,6-3-5 15,-1-5 20-15,-2 0-2 0,-2-5-1 0,-1 3 2 16,-4-4-44-16,0-2 0 0,-1-2 0 0,-3-1 0 16,-1 4 0-16,0 1 0 0,-3 8 0 0,0 6 0 15,-3-2 0-15,1 4 0 0,-3 2 0 0,2 0 0 0,-1 5 0 16,-2 1 0-16,0 0 0 0,11 9 0 15,-7 1 0-15,1 1 0 0,0 4 0 0,1 3 0 16,-2 9 0-16,2-3 0 0,-2 2 0 0,3 1 0 16,0-2 0-16,-2 0 0 0,3-5 0 0,-4 0 0 0,2-2-78 15,3 0-215-15,0-4-77 0,-4 0-79 16,3-2-85-16,-2-3-108 0,2 0-330 0,1-2-1051 16,-1-3 466-16</inkml:trace>
  <inkml:trace contextRef="#ctx0" brushRef="#br0" timeOffset="81500.03">7002 7217 397 0,'7'-7'413'0,"1"1"33"0,-4 3 14 16,0-2 2-16,0 2-6 0,-1 0-18 0,1 1-20 0,-4 2-31 15,0 0-18-15,0 0-5 0,5 8-13 0,-5-2-20 16,0 2-16-16,-2 3-30 0,-2 3-24 0,0 2-20 16,-1 1-20-16,-3 0-29 0,3 2-25 15,-5 5-39-15,4-6-45 0,-1-1-50 0,-2 2-49 0,0-1-71 16,2-1-79-16,2-2-98 0,-2 0-78 0,2-6-94 15,0 0-92-15,4-2-369 0,1-1-971 0,5-3 429 16</inkml:trace>
  <inkml:trace contextRef="#ctx0" brushRef="#br0" timeOffset="81767.7">7835 6810 44 0,'8'-13'528'0,"-7"2"15"0,0 2-3 0,-6-1-14 16,0 3-30-16,1-1-22 0,-4 4-24 0,-2 1-34 16,-4 4-21-16,1 1-13 0,-6 3-41 0,-4 8-22 15,1 5-27-15,-2 1-16 0,3 6-21 0,-1 2-27 16,3 2-21-16,1 1-21 0,1-1-9 0,3-1-5 16,5 3-26-16,0 1-12 0,8-5-11 0,1-2-14 15,2 0-14-15,6-1-5 0,4-6-4 0,-1-3-5 16,11 1-21-16,0-1-40 0,4-7-20 0,2-1-14 15,3-6-50-15,1 1-55 0,0-4-59 0,-3-3-74 16,3-2-80-16,-11 4-85 0,-3-5-106 0,-2-2-526 16,0 0-1137-16,-2-2 504 0</inkml:trace>
  <inkml:trace contextRef="#ctx0" brushRef="#br0" timeOffset="82016.58">7978 6488 427 0,'8'-9'459'0,"2"2"-18"15,0 2-6-15,-1 4-2 0,5 2-10 0,3 4-17 0,2 2-14 16,4 7-18-16,1 1-20 0,1 5-21 0,1 5-18 16,0 3-12-16,6 11-16 0,-4 1-20 15,1-1-9-15,-4 2-20 0,-9 5-18 0,1 2-20 16,-6 0-19-16,-3-3-16 0,-10-10-19 0,-2 1-16 0,-7 11-30 15,-6-2-36-15,-5-1-40 0,-4-3-36 0,2-12-62 16,-12 7-65-16,-2-1-81 0,-4-4-91 16,-2-1-95-16,-3-3-117 0,-8-2-426 0,0-5-1027 15,-4 2 455-15</inkml:trace>
  <inkml:trace contextRef="#ctx0" brushRef="#br0" timeOffset="85300.17">9167 6921 123 0,'-7'-2'518'0,"2"0"15"15,0 1 4-15,0-1 1 0,1-1-8 0,4 3-12 16,-5-4-21-16,5 4-34 0,-6-1-29 0,6 1-35 16,0 0-30-16,0 0-37 0,0 0-30 0,0 0-33 15,0 0-27-15,0 0-24 0,0 0-21 0,20-2-21 16,-7 2-28-16,3 0 1 0,6 0-24 0,6-1-27 15,-1 1-19-15,0-1-28 0,1 0-30 0,2 1-37 16,-1 0-41-16,-9 1-48 0,-3-1-46 0,-2 0-52 16,-3 1-56-16,-1-1-45 0,-4 1-48 0,-2 1-38 15,-4 0-47-15,-1-2-45 0,-6 7-370 0,-3-3-923 16,-8 3 408-16</inkml:trace>
  <inkml:trace contextRef="#ctx0" brushRef="#br0" timeOffset="85467.13">9145 7079 238 0,'-7'8'285'15,"1"-3"5"-15,1-1 17 0,3 1 27 0,-1-1 2 16,3 0 16-16,4-1 1 0,-4-3-10 0,10 2-24 0,0-2-18 16,2-1-28-16,6 0-25 0,2 0-23 0,1-1-20 15,1-1-40-15,9 0-16 0,-3 0-17 0,3-2-12 16,-3 0-18-16,-6 3-30 0,-3-2-35 0,1 1-45 16,-2-1-61-16,0 2-59 0,-8-1-53 0,3 2-61 15,-8 0-71-15,3 0-70 0,-3 0-261 0,-5 1-698 16,0 0 310-16</inkml:trace>
  <inkml:trace contextRef="#ctx0" brushRef="#br0" timeOffset="88717.2">10865 6690 289 0,'0'-4'374'0,"0"-1"-6"15,-4 2-4-15,4 3-29 0,0-7-17 0,0 7-30 16,-1-4-30-16,1 4-21 0,-5-2-29 0,5 2-21 16,0 0-6-16,0 0-10 0,0 0-2 0,-6 6-11 0,3-2-4 15,-1 1-7-15,3-1 13 0,-3-2-13 0,-1 2-2 16,-3-1-7-16,3 1-2 0,4-2-14 16,-3 1-3-16,-1 0-6 0,1-1-1 0,1 1-1 15,-2-2-3-15,5-1-1 0,-6 2-6 0,6-2-1 0,0 0-5 16,-9-4-6-16,9 4-11 0,-4-9-31 0,5 4-3 15,2-1-1-15,-2-1-4 0,3-1-5 0,0 1-2 16,6-3 1-16,-5 0-2 0,4 1-3 0,5-2-1 16,-5 2-6-16,7 0 1 0,0 0-2 0,-4 4-4 15,0-1 0-15,1 2-4 0,1 3 0 0,-1-1-3 16,-1 1-2-16,0 4-2 0,-3-1 0 0,0 5 0 16,0 0 1-16,0 2 1 0,-2 0-4 0,0 6 2 15,-2-3 2-15,-1 4 3 0,-4 1-8 0,0-2 2 16,0 3-4-16,-4 3 4 0,-1-3-3 0,0 2 3 15,-4 4 1-15,-2 1-4 0,-1-1 2 0,-1-8 2 16,4 0-1-16,-7 6 0 0,6-6 0 0,-2-1-1 16,1-1-3-16,2-5 1 0,0 0 5 0,1-1-5 15,3-4 2-15,0 2 3 0,2-3 5 0,-3 1 12 16,5-1 5-16,-2-1 11 0,3-2 1 0,0 0-3 16,0 0-1-16,0 0-1 0,0 0-7 0,8-10-1 0,-3 7-1 15,1-3-1-15,2 2-1 0,-2-3-6 16,2 1 2-16,1 2-2 0,2-1 3 0,0 0-4 15,-1 0-6-15,0 1-3 0,3-1 4 0,-3 1-1 0,4 4-2 16,0 0-2-16,-1 4-6 0,1-1 2 0,0 6 0 16,5-1 0-16,-2 0-2 0,2 2 1 15,-4 3-3-15,3 5-1 0,-4-3-5 0,-2 2-1 16,1 6-6-16,-5-7 5 0,0 4-4 0,-4-3 4 0,1 8 3 16,-5-6-5-16,-2 0 5 0,-2 0 3 0,-3-1 0 15,-5 5-2-15,-2-2 6 0,2-6-4 0,-7 3 4 16,-4-2 10-16,-1-2 6 0,-1-1 10 0,-3-2 8 15,3-2 13-15,-5 0 14 0,0-5 7 0,9-2 16 16,3-3 5-16,-1 1-2 0,6-3-3 0,2 1 4 16,-1-3-5-16,3 0-13 0,-1-2-10 0,2-1-32 15,6-1-29-15,-2 0 0 0,5 0 0 0,2-1 0 16,-1 0 0-16,2 2 0 0,4-2 0 0,-2 0 0 16,1 3-18-16,-5 1-128 0,5 0-73 0,-2 1-76 15,0 1-81-15,-1 1-84 0,-2 3-88 0,-2 0-474 16,0 0-1107-16,8 5 490 0</inkml:trace>
  <inkml:trace contextRef="#ctx0" brushRef="#br0" timeOffset="95983.71">10891 6705 216 0,'0'0'282'0,"0"-5"-9"16,0 5-13-16,3-5-9 0,-3 5-11 0,0-3-17 15,0 3-4-15,3-4-13 0,-3 4-4 0,1-4-2 16,1 1 4-16,-2 3-2 0,0 0 2 0,-3-6-7 16,3 6-1-16,0 0-5 0,-1-5-7 0,-2 3-12 15,3 2-12-15,-5-3-13 0,5 3-10 0,-6-1-9 16,6 1-10-16,-8-2-10 0,8 2-11 0,0 0-4 16,-13 2-6-16,7 2-3 0,1-3-7 0,-3 1-2 15,3 1-4-15,-3 1 0 0,2 0 4 0,1 1 1 0,-3 0-2 16,3 2 2-16,-3 0 4 0,-1 3-6 0,3-1 2 15,0 2-5-15,0-1-3 0,3 0-6 16,-2 2 0-16,2-1-9 0,-1 0-2 0,3 0-1 0,0 1-4 16,-1-1-1-16,2-1-6 0,0 0-5 0,2 1 0 15,0-1-7-15,2-2-3 0,-3 3 3 0,4-5-7 16,-1 1 0-16,3-1-5 0,-1 1-1 0,0-1 2 16,2-1-11-16,1 2-18 0,-3-4-12 0,2-1-18 15,1 0-16-15,-1-1-35 0,-2 2-43 0,7-3-66 16,-7 0-63-16,1 0-72 0,-7 0-88 0,6 1-456 15,-6-1-954-15,0 0 423 0</inkml:trace>
  <inkml:trace contextRef="#ctx0" brushRef="#br0" timeOffset="96633.17">10934 6962 176 0,'0'0'342'0,"0"0"-10"0,0 0-6 16,0 0-21-16,0 0-18 0,0 0-9 0,0 0-22 16,0 0-12-16,0 0-11 0,-4-12-6 0,4 12-6 0,0 0-8 15,-2-4-8-15,2 4-10 0,-7-3-7 16,2 0-11-16,5 3-8 0,-11 2-4 0,11-2-5 0,-14 0-5 16,6 2-1-16,-1-2-6 0,4 1-5 0,-3 1-7 15,1 0-2-15,2 0-2 0,-3 0-8 0,0 1-5 16,3 0-7-16,-4 1-8 0,0 1-4 0,4-1-2 15,-1 2-14-15,-1-2-5 0,1 2-3 0,2 2-7 16,-5-2-6-16,5-1-6 0,-3 4 0 0,2-2-6 16,-1 4-2-16,1-5-2 0,-1 4 0 0,2-3 0 15,0 0 0-15,0 0-1 0,1 1-2 0,-3 1-5 16,3 0-7-16,0 0-13 0,-1-1 16 0,2 1-7 16,0-2 2-16,1 0-4 0,0 1-6 0,1 1 1 15,-3-2-5-15,3 2-1 0,0-1-3 0,3 2 1 16,-2-3 3-16,2 2-1 0,-2-2-16 0,3 3 17 15,0-2-1-15,-2 0-7 0,2 0 12 0,1 1-16 16,-2-3 1-16,4 1-3 0,-3-1 7 0,3 1-5 0,-4-2 20 16,1 1-21-16,4 1 0 0,-2-2-8 0,-2 2 14 15,1-2-8-15,3 2 0 0,-2-1-1 16,1-1-1-16,-1 0 4 0,3-1 0 0,-4 1-1 16,5 0 13-16,-2 0-16 0,1-2-4 0,0 2 6 0,1-1-8 15,-1-2-1-15,1-1 1 0,0 1-11 0,1-1-10 16,-4 0-2-16,4 0-5 0,-5 0-13 15,2-1-14-15,1-2-18 0,-2 1-39 0,3 0-45 0,-2-2-54 16,6 2-63-16,-5-2-104 0,0-6-148 0,1 3-412 16,-1-4-1024-16,0 1 453 0</inkml:trace>
  <inkml:trace contextRef="#ctx0" brushRef="#br0" timeOffset="97233.82">11840 6947 385 0,'-4'-2'475'0,"-2"0"24"16,2-1-8-16,4 3 0 0,-9-2-15 0,5 0-6 0,4 2-24 15,-8-2-18-15,8 2-16 0,-4-1-30 0,4 1-24 16,0 0-28-16,0 0-27 0,-6-2-26 15,6 2-27-15,0 0-24 0,0 0-35 0,0 0-5 0,0 0-18 16,0 0-2-16,31 3-32 0,-12-4-8 0,-1 1-16 16,10-2-11-16,3 2-9 0,0 0-8 0,-2 0-4 15,3 0-22-15,-3 1-50 0,2 0-6 16,-11-2 0-16,1 1 0 0,1-3 0 0,-7 3 0 0,-3 2 0 16,-2-2-43-16,-5 0-22 0,4 0-11 0,-4 0-28 15,-5 0-41-15,5 2-59 0,-5-2-70 0,0 0-67 16,0 0-68-16,-23 6-63 0,13-5-75 0,-8 3-372 15,8-1-995-15,-3 0 440 0</inkml:trace>
  <inkml:trace contextRef="#ctx0" brushRef="#br0" timeOffset="97499.77">11996 6861 378 0,'-6'-11'425'0,"2"5"19"16,-1-4 4-16,0 1-4 0,1 1-7 0,0 1-11 15,-1-1-10-15,2 3-25 0,0 1-24 0,0 1-31 16,-1-1-34-16,4 4-30 0,-2-2-4 0,2 2-11 16,0 0 5-16,-4 12-31 0,1-6-3 0,1 4-15 0,-1 7-10 15,-2 2-6-15,4-1-10 0,-2 8-15 0,1 3-12 16,-1-1-16-16,-1-2-12 0,0 1-10 0,-1 3-7 16,4-3-15-16,-3 1-11 0,-1-2-64 0,5 0-25 15,0 0 0-15,0-7 0 0,-4 0 0 0,4-1 0 16,0-1 0-16,0-5 0 0,4 0-141 0,-4 0-117 15,1-4-96-15,-1 0-87 0,4-1-102 0,-3-4-533 16,3 0-1166-16,0-2 517 0</inkml:trace>
  <inkml:trace contextRef="#ctx0" brushRef="#br0" timeOffset="98150.63">13251 6452 185 0,'3'-4'355'0,"-2"1"-5"16,3 0-5-16,-4 3-15 0,4-6-24 0,-4 6-15 16,0 0-1-16,0 0-1 0,0 0-4 0,-3 20 0 15,-3-9-7-15,-2 6 1 0,-1 6 0 0,-5 4-1 16,1 2-6-16,-2 3-10 0,2 1-10 0,0 1-13 15,-2 10-6-15,0 2-6 0,1-2-15 0,5-9-11 16,-2 9-6-16,4-8-19 0,0 10-21 0,6-11-17 16,0-2-3-16,3 1-11 0,4 1-12 0,2-1-9 0,1-3-15 15,4-2-8-15,1 0-6 0,0-4-6 16,4 0 0-16,-1-5-13 0,-2-5-6 0,-1-2 2 16,3-3-15-16,-3 1 1 0,0-2-9 0,-1-2-2 15,-4-2-2-15,1-1 3 0,-2 2-8 0,-1-3-19 0,-2-2 0 16,0-1 0-16,-1 1 0 0,-4-1 0 15,7 2 0-15,-7-2-29 0,0 0-64 0,0 0-56 16,0 0-72-16,3-6-88 0,-3 6-88 0,0 0-99 16,0 0-123-16,0 0-361 0,-9-9-1062 0,9 9 471 0</inkml:trace>
  <inkml:trace contextRef="#ctx0" brushRef="#br0" timeOffset="99299.83">14047 6722 134 0,'-1'-11'400'0,"1"-1"10"0,-3 2 12 16,2 1-4-16,1-1-3 0,0 4-12 0,0 0-16 15,0 1-25-15,0 1-26 0,-4 0-27 0,4 4-30 16,-1-3-30-16,1 3-18 0,0 0-14 0,-10 12-7 16,6-2-12-16,-5 2-4 0,0 6-19 0,-1-1-1 15,-2 7-7-15,7 1-13 0,-5 1-10 0,1 2-12 16,1 0-10-16,2 0 3 0,2 0-23 0,2-1-8 15,0-8-8-15,4 0-5 0,0-1-10 0,2 0-3 16,1-1 6-16,3-1-21 0,3-3-2 0,-3-4 0 16,2 1-6-16,5-3 7 0,-2-1 6 0,5-4 9 15,-5 0 9-15,5-5 11 0,-3-1 6 0,3-2 1 16,-1-6 9-16,1-1-85 0,-4-1-18 0,4-6 0 16,-3-3 0-16,-2-2 0 0,-2-5 0 0,1 1 0 0,-6-2 0 15,-1 0 0-15,0 1 0 0,-1 1 0 16,-4 0 0-16,-4 5 0 0,3 3 0 0,-3 1 0 15,-1 2 0-15,1 3 0 0,-6 1 0 0,1 5 0 16,1 0 0-16,-4 2 0 0,0 3 0 0,-2 1 0 0,-4 3 0 16,3 1 0-16,2 3 0 0,-2 3 0 0,-2 4 0 15,4 1-479-15,3 2-81 0,5 1-91 16,1 0-433-16,4 3-1174 0,5-3 519 0</inkml:trace>
  <inkml:trace contextRef="#ctx0" brushRef="#br0" timeOffset="99617.15">14782 6954 546 0,'-5'-4'578'0,"4"-2"17"0,-3 1-7 16,0-1-12-16,-1 1-25 0,4-1-33 0,0 4-39 15,-1-2-35-15,2 4-44 0,-1-8-38 0,1 8-39 16,0-4-41-16,0 4-23 0,0 0-25 0,14 0-27 16,-3 0-14-16,7 3-28 0,-1-2-9 0,5 2-18 15,-3 0-22-15,5-1-4 0,3 1-11 0,-7-1-14 16,1-1-4-16,1 2-11 0,-6-3-46 0,2 0-26 16,-5 3 0-16,-5-3 0 0,1 3 0 0,-4-2 0 15,1-1 0-15,-1 1 0 0,-5-1 0 0,6 0 0 0,-6 0 0 16,0 0 0-16,8 0 0 0,-8 0-285 15,3 2-143-15,-3-2-152 0,0 0-570 0,2 5-1245 16,-2-5 550-16</inkml:trace>
  <inkml:trace contextRef="#ctx0" brushRef="#br0" timeOffset="100783.37">15764 6452 278 0,'2'-5'406'0,"-2"-1"-4"0,0-1 7 15,0 3-4-15,2-2-8 0,0 0-5 0,-2 1-12 16,0 2-3-16,0-2-26 0,0 5-29 0,0 0-17 15,0-6-38-15,0 6-23 0,0 0-18 0,0 0-13 16,-12 8-11-16,4 1-1 0,-4 7-12 0,-6 4 2 16,2 3-10-16,-2 2-4 0,1 0-7 0,-1 3-5 15,2 1-14-15,-1 2-9 0,4 0-7 0,2 3-4 16,0-5-8-16,5 3-7 0,2 0-10 0,0 1-5 0,7 1-11 16,-2-1 1-16,7-3-18 0,-2-2-8 0,3-3-48 15,5 2-17-15,-1-4 0 0,0-6 0 16,-2 0 0-16,1-2 0 0,2-2 0 0,-2-1 0 0,-1 0 0 15,-3-3 0-15,1-2 0 0,-4-2 0 0,2-1 0 16,-3 1 0-16,-1-1 0 0,1-1 0 0,-2-1 0 16,-2-2 0-16,0 0-279 0,0 0-150 0,0 0-150 15,0 0-572-15,-24-6-1247 0,14 2 552 0</inkml:trace>
  <inkml:trace contextRef="#ctx0" brushRef="#br0" timeOffset="102834.04">16018 6732 51 0,'-22'0'419'0,"4"-1"11"0,1 0-7 0,4 1 2 0,-1 0-11 15,2 1-12-15,3 0-13 0,-1-1-11 0,2 0-8 16,2 2-8-16,-1-2-10 0,7 0-9 0,-11-2-8 16,11 2-19-16,-5 2-21 0,5-2-24 0,0 0-16 15,0 0-21-15,-9-2-23 0,9 2-23 0,0 0-21 16,0 0-17-16,0 0-10 0,0 0-11 0,0 0-14 15,25 2-16-15,-5-5-6 0,1 3-5 0,11-1-9 16,2 0-11-16,0-3-11 0,-2 2-9 0,-1 2-1 16,-2-3 0-16,2 1-46 0,-4 1-1 0,-6-1 0 15,1 2 0-15,-9 0 0 0,0-4 0 0,-3 3 0 16,-4 1 0-16,1-1 0 0,-2-1 0 0,-5 2-28 16,0 0-143-16,0 0-75 0,0 0-97 0,0 0-84 15,0 0-106-15,0 0-542 0,-21-3-1162 0,16 2 514 16</inkml:trace>
  <inkml:trace contextRef="#ctx0" brushRef="#br0" timeOffset="103084.2">16588 6537 3412 0,'-3'-6'298'0,"1"-1"-92"0,-2-2 33 0,3 2 46 16,-2 2 5-16,2 1-1 0,1 0-32 0,0 4-42 15,-1-6-41-15,3 2-19 0,3 2-18 0,5 0-10 0,2 0-16 16,3 1-10-16,2 0-11 0,3 0-10 0,1 2-6 16,2-1-23-16,-1 0-22 0,4 1-31 15,-9 0-36-15,-3-1-46 0,3 0-49 0,-5 0-41 16,-4 0-52-16,1 0-10 0,-5-1-35 0,-4 1-43 0,0 0-36 16,0 0-38-16,0 0-35 0,0 0-241 0,-29-5-719 15,11 5 318-15</inkml:trace>
  <inkml:trace contextRef="#ctx0" brushRef="#br0" timeOffset="103484.23">16662 6479 444 0,'-13'2'91'0,"-2"-1"55"0,3-1 36 0,2-1 18 0,0 1 18 16,2 1 17-16,1 0 17 0,0-1 12 0,2 1 9 16,5-1 6-16,-9 2-5 0,5 1-1 0,0 2-2 15,1-2-6-15,-2 3-3 0,3 0-4 0,-1 4-11 16,0 1-20-16,0 1-17 0,0 0-10 0,-1-1-16 16,1 6-19-16,-1-1-15 0,-1 0-11 0,2-4-15 15,0 4-13-15,-1-1-12 0,3-4-12 0,-1 0-3 16,1-2-6-16,1-2-12 0,0 0-9 0,-1-2 3 15,1 1-6-15,0-3 13 0,0-3 23 0,1 5 15 16,2-4 8-16,-3-1 6 0,8 0 6 0,-8 0 4 16,11-5 1-16,-3 3-5 0,1-3 3 0,1-1-5 15,1 1-7-15,2 0-8 0,1 0-3 0,3 1-26 16,1-1-79-16,-3 1 0 0,4 3 0 0,-1 1 0 16,0 0 0-16,0 0 0 0,0 4 0 0,0 2 0 15,-2 1 0-15,2 1 0 0,-3 2 0 0,-3 3 0 16,1 3 0-16,-2-3 0 0,-2 5 0 0,-4-4 0 15,0 2 0-15,-2 2 0 0,-3 0 0 0,-6-2 0 16,0 2 0-16,1-2 0 0,-9 0 0 0,3 1 0 16,-3-4 0-16,-4-1 0 0,-1 0 0 0,1-4 0 15,-8 2 0-15,3-3 0 0,4-2 0 0,-8-1 0 0,4-1 0 16,3-1 0-16,2 0 0 0,0-2 0 0,5 0 0 16,-1 0 0-16,4-1 0 0,0 0 0 15,2-1 0-15,2 1 0 0,6 1 0 0,-9-2-330 16,9 2-132-16,-4-3-108 0,4 3-569 0,0-5-1233 0,0 5 546 15</inkml:trace>
  <inkml:trace contextRef="#ctx0" brushRef="#br0" timeOffset="103817.45">17095 6477 4270 0,'14'-16'337'16,"-5"1"-141"-16,3 1-19 0,-1 0 60 0,-3 6 34 15,-3-3 32-15,2 1-16 0,-1 5-2 0,0-1-29 0,-3 3-22 16,2-1-28-16,-2 3-20 0,-3 1-11 0,7 7 2 16,0 3-6-16,0 5-9 0,1 3-18 0,4 10-27 15,-1 1-117-15,2 3 0 0,-2 2 0 16,7 9 0-16,-4 3 0 0,2 0 0 0,-6-13 0 0,5 12 0 15,-6 1 0-15,-4-10 0 0,-1-2 0 16,0 1 0-16,-4 0 0 0,-4-5 0 0,-1 2 0 0,-3-2 0 16,-1-5 0-16,-5 2 0 0,-3-6 0 0,0 1 0 15,3-8 0-15,-4-1 0 0,-4 2 0 0,4-7 0 16,-2-2 0-16,-2 0 0 0,3-5 0 0,1-3-412 16,-3 0-150-16,6-2-137 0,2-5-388 0,3-2-1177 15,5 0 521-15</inkml:trace>
  <inkml:trace contextRef="#ctx0" brushRef="#br0" timeOffset="104099.71">17488 6345 351 0,'-2'-12'529'0,"4"1"12"0,-4 3 15 0,2 1-3 15,0 2-28-15,4 1-21 0,-4 4-30 0,7-1-26 16,-7 1-19-16,20 11-19 0,-7 2-24 0,7 7-27 15,1 7-22-15,-2 0-18 0,5 18-26 0,2-4-20 16,-7 4-27-16,1 1-17 0,1 3-29 0,-2 0-15 16,0 1-141-16,-1 4-44 0,-5 0 0 0,-8 0 0 15,0-1 0-15,-2-1 0 0,-6-1 0 0,-7-2 0 16,-7-2 0-16,-2 0 0 0,-3-4 0 0,-4-4 0 16,4-9 0-16,-9 6 0 0,-6-2 0 0,0 0 0 0,6-13 0 15,-11 3 0-15,8-7 0 0,-3 0 0 0,-11 6 0 16,1-7-167-16,11-2-542 0,2-1-511 15,-2-1-1321-15,3-6 585 0</inkml:trace>
  <inkml:trace contextRef="#ctx0" brushRef="#br0" timeOffset="113067.55">17949 6861 178 0,'0'0'455'15,"-9"-2"10"-15,4 0 16 0,5 2 1 0,0 0-9 0,-9 0-24 16,9 0-32-16,0 0-37 0,0 0-32 0,0 0-20 15,0 0-15-15,0 0-33 0,23 3-18 0,-5-6-26 16,1 3-28-16,4 0-15 0,8-1-9 0,2 1 1 16,2 0-18-16,-1-2-18 0,3-2-17 0,-1 8-36 15,-3-5-44-15,-1-2-34 0,-11 2-45 0,2 1-48 16,-4 1-56-16,-7-1-55 0,1 0-64 0,-4 2-60 16,-4 0-64-16,-5-2-78 0,4 0-403 0,-4 0-926 15,0 0 411-15</inkml:trace>
  <inkml:trace contextRef="#ctx0" brushRef="#br0" timeOffset="113250.61">18143 7010 2867 0,'-7'6'396'0,"1"-1"-155"0,3-2-6 0,-4 0 23 15,5 2 16-15,1-3 7 0,1-2-13 0,0 0-22 16,0 0-33-16,0 0-13 0,0 0-14 0,12-7-14 0,-3 5-12 16,4-1-20-16,4 1-15 0,-1-2-13 0,6 1-10 15,1 0-13-15,5 0-7 0,1 2-16 16,1 0-44-16,-1-4-59 0,-4 3-70 0,-4-1-86 15,7-3-86-15,-6 5-110 0,6-2-130 0,-9-1-350 0,2-2-941 16,-1 2 417-16</inkml:trace>
  <inkml:trace contextRef="#ctx0" brushRef="#br0" timeOffset="114767.17">19714 6501 223 0,'0'0'412'0,"0"-6"-1"0,-3 2 7 16,6 1 7-16,-3 3-3 0,0-6-15 0,1 2-8 15,-1 4-8-15,0-5-25 0,0 5-17 16,-1-5-17-16,1 5-26 0,0 0-26 0,0 0-27 15,0 0-23-15,0 0 2 0,0 0-21 0,0 0 5 0,-4 16-5 16,4-7-10-16,0 2-24 0,-4 2 6 0,3 4-1 16,-3 1 3-16,2 1-16 0,0 1-9 0,1 5-11 15,-4 1-8-15,3-3-9 0,0 2-114 16,-2 2-18-16,4-8 0 0,-1 1 0 0,1 6 0 0,-4-6 0 16,4-1 0-16,0 0 0 0,0-2 0 0,0 0 0 15,0-1 0-15,0 2 0 0,-2-6 0 0,2-1 0 16,0-2 0-16,0-2 0 0,-2 0 0 0,2 0 0 15,2-1 0-15,0-3 0 0,-2 2 0 0,0 0-114 16,0-5-274-16,0 4-79 0,0-4-85 0,0 0-100 16,0 0-351-16,9-12-1088 0,-4 4 482 0</inkml:trace>
  <inkml:trace contextRef="#ctx0" brushRef="#br0" timeOffset="115400.77">20186 6539 322 0,'6'-8'400'0,"-2"1"15"0,1 1 0 16,-3 1 14-16,1 0-10 0,0 3-19 16,-2-2-36-16,-1 4-33 0,1-3-36 0,-1 3-30 15,0 0-22-15,0 0-19 0,0 0-19 0,0 0-12 16,0 0-13-16,-5 10-17 0,4-5-16 0,-3 0-15 0,0-2-12 16,-1 2-14-16,1-1-1 0,-2 0-18 15,1 0-6-15,-2 0-9 0,2-2-4 0,1 1-4 16,-2 1-7-16,2-3 11 0,4-1 7 0,-8 2 5 15,8-2-4-15,0 0 2 0,-5 0 0 0,5 0-19 0,0 0 5 16,0-10-12-16,4 4-1 0,1-1-7 0,3-1-4 16,-2-2-5-16,3 2-2 0,3-1-3 15,2-2-1-15,-4 4-2 0,4-2 0 0,-2 4 0 16,-1-1-5-16,0 1-5 0,6 1-2 0,-3 2 2 0,-1 1-5 16,2 2-6-16,-2 0 9 0,0-1-7 0,-2 5 6 15,2 0-7-15,-3 0-2 0,2 2-2 0,-4 0 6 16,-2 1-5-16,2 0 0 0,-2 2 1 0,-3 1-4 15,-2-1-1-15,-1 1 3 0,-1-1 0 0,-3 1 2 16,-1 2 1-16,-4 1-5 0,-3-1 0 0,-1-1 1 16,-2 0-1-16,1-1 2 0,1 1 1 0,-1-3-3 15,0-2 0-15,5-2 2 0,0 1 1 0,-2-1-3 16,6-2 2-16,-2 0 12 0,2 0 7 0,1-2 17 16,4-1-7-16,0 0 6 0,0 0-15 0,0 0 2 15,0 0-8-15,0 0-3 0,17-12-2 0,-4 8 1 16,7-2 8-16,-1 3-10 0,3 0-7 0,4-2 3 15,-6 3 2-15,3 2-9 0,-1-1-5 0,-2 3-5 16,1 0-7-16,-5 2-10 0,1 2 1 0,-2 1-7 16,-3 1 1-16,-2-1-2 0,-1 6 0 0,-2 3 12 15,0-7-12-15,-6 3 6 0,2 8 3 0,-3-2 5 16,-3-3-1-16,-2 2 0 0,-4 1 6 0,4-3-4 0,-4 0 8 16,-4-2 5-16,-2 2 1 0,0-5 14 15,-2 1 19-15,-2 0 3 0,-2-4 10 0,1 1 9 16,-8-2 2-16,5 1 2 0,1-5 1 0,3 0-7 15,-1-2 7-15,7 0-4 0,1-1 4 0,0 0-16 16,1 0-1-16,2-2-36 0,-1-2-55 0,5 1-72 0,0 0-105 16,4-3-112-16,-1 1-133 0,6-1-161 15,4-2-379-15,6-4-1098 0,11 0 486 0</inkml:trace>
  <inkml:trace contextRef="#ctx0" brushRef="#br0" timeOffset="115567.5">21060 6967 444 0,'2'3'578'16,"0"1"-12"-16,-2-4-27 0,2 3-46 0,-2-3-46 15,4 2-44-15,-4-2-67 0,0 0-95 0,5 1-124 16,-5-1-148-16,0 0-170 0,0 0-455 0,14-1-709 16,-14 1 313-16</inkml:trace>
  <inkml:trace contextRef="#ctx0" brushRef="#br0" timeOffset="116634.19">4342 8646 3083 0,'-2'-12'179'0,"-5"1"-16"0,3 1-17 0,3-3 19 15,-1-2 26-15,-1 5 17 0,3-2 25 0,0 3 4 16,3-2 1-16,-3 1 3 0,2 1 5 0,2 0-14 0,-3 4 4 16,-1 1-31-16,0-1-22 0,3 3-24 0,-3 2-9 15,0 0-6-15,0 0-6 0,1 18-6 16,2-2-11-16,-3 4-9 0,0 7-7 0,-3 3-20 16,3 4-7-16,-1-2-6 0,-2 0-7 0,3 0-13 0,-1-1 2 15,-2-1-9-15,7-1-6 0,-4-4-8 0,3-6 4 16,1-2-16-16,-2-1 13 0,2-6-9 15,0 1 0-15,1-3-3 0,0-1 0 0,-2-3-5 0,2-2 11 16,1-1-3-16,-6-1-11 0,13-5 4 0,-3-4 1 16,-2 0-10-16,3-3 8 0,2-3 0 0,-1-2-4 15,0 1-4-15,-3-1-5 0,4 2 1 0,-2-1 10 16,-3 9-15-16,0-5 2 0,1 6 15 0,1-2-21 16,-1 6-3-16,0 2 10 0,5 2-8 0,-5 3 5 15,0 3-2-15,5 3 4 0,1 0-5 0,1 4 3 16,-2 0 1-16,5 3 5 0,-4-4-2 0,1-3-1 15,-1 2 2-15,0-4-1 0,3 0-2 0,-4-2 4 16,-6-3 0-16,7-4 13 0,-2 3 36 0,-4-4-52 16,4-3-1-16,-3-1 0 0,1-3 0 0,-2-2 0 15,0-4 0-15,-1-3 0 0,2-7 0 0,-3-1 0 16,-5-4 0-16,-1-1 0 0,-2 0 0 0,-1-2 0 16,-2-2 0-16,-1-1 0 0,-7-11 0 0,3 16 0 15,-2 3 0-15,1 2 0 0,1 8 0 0,2-1 0 16,1 3 0-16,-2 5 0 0,3 2 0 0,1 1 0 15,2 4 0-15,-2 4 0 0,4-1 0 0,-8 6 0 16,7 0-9-16,-3 2-561 0,4 3-121 0,4-1-463 16,-2-2-1250-16,5 0 553 0</inkml:trace>
  <inkml:trace contextRef="#ctx0" brushRef="#br0" timeOffset="116867.18">5320 8240 4176 0,'1'-11'466'0,"0"2"-131"0,2 3-10 0,-2 0-55 0,0 2-37 15,-1 1-34-15,2-1-20 0,-2 4-21 16,0 0 11-16,0 0 21 0,0 0-9 0,-4 18-7 0,1-6-18 16,1 5-21-16,-1 1-8 0,-4 1-18 0,3 8-5 15,-1 0-49-15,-2 3-62 0,1 0-71 0,1-2-76 16,-3 2-78-16,3-2-89 0,-3 0-93 15,2 0-93-15,-2-4-498 0,6 1-1089 0,2-6 482 0</inkml:trace>
  <inkml:trace contextRef="#ctx0" brushRef="#br0" timeOffset="117183.33">6122 8510 154 0,'4'-10'504'0,"0"1"9"0,-1 2 8 0,-2 1 1 16,0 2-11-16,1 1-30 0,-2 3-25 0,0 0-27 0,0 0-10 15,-15 12-24-15,5 5-22 0,-4 7-30 16,-5 6-6-16,-3 11-21 0,-1 2-19 0,4 4-21 15,-1-2-22-15,0 1-26 0,3-1-24 0,1 2-19 0,5 3-17 16,2-16-16-16,2 14-16 0,5-12-119 0,2 11-17 16,2 1 0-16,4-13 0 0,4-5 0 0,0-1 0 15,5-2 0-15,4-4 0 0,1 0 0 0,0-7 0 16,-5-5-147-16,2-3-227 0,1-2-105 0,0-4-123 16,-2-3-497-16,-3-3-1189 0,-4 1 526 0</inkml:trace>
  <inkml:trace contextRef="#ctx0" brushRef="#br0" timeOffset="117850.59">6673 8845 160 0,'4'-6'467'15,"0"0"14"-15,-3-1 5 0,0-1-4 0,2 0-8 0,1-2-4 16,-4-2-21-16,-4 2-7 0,1-1-40 0,2 0-13 16,-4 1-20-16,0 0-16 0,-4 0-22 0,1 4-26 15,-1-1-19-15,-2 2-27 0,-6 2-19 16,-2 3-25-16,0 2-12 0,0 8-20 0,-3-3-16 0,-1 5-10 16,0 5-10-16,4 2-13 0,1 4-12 0,0-3-104 15,3 4-18-15,1 0 0 0,3-7 0 0,4 1 0 16,0 1 0-16,5 0 0 0,2-2 0 0,4-1 0 15,2 0 0-15,0-4 0 0,3-4 0 0,7 0 0 16,0-3 0-16,3-4 0 0,1-1 0 0,0-5 0 16,6-3 0-16,-1-3 0 0,0-1 0 0,0-2 0 15,1-5 0-15,-3 0 0 0,-4-3 0 0,0-4 0 16,-4-3 0-16,2-4 0 0,-1-2 0 0,-4 2 0 16,1-13 0-16,-3 10 0 0,0-11 0 0,-3 16 0 15,-1 0 0-15,-2 0 0 0,0 6 0 0,0-3 0 16,-3 3 0-16,-1 8 0 0,1 6 0 0,-2 1 0 15,1 3 0-15,1 1 0 0,-1 1 0 0,0 3 0 16,0 2 0-16,0 0 0 0,-4 17 0 0,2-1 0 0,-1 3 0 16,2 5 0-16,-3 4 0 0,0 1 0 0,1 0 0 15,1 1 0-15,2 0 0 0,-1 0 0 16,1 1 0-16,0-1 0 0,1 3 0 0,1-6 0 0,3 2 0 16,1-1 0-16,2-2 0 0,-1-3 0 0,5 1 0 15,-2-8 0-15,0-2 0 0,4 0 0 0,4-4 0 16,1 1-555-16,3-6-718 0,5 2-1379 0,1-3 610 15</inkml:trace>
  <inkml:trace contextRef="#ctx0" brushRef="#br0" timeOffset="118033.37">7403 8922 467 0,'1'-4'500'16,"-1"0"26"-16,-1-1 17 0,-4 2 16 0,1 0-21 15,1 0-15-15,3 3-27 0,0 0-31 0,-11 1-28 16,5 4-33-16,2 0-25 0,-1 3-27 0,-2 4-34 15,3-1-31-15,-1 4-30 0,-1 0-22 0,2 1-24 16,3 3-37-16,-3-3-55 0,0 3-60 0,4-3-85 16,-4 1-100-16,3-6-108 0,1 2-127 0,0 0-112 15,0-4-123-15,0 2-410 0,1-1-1090 0,3-4 483 16</inkml:trace>
  <inkml:trace contextRef="#ctx0" brushRef="#br0" timeOffset="118483.98">8139 8696 56 0,'5'-17'563'0,"4"1"10"16,-5-1 15-16,-1 0-13 0,-1-2 12 0,2 5-36 16,-4-4-26-16,1 1-28 0,-2 0-40 0,-3 0-26 0,-1 3-28 15,1 3-32-15,-5 4-30 0,4-3-37 0,-5 6-27 16,-2 1-31-16,1 3-25 0,-1 1-20 0,-4 5-22 15,-1 5-16-15,-6 4-81 0,0 3-82 0,4 0 0 16,1 3 0-16,-1 1 0 0,4-2 0 0,2 3 0 16,1-6 0-16,5 0 0 0,1 1 0 0,3-2 0 15,1-3 0-15,4 2 0 0,0-4 0 0,5-4 0 16,0 0 0-16,2-3 0 0,5-1 0 0,-1-1 0 16,5-5 0-16,0 0 0 0,1-4 0 0,0 0 0 15,-2-3 0-15,2 0 0 0,-4-2 0 0,3-2 0 16,-5-1 0-16,6-4 0 0,-7 2 0 0,0-6 0 15,-1 8 0-15,-5 0 0 0,2 4 0 0,-2 2 0 16,-1 0 0-16,-3 3 0 0,0 1 0 0,-1 2 0 16,-1 3 0-16,0 0 0 0,0 0 0 0,3 18 0 15,-2-7 0-15,2 6 0 0,-2 1 0 0,0 7 0 16,3-4 0-16,0 4 0 0,2 0 0 0,1-9 0 16,-1 4 0-16,7-5 0 0,-3 2 0 0,3-4 0 15,1-3 0-15,-2-2 0 0,0-4 0 0,1-3-362 16,-3-2-96-16,3-4-48 0,-1-3-54 0,1-3-63 15,-1-3-324-15,1-10-1027 0,-2 1 455 0</inkml:trace>
  <inkml:trace contextRef="#ctx0" brushRef="#br0" timeOffset="118717.79">8530 8228 276 0,'1'-15'461'16,"1"3"18"-16,-1 4 12 0,-1 3 5 0,0-2-5 0,0 2-18 15,0 3-4-15,0 2-13 0,6-1-10 0,-6 1-27 16,16 6-20-16,-5 7-21 0,3 1-19 0,-1 2-14 15,6 6-20-15,-1 5-20 0,4 2-29 0,-3 2-20 16,4 12-27-16,-6-12-20 0,3 12-56 0,-7-9-153 16,-2-1 0-16,0 3 0 0,-4-1 0 0,-3 1 0 15,-4 0 0-15,-1-2 0 0,-3-2 0 0,-5 1 0 16,-4-4 0-16,-3-1 0 0,-2-3 0 0,-5-2 0 16,0 0 0-16,-7-2 0 0,0-2-252 0,0-1-193 15,-7-3-76-15,5-3-87 0,-3 1-454 0,-1-2-1149 16,6 0 510-16</inkml:trace>
  <inkml:trace contextRef="#ctx0" brushRef="#br0" timeOffset="119150.06">9591 8620 219 0,'-9'-2'514'0,"3"1"12"0,6 1 2 15,-12-1-16-15,12 1-24 0,-7 1-31 0,7-1-30 16,0 0-30-16,0 0-32 0,0 0-34 0,30-2-35 15,-8 3-29-15,6-3-22 0,0-1-31 0,4 0-45 0,1 0-81 16,-1-1-89-16,0 0-112 0,0 0-119 16,-12 1-132-16,0 2-146 0,-5-2-295 0,-7 2-870 15,-2 1 385-15</inkml:trace>
  <inkml:trace contextRef="#ctx0" brushRef="#br0" timeOffset="119283.65">9698 8747 53 0,'-9'7'364'16,"3"0"-17"-16,-3-1 1 0,6-1 8 0,2-1 19 15,1 1 16-15,4-2-5 0,5-1-22 0,5 0-33 0,4-2-37 16,15 0-23-16,2-2-35 0,-1 1-72 0,4-1-105 16,16-3-113-16,-1 0-149 0,-1 2-179 15,-1-4-235-15,0 0-669 0,0 0 297 0</inkml:trace>
  <inkml:trace contextRef="#ctx0" brushRef="#br0" timeOffset="119850.89">11229 8557 491 0,'-5'-6'516'16,"0"-2"12"-16,0-2 1 0,-1 2-1 0,-1-2-12 15,3 2-5-15,-1-2-22 0,4-1-27 0,-3 4-25 16,4-1-33-16,0 2-33 0,0 0-33 0,4 0-30 16,2 1-28-16,2-1-26 0,4 1-36 0,2 3-16 15,5 2-16-15,1 0-24 0,2 2-13 0,5 4-18 0,0 2-7 16,-2 4-67-16,1 2-57 0,-3 1 0 0,-4 2 0 16,-1 2 0-16,-8-2 0 0,0 1 0 0,-5 8 0 15,-2-1 0-15,-7 2 0 0,-4 0 0 0,-3 2 0 16,-6-3 0-16,-2 0 0 0,-6-2 0 0,-3-2 0 15,1-2 0-15,0 0 0 0,1-2 0 0,-2-3 0 16,5-3 0-16,4-2 0 0,2-3 0 0,7-1 0 16,-1 0 0-16,5-1 0 0,0-4 0 0,2 0 0 15,4-1 0-15,0 0 0 0,0 0 0 0,0 0 0 16,36-5 0-16,-8 2 0 0,4-1 0 0,3-1 0 16,2-1 0-16,14-2 0 0,-13 1 0 0,17-3 0 15,-4 3 0-15,-11 1 0 0,8-5 0 0,4 2-320 16,-14 1-321-16,13-2-564 0,-18 3-1306 0,4-3 577 15</inkml:trace>
  <inkml:trace contextRef="#ctx0" brushRef="#br0" timeOffset="120067.04">12244 8712 3810 0,'-6'-5'452'0,"2"1"-134"0,-1-2 36 0,1 2-13 16,1-1-26-16,2 0-29 0,0 1-37 0,3 0-23 0,2 0-23 15,5-2-19-15,4 2-15 0,6 0-5 0,9-1-27 16,0 3-10-16,3-1-12 0,4 3-10 0,-2 0-11 16,1 0-23-16,4 0-47 0,-2 0-64 0,0 2-63 15,-6-1-73-15,-1 0-72 0,-7-1-70 0,-6-2-63 16,-3 3-56-16,-1 0-49 0,-5-1-45 0,-3 0-307 16,-4 0-907-16,0 0 402 0</inkml:trace>
  <inkml:trace contextRef="#ctx0" brushRef="#br0" timeOffset="120283.45">12533 8601 211 0,'-12'-8'330'0,"2"0"18"16,2-2 35-16,-2-3 31 0,4 4 20 0,1-1 22 16,0-1 15-16,0 1 22 0,1 1-9 0,-2-2-2 15,0 2-9-15,2 0-11 0,1 3-19 0,-3 0-23 16,4 2-37-16,-1 0-34 0,1 0-31 0,-2 3-30 16,4 1-10-16,0 0-20 0,-11 11-245 0,5 0-13 0,2 5 0 15,-1 1 0-15,4 1 0 0,-3 8 0 16,-2 1 0-16,6-1 0 0,0 4 0 0,0-2 0 15,5 0 0-15,-1 0 0 0,0 0 0 0,-2 0 0 0,2-3 0 16,0-4 0-16,1-2 0 0,-4 0 0 0,4-1 0 16,-5 2-131-16,3-4-575 0,-3 4-520 15,1-3-1328-15,-1-2 587 0</inkml:trace>
  <inkml:trace contextRef="#ctx0" brushRef="#br0" timeOffset="120783.33">13615 8165 418 0,'-1'-9'481'0,"1"2"11"0,-2 1-12 0,-4 1-23 0,1 4-23 16,-5 0-18-16,1 5-9 0,-10 2-8 0,5 5-6 16,4 4-13-16,-11 6-4 0,-3 6-11 0,-2 14-8 15,7-9-18-15,-8 18-13 0,7 0-23 0,3 0-25 16,1-1-30-16,4 2-17 0,2-1-24 0,6 1-20 15,6-5-20-15,6 0-117 0,-1-11-50 0,9 9 0 16,1-11 0-16,1-3 0 0,6-4 0 0,3 1 0 16,2-6 0-16,2-1-374 0,1-4-125 0,3-3-155 15,-1-7-457-15,-2-5-1203 0,-3-2 531 0</inkml:trace>
  <inkml:trace contextRef="#ctx0" brushRef="#br0" timeOffset="121149.72">14249 8331 4227 0,'-9'-13'346'0,"2"-1"-107"0,0 6 20 15,1 0 27-15,-3 2 20 0,3 3-24 0,-2 0-23 16,1 5-30-16,1 0-22 0,-5 3 6 0,0 7-7 16,-1 2-7-16,0 8-6 0,2 5-9 15,0 3-10-15,2 2-10 0,4-3-14 0,0 4-82 0,3-2-68 16,2 1 0-16,2-1 0 0,1-3 0 0,2 0 0 15,7-3 0-15,-2 1 0 0,0-10 0 0,0 0 0 16,6-3 0-16,1-2 0 0,-3-4 0 0,5-2 0 16,-2-2 0-16,4-6 0 0,1 0 0 0,-4-6 0 15,8-3 0-15,-4-4 0 0,-4-1 0 0,-1-3 0 16,-5-4 0-16,-2 0 0 0,-1-4 0 0,-2 2 0 16,-7-6 0-16,1 0 0 0,-5-4 0 0,-2 1 0 15,-1 3 0-15,-6 4 0 0,-1 2 0 0,1 1 0 16,-2 11 0-16,-8-2 0 0,5 5 0 0,-3 6 0 15,-2 2 0-15,0 4 0 0,-5 4 0 0,10 0 0 0,-1 6 0 16,2-1 0-16,5 5 0 0,2 1-452 16,6 1-839-16,2 0-1396 0,6 0 618 0</inkml:trace>
  <inkml:trace contextRef="#ctx0" brushRef="#br0" timeOffset="121467.06">14920 8547 148 0,'-1'-2'627'0,"-3"0"25"0,2-2 24 0,-1 1-10 16,0-1-20-16,3 4-32 0,-1-4-47 15,1 4-53-15,0 0-49 0,0 0-49 0,5-4-44 16,3 4-33-16,3 0-37 0,6 1-27 0,14 0-29 0,-1 1-26 16,1-1-25-16,4-1-35 0,-2 3-69 0,1-2-91 15,1-1 0-15,-6 0 0 0,-1 0 0 0,-8 0 0 16,-1 0 0-16,-8 2 0 0,-1-5 0 0,-5 3-102 16,-2-1-101-16,-3 1-57 0,0 0-69 0,0 0-67 15,-22-4-72-15,9 3-89 0,-8 1-423 0,3 0-1060 16,4 1 469-16</inkml:trace>
  <inkml:trace contextRef="#ctx0" brushRef="#br0" timeOffset="123700.72">16085 8274 449 0,'1'-11'516'15,"0"3"30"-15,-1 0 34 0,-1 1-17 0,-2 1-22 16,1 1-40-16,-3 2-41 0,-2 3-37 16,-4 1-20-16,-1 5-21 0,-2 5-11 0,-4 7-26 0,-5 3-24 15,5 4-21-15,-1 0-30 0,4 3-30 0,-3 3-19 16,5-4-26-16,2 3-19 0,4-1-14 0,6 2-13 16,1-3-72-16,1-1-77 0,7-4 0 0,0-5 0 15,3-3 0-15,3-2 0 0,9 1 0 0,0-7 0 16,5-2 0-16,0-4 0 0,3-3 0 0,0-5 0 15,-2-3 0-15,-2-3 0 0,1-2 0 0,-4-2 0 16,-5-5 0-16,1 1 0 0,-4-3 0 0,-4-4 0 16,-3 1 0-16,-7-1 0 0,-4-4 0 0,-6 5 0 15,-1-1 0-15,-9 8 0 0,3-3 0 0,-7 4 0 0,-3 4 0 16,0 4 0-16,0 4 0 0,2 5 0 0,1 1 0 16,3 1 0-16,-3 4 0 0,12 2 0 15,-3 3-131-15,8 0-1213 0,1 1-1455 0,4-1 644 16</inkml:trace>
  <inkml:trace contextRef="#ctx0" brushRef="#br0" timeOffset="123967.09">16566 8046 211 0,'4'-15'597'15,"4"7"-20"-15,3 1-2 0,5 1 7 0,4 4-14 16,4 4-10-16,2 3-24 0,5 6-31 0,-2 6-35 15,3 5-33-15,13 12-32 0,-4 0-30 0,-1 5-29 16,-4 2-28-16,-3 3-27 0,-5 2-23 0,-2 7-24 0,-5-4-22 16,-5-1-90-16,-6 0-130 0,-4-11 0 15,-8-1 0-15,-3-1 0 0,-3 0 0 0,-4-1 0 16,-6-4 0-16,-1 0 0 0,-7-4 0 0,-3-5 0 16,1 0 0-16,2-3 0 0,3-4 0 0,-3-2 0 15,14-6-190-15,0-1-427 0,4-4-614 0,5-2-1333 16,3 1 589-16</inkml:trace>
  <inkml:trace contextRef="#ctx0" brushRef="#br0" timeOffset="124151.03">17843 8388 102 0,'3'-5'648'0,"0"-2"9"15,0 0 62-15,1 1-2 0,-3 1-30 0,0 0-41 16,1 1-61-16,3 1-61 0,2 0-53 0,7 2-44 15,4 2-56-15,4-1-71 0,1 3-87 0,5-3-99 16,3 1-118-16,-2 2-126 0,1 3-137 0,-11-2-125 16,10-4-137-16,-15 4-448 0,-4 2-1058 0,2 1 468 15</inkml:trace>
  <inkml:trace contextRef="#ctx0" brushRef="#br0" timeOffset="124284.28">18022 8506 185 0,'-28'9'369'15,"10"-3"-1"-15,0 0 5 0,5-2 21 0,3-2 37 0,1 3 17 16,3-1 22-16,2-1 8 0,1 1-7 15,4-2-34-15,-1-2-37 0,15 5-43 0,5-1-52 16,3-2-14-16,9 1-42 0,5-4-68 0,0 4-90 16,3-2-105-16,-1 0-125 0,15-3-132 0,-16-1-162 15,-3-1-475-15,1-1-981 0,-1-4 434 0</inkml:trace>
  <inkml:trace contextRef="#ctx0" brushRef="#br0" timeOffset="124717.18">19081 8257 247 0,'8'-10'579'16,"-3"1"16"-16,3 0-11 0,1-1 2 0,2-3 4 16,-3-2-22-16,1 5-25 0,4-5-39 0,-2 4-38 15,4-2-40-15,1 2-37 0,-2 0-35 0,-3 4-33 16,1 2-37-16,7 0-27 0,0 3-26 0,-1 1-24 15,1 2-23-15,-2 1-19 0,1 6-54 0,-2-1-111 16,-3 4 0-16,-1 2 0 0,-2 3 0 0,-1 1 0 16,-4 1 0-16,-4 0 0 0,1 3 0 0,-8 2 0 0,-3 2 0 15,-4-2 0-15,-4 0 0 0,-4 4 0 16,-3-3 0-16,-5-4 0 0,2 3 0 0,-4-1 0 16,4-4 0-16,-3 0 0 0,1-1 0 0,3-2 0 15,3 0 0-15,7-7 0 0,5 1 0 0,3-4 0 0,-1 3 0 16,8-3 0-16,2-1 0 0,3 1 0 15,13 2 0-15,3-2 0 0,15-1 0 0,3 0 0 0,16-2 0 16,-16-1 0-16,16-1 0 0,-16 0 0 0,14 1 0 16,-16-3 0-16,1 1 0 0,-6-2 0 0,-3 1 0 15,-6 0 0-15,-4 1 0 0,-6 0 0 0,-1 0 0 16,-2-1 0-16,-3 0 0 0,-1 0 0 16,-4-1 0-16,3-3 0 0,-6 2 0 0,2 4 0 0,-5-8-291 15,-2 4-247-15,1 0-143 0,-4-3-433 0,-2 2-1207 16,-1-1 535-16</inkml:trace>
  <inkml:trace contextRef="#ctx0" brushRef="#br0" timeOffset="126434.08">4379 9814 15 0,'3'-5'500'0,"-2"0"7"0,2 1 10 0,-2-1 17 15,0 0-9-15,2 0-12 0,-2 2-24 16,0-1-15-16,-1 4-50 0,0-5-41 0,0 5-44 16,0 0-39-16,0 0-11 0,0 0-19 0,3 17-23 0,-2-5-22 15,0 7-17-15,-1 7-18 0,2 6-13 0,-2 0-20 16,0 4-16-16,0-2-9 0,1 13-15 0,-1-14-5 15,0 0-19-15,3-1-4 0,2-1-8 0,-1-1-12 16,1-1 2-16,1-3-68 0,-1-7-3 0,0-2 0 16,2-2 0-16,0-2 0 0,1-3 0 0,-2-3 0 15,3-1 0-15,-1-4 0 0,2 0 0 0,0-5 0 16,2-2 0-16,-1-2 0 0,2-5 0 0,4-4 0 16,-2-4 0-16,-4-4 0 0,2 2 0 0,-1-3 0 15,-3 1 0-15,-3 6 0 0,1 1 0 0,-2 2 0 16,-3 2 0-16,2 8 0 0,-1-1 0 0,-2-1 0 15,-1 5 0-15,1 0 0 0,-1 2 0 0,0 0 0 16,5 12 0-16,-3-3 0 0,0 2 0 0,2 5 0 16,0 1 0-16,0 1 0 0,2 0 0 0,-1-1 0 15,4 0 0-15,0 0 0 0,2-1 0 0,2-3 0 16,1-2 0-16,2-3 0 0,-1 0 0 0,2-3 0 16,0-4 0-16,2-1 0 0,2-5 0 0,0-1 0 15,-6-1 0-15,3-3 0 0,-3-4 0 0,0-2 0 16,-3-1 0-16,2-9 0 0,-5 1 0 0,-1-5 0 0,-7-1 0 15,3-2 0-15,-8-3 0 0,-8-11 0 16,6 15 0-16,-4-1 0 0,-3 7 0 0,-1 2 0 0,1 2 0 16,3 8 0-16,0-1 0 0,2 6 0 0,3 4 0 15,-1-2 0-15,-2 3 0 0,4 3 0 0,4 1 0 16,0 0-474-16,0 0-199 0,0 0-501 0,10 18-1273 16,2-13 563-16</inkml:trace>
  <inkml:trace contextRef="#ctx0" brushRef="#br0" timeOffset="126650.53">5403 9686 168 0,'0'-8'623'0,"0"1"10"16,0 1 0-16,0 1-16 0,-1 1-20 0,1 0-29 15,0 4-36-15,-3-5-43 0,3 5-44 0,0 0-44 16,0 0-31-16,-4 13-41 0,3-3-40 0,-3 2-22 15,0 5-25-15,-1 2-26 0,0 6-56 0,-4 1-78 16,5 1-97-16,3 1-99 0,-7 1-112 0,7-2-117 16,-3 5-113-16,4 1-122 0,0-3-411 0,1-5-1070 15,7 1 474-15</inkml:trace>
  <inkml:trace contextRef="#ctx0" brushRef="#br0" timeOffset="126933.96">6322 9850 149 0,'2'-15'538'16,"0"4"-6"-16,-2 1 3 0,0 3-8 0,0 3-38 15,-3 2-35-15,3 2-28 0,0 0-26 0,-19 10-11 16,0 10-25-16,0 3-15 0,-2 6-13 0,-7 16-35 15,2 2-20-15,1-1-29 0,2 2-20 0,2 2-29 16,1 3-12-16,5 0-23 0,2-2-23 0,5 1-31 16,3-6-39-16,5 0-43 0,5-11-45 15,3 0-45-15,5-1-49 0,2-1-50 0,8-5-85 0,1-5-81 16,3-1-109-16,4-8-121 0,-1-3-381 0,2-2-1010 16,3-6 447-16</inkml:trace>
  <inkml:trace contextRef="#ctx0" brushRef="#br0" timeOffset="127317.33">6937 10306 401 0,'1'-18'548'0,"-2"-1"31"16,-2-1 2-16,-1 0 7 0,-1-5-14 0,-3 1 0 16,-2 0-21-16,1 10-23 0,-4-8-33 0,2 8-29 15,-2 1-30-15,-1 1-32 0,0 3-36 0,-3-1-33 0,5 8-33 16,-5 2-36-16,0 2-93 0,-3 8-175 0,-3 7 0 15,1 2 0-15,0 5 0 0,2 2 0 16,5 2 0-16,-2 1 0 0,6 1 0 0,2 0 0 16,2-2 0-16,6-2 0 0,6-8 0 0,4-1 0 0,0-3 0 15,6 0 0-15,-2-7 0 0,6 1 0 0,-2-4 0 16,2-5 0-16,-1-1 0 0,1-3 0 16,0-5 0-16,-3 0 0 0,-1-3 0 0,3-5 0 0,-4 2 0 15,-1-6 0-15,-1 0 0 0,1-1 0 0,-9 5 0 16,5-1 0-16,-4 2 0 0,-2 5 0 0,0 1 0 15,0 3 0-15,-3-1 0 0,4 3 0 0,-4 3 0 16,1 0 0-16,-1 3 0 0,0 0 0 0,0 13 0 16,-1-2 0-16,-3 5 0 0,4 8 0 0,-6 1 0 15,3 1 0-15,-2-1 0 0,1 1 0 0,3 0 0 16,1-2 0-16,1-4 0 0,3 7-150 0,1-10-561 16,0 0-511-16,5-4-1323 0,2 0 584 0</inkml:trace>
  <inkml:trace contextRef="#ctx0" brushRef="#br0" timeOffset="127483.83">7200 10432 292 0,'6'-6'432'0,"-2"0"34"16,-1-1 39-16,-2 4 24 0,1 1-3 0,-2 2 2 15,0 0 0-15,0 0-10 0,-9 11-7 0,3-1-16 16,-3 0-33-16,-1 4-32 0,1 2-40 0,-1 1-39 16,-3 1-36-16,4 6-27 0,0-6-32 0,-1-1-55 0,2 1-70 15,0 1-94-15,5-3-37 0,0 1-107 16,-1-7-116-16,4 0-137 0,0-3-122 0,4 0-149 0,1-3-434 15,4-3-1154-15,-1-1 511 0</inkml:trace>
  <inkml:trace contextRef="#ctx0" brushRef="#br0" timeOffset="127850.35">7734 10226 4448 0,'9'-8'620'0,"-3"4"-207"0,-2 0-60 16,0 1-35-16,1 0-19 0,-1 2-8 0,0-1-16 15,-4 2-31-15,11-1-26 0,-2 2-5 0,3-1-7 16,2 2-10-16,2-1-99 0,-2-2-97 0,6-1 0 16,1 1 0-16,1-2 0 0,9-2 0 0,-11 0 0 15,2-1 0-15,-2-1 0 0,0 1 0 0,-4-4 0 16,1 3 0-16,-3-2 0 0,-4-3 0 0,-4 2 0 16,1 0 0-16,-3-4 0 0,-3 3 0 0,-1-2 0 15,-4-2 0-15,-2 1 0 0,-4 4 0 0,-2 2 0 0,-3 2 0 16,-6 2 0-16,2 3 0 0,-9 4 0 15,-4 4 0-15,1 4 0 0,3 4 0 0,1 7 0 16,3 0 0-16,1 5 0 0,0 2 0 0,10 0 0 16,-1 2 0-16,7 2 0 0,4-2 0 0,6-2 0 15,4-2 0-15,10-2 0 0,1 0 0 0,5-5 0 16,5-2 0-16,4-6 0 0,1 0 0 0,4-5 0 16,-1-5 0-16,1-2 0 0,-3-4 0 0,-3-1 0 0,-3-5 0 15,-1-2 0-15,-10 2-578 0,-1-4-158 0,-2-7-411 16,-1 4-1241-16,-4-7 549 0</inkml:trace>
  <inkml:trace contextRef="#ctx0" brushRef="#br0" timeOffset="128100.05">8289 9717 568 0,'1'-11'628'15,"2"1"18"-15,-1 4 2 0,6-1-7 0,-2 3-8 16,4 1-14-16,3 4-21 0,4 3-28 0,2 4-53 15,4 6-26-15,0 4-41 0,1 1-32 0,2 3-37 16,-2 6-35-16,-3 2-309 0,0 0-37 0,5 12 0 16,-3 1 0-16,-8-9 0 0,-2 10 0 0,-3-10 0 15,-5 3 0-15,-4-2 0 0,-7 13 0 0,-2-14 0 16,-7 10 0-16,2-10 0 0,-12 8 0 0,4-12 0 16,-9 7 0-16,3-11 0 0,-9 7 0 0,4-11 0 15,-13 5 0-15,8-11 0 0,-10 6-291 0,11-9-379 0,4-3-535 16,4-2-1306-16,0 2 577 0</inkml:trace>
  <inkml:trace contextRef="#ctx0" brushRef="#br0" timeOffset="128467.7">9674 10060 404 0,'-10'0'594'16,"-2"1"8"-16,2 0-4 0,4-1-1 0,-1 0-19 16,7 0-38-16,-7 0-44 0,7 0-46 0,0 0-45 15,0 0-38-15,16-5-38 0,2 2-36 0,9-1-25 16,2 1-33-16,2-1-53 0,5-2-68 0,-1 1-83 16,-4 1-84-16,-10 2-91 0,0 1-109 0,1 2-87 15,-4 2-85-15,-4-2-84 0,-5 5-385 0,-4 0-967 16,-2 2 428-16</inkml:trace>
  <inkml:trace contextRef="#ctx0" brushRef="#br0" timeOffset="128584.04">9825 10211 521 0,'-24'21'265'0,"3"-4"33"0,-2 4 6 0,9-9 12 16,5-2 21-16,0-2 20 0,4 3 6 15,0-3 6-15,2-1 2 0,6 0-11 0,3-4-23 0,3 2-33 16,4-4-28-16,10 1-29 0,9-2-44 0,1-1-81 16,4-1-88-16,17-6-121 0,-17 3-115 0,3-2-133 15,13-3-459-15,4 0-859 0,-4 5 380 0</inkml:trace>
  <inkml:trace contextRef="#ctx0" brushRef="#br0" timeOffset="128850.9">10915 10231 376 0,'14'-3'615'0,"3"1"-2"16,-3 0-24-16,-1 2-12 0,0-2-7 16,-1 2 0-16,-6 0-12 0,3 0 1 0,0 0-36 0,-4-1-43 15,7 1-46-15,-3 1-37 0,1-1-43 0,2 2-32 16,-1 0-33-16,4-1-29 0,5 0-155 0,-1 0-105 16,1 3 0-16,3-2 0 0,5-2 0 0,-5 1 0 15,-1-1-251-15,0 0-175 0,-2 0-125 0,1-4-140 16,-2 0-355-16,0-2-1132 0,-2 0 501 0</inkml:trace>
  <inkml:trace contextRef="#ctx0" brushRef="#br0" timeOffset="129149.99">11688 9791 149 0,'5'-9'554'0,"-1"-2"35"0,0 0 20 0,0 4 19 15,-3 1-13-15,2 0-21 0,-2 2-22 0,-1 2-33 16,0 2-36-16,1-5-31 0,-1 5-31 0,0 0-17 15,0 0-25-15,8 10-23 0,-6 0-24 0,1 0-45 0,-2 7-239 16,-2 1-68-16,2 1 0 0,-3 9 0 0,0-1 0 16,1 2 0-16,0-2 0 0,-4 4 0 0,2 0 0 15,-3-1 0-15,2-1 0 0,-1 1 0 16,1 0 0-16,-5-3 0 0,5 0 0 0,0-2 0 0,3-6 0 16,1-1 0-16,0 0 0 0,0-2 0 0,5-2 0 15,0-5 0-15,8 4 0 0,4-5 0 0,3-1 0 16,7-2 0-16,1-3 0 0,5-4 0 0,-1 2 0 15,1-4 0-15,2-1 0 0,0-1 0 0,-5-2 0 16,1-2 0-16,-4 2-6 0,-10 2-625 0,0-1-63 16,-7 1-450-16,-2-1-1238 0,-3 2 547 0</inkml:trace>
  <inkml:trace contextRef="#ctx0" brushRef="#br0" timeOffset="129367.03">12045 10185 461 0,'-8'-6'257'0,"0"-4"27"0,-1 1 22 15,3 0 27-15,1-2 37 0,1 0 28 0,3 0 22 16,-2 1 14-16,2 1 19 0,0-3 6 0,1 2-2 15,-2 5-7-15,2-2-7 0,0 2-19 0,-1-1-24 16,1 3-31-16,0 3-20 0,0 0-12 0,0 0-12 0,0 0-10 16,-2 14-168-16,0-3-147 0,2 6 0 0,-1 2 0 15,-1 7 0-15,0 0 0 0,1 3 0 16,-2 0 0-16,0 3 0 0,-1 0 0 0,2-2 0 0,0 0 0 16,0-1 0-16,0 1 0 0,-3-2 0 0,2 0 0 15,0-7 0-15,3-2 0 0,-3 0 0 0,3 3 0 16,0-6 0-16,0 0 0 0,0 2 0 0,0-6 0 15,-1 0 0-15,2-3-594 0,2 1-673 0,-2-2-1371 16,1-1 607-16</inkml:trace>
  <inkml:trace contextRef="#ctx0" brushRef="#br0" timeOffset="130417">12782 10155 339 0,'-13'-2'502'0,"3"-2"11"16,-3 0 9-16,8 2-10 0,-4-1-26 0,4 1-34 15,1 0-42-15,3-2-41 0,1 4-26 0,10-6-22 16,3 4-25-16,5-3-27 0,13-3-28 0,6 5-10 15,1 2-32-15,16-3-21 0,-16 2-18 0,3 2-16 16,-1-1-19-16,-4 1-29 0,-1 0-47 0,-3 1-59 16,-4 0-60-16,-11 3-65 0,-3-4-82 0,-4 2-66 15,-5 0-45-15,-1 2-56 0,-4-3-69 0,0-1-361 16,-14 7-880-16,0-3 390 0</inkml:trace>
  <inkml:trace contextRef="#ctx0" brushRef="#br0" timeOffset="130617.2">12998 10121 264 0,'-8'-10'316'0,"6"0"-14"0,-1-6 15 15,3-1 15-15,0-2 44 0,4 0 14 0,4 0 21 0,-4 0 5 16,1 3 4-16,-1-2-11 0,2 1 4 0,-2 2-6 16,0 7-4-16,-3 0-10 0,0 2-12 15,-1-1-18-15,0 3-26 0,0 1-30 0,0 3-21 0,0 0-13 16,-10 14-11-16,1-4-15 0,0 13-81 0,-4 3-166 16,2 4 0-16,-2 2 0 0,-1 14 0 0,2-14 0 15,0 16 0-15,0-2 0 0,1 1 0 0,4-12 0 16,0 0 0-16,2-2 0 0,3-2 0 0,1 2 0 15,1-1 0-15,5-7-175 0,0 0-443 0,0-9-615 16,2 0-1336-16,4-2 591 0</inkml:trace>
  <inkml:trace contextRef="#ctx0" brushRef="#br0" timeOffset="130884.2">13799 9781 354 0,'4'-10'586'0,"0"4"-7"0,-4 1-1 0,0 3 2 0,0 2 17 16,0 0-30-16,-11 14-24 0,3 1-26 0,-7 7-26 15,2 4-20-15,-2 4-25 0,-1 15-26 16,-3-2-28-16,6-8-42 0,-1 9-15 0,0 5-32 0,6-3-221 16,-2 1-82-16,9 1 0 0,-3-13 0 0,12 11 0 15,-1-12 0-15,4-1 0 0,3 0 0 16,7-4 0-16,2 0 0 0,4-4 0 0,4-2 0 0,11 1 0 15,-10-11 0-15,0-1 0 0,-3-3 0 0,2-5-158 16,-9-1-453-16,-2-2-626 0,3-6-1341 0,-5-1 593 16</inkml:trace>
  <inkml:trace contextRef="#ctx0" brushRef="#br0" timeOffset="133434.19">14201 9940 416 0,'6'-8'432'0,"4"-2"19"15,-3-1 18-15,0 1 7 0,1 0-10 0,0-1-12 16,-1 2-9-16,1 0-3 0,-3 1 0 0,-1 0-41 16,1 4-2-16,-4-2-21 0,3 3-29 0,-4 1-33 15,0 2-27-15,0 0-30 0,0 0-28 0,0 0-9 16,-9 12-22-16,4-2-11 0,-3 8-14 0,-2 5-17 16,-4 5-26-16,1-5-132 0,-1 6 0 0,-2-6 0 15,0 5 0-15,4-2 0 0,-5-1 0 0,7 1 0 16,-3-2 0-16,4-6 0 0,0-2 0 0,4-2 0 15,-3-2 0-15,6-2 0 0,-6-2 0 0,7-2 0 0,-2-1 0 16,2-2 0-16,1 1 0 0,0-4 0 0,5 4 0 16,-5-4 0-16,19-4 0 0,-2-2 0 0,2 1 0 15,8 0 0-15,0-1 0 0,3 3 0 0,1-3 0 16,1 2 0-16,0 2 0 0,-4-1 0 16,3 3 0-16,-3 0 0 0,-9 2 0 0,3 0 0 0,-4 1 0 15,1-2 0-15,-9 2 0 0,0-2 0 0,-2 1-344 16,-3-1-55-16,0 0-3 0,0 0-8 0,-5-1-6 15,0 0-1-15,0 0 29 0,0 0 37 0,0 0 34 16,-23-2 50-16,14-2 57 0,0 0 50 0,3-1 50 16,-3-1 50-16,1-3 42 0,2 1 42 0,0-2 33 15,2-1 45-15,1 0 30 0,1-1 39 0,-1-1 28 16,4 2 20-16,-1 0 30 0,0 1 20 0,0-2 4 16,2 2 12-16,-2 3 8 0,0 3-12 0,0-2-13 15,0 3-22-15,0 3-23 0,0 0-9 0,0 0 4 16,0 0-5-16,0 0-7 0,-6 19-79 0,5-3-127 0,-3 0 0 15,1 4 0-15,-2 4 0 0,2 1 0 0,-3 1 0 16,2 2 0-16,0-3 0 0,-4 2 0 0,4-2 0 16,1 0 0-16,1 0 0 0,1-8 0 0,-2-1 0 15,2-3 0-15,2-1-255 0,1-2-281 0,0-4-90 16,1-1-503-16,1-4-1224 0,2 0 542 0</inkml:trace>
  <inkml:trace contextRef="#ctx0" brushRef="#br0" timeOffset="133666.57">14730 9810 185 0,'5'-13'533'0,"1"2"7"0,-2 2 0 15,0 4 2-15,0 2 3 0,2 1 2 0,1 3-15 16,0 3-15-16,6 5-15 0,2 2-23 0,3 12-21 16,0 4-27-16,9 13-20 0,-3 4-31 0,1 0-31 15,0 0-30-15,-2 1-29 0,1 3-199 0,-7 1-91 16,2 1 0-16,-7-3 0 0,0-2 0 0,-7-10 0 15,-5-2 0-15,-5 1 0 0,-3-1 0 0,-3-4 0 16,-5-1 0-16,-2-2 0 0,-5 0 0 0,-3-8 0 16,-2-2 0-16,-3-3 0 0,3-2 0 0,0-3-519 15,10-5-159-15,0-3-488 0,3 0-1263 0,9-5 558 0</inkml:trace>
  <inkml:trace contextRef="#ctx0" brushRef="#br0" timeOffset="133834.09">15631 10138 27 0,'4'-6'665'0,"-2"0"23"0,3 1 24 15,-1-1-29-15,0 1-29 0,0 1-47 0,1-1-57 0,8 0-51 16,5 1-54-16,10 1-46 0,4 0-43 0,3 1-79 16,1-1-94-16,17-1-114 0,-15 3-135 0,0 0-136 15,-2 2-133-15,-4 0-156 0,-10 3-463 0,1-1-1033 16,-8 5 457-16</inkml:trace>
  <inkml:trace contextRef="#ctx0" brushRef="#br0" timeOffset="133984.1">15817 10316 4169 0,'-30'12'457'0,"0"0"-154"0,3 0-9 15,10-4 38-15,5-2 20 0,3 0 10 0,2-3-25 16,3 0-20-16,2 1-28 0,2-4-11 0,9 7-15 16,5-4-25-16,8-3-38 0,11 0-200 0,3 0 0 15,4 0 0-15,11-2 0 0,1 0 0 0,-1-4 0 16,-11 1 0-16,1 0 0 0,-3-2-124 0,-5 1-429 15,-2-4-700-15,1 4-1356 0,-4 0 600 0</inkml:trace>
  <inkml:trace contextRef="#ctx0" brushRef="#br0" timeOffset="134383.18">17433 10042 281 0,'-2'-16'583'16,"4"7"-24"-16,-4-1-35 0,1 4-30 0,0 1-10 16,-2 4 1-16,3 1 7 0,0 0-26 15,-21 15-16-15,6-2-28 0,-5 8 3 0,-3 6-31 0,0 2-33 16,0 0-15-16,-2 10-37 0,5-8-22 0,6 2-27 15,-2 0-25-15,7 0-26 0,4-2-84 0,3-2-125 16,5-2 0-16,7-1 0 0,9-1 0 0,8-4 0 16,5-4 0-16,4-4 0 0,15-2 0 0,2-6 0 15,0-6 0-15,2-3 0 0,-5-5 0 0,1-7 0 16,-16 3 0-16,-1-7 0 0,-6-2 0 0,-1-4 0 16,5-12 0-16,-14 8 0 0,-7-4 0 0,2-11 0 15,-12 9 0-15,-4-10 0 0,-1 0 0 0,-7 13 0 16,-6-1 0-16,-4 5 0 0,-11-7 0 0,-10 5 0 15,6 16 0-15,-17-1 0 0,-1 10 0 0,-8 8 0 0,1 5 0 16,-26 18-68-16,31 0-1287 0,1 3-1465 16,-24 14 648-16</inkml:trace>
  <inkml:trace contextRef="#ctx0" brushRef="#br0" timeOffset="135366.68">4097 11490 413 0,'-7'-16'454'0,"2"-1"-3"0,0 7 7 16,4-1-2-16,-3 0-2 0,4 5-12 0,0 0-6 16,0 0-24-16,-4 1-32 0,3 3-46 0,1 2-26 15,0 0-15-15,0 0 8 0,0 0-20 0,4 14-16 16,-3 3-17-16,-1 9-29 0,1 3-15 0,-1 1-18 16,3 1-21-16,-6 3-20 0,3 0-11 0,3-3-12 15,-3 1-15-15,5-2-7 0,0-1-7 0,-1-1-11 0,1-4-12 16,0-8 3-16,-1 1-16 0,4-4-9 0,-6-7-48 15,1 3 0-15,1-4 0 0,-2-3 0 16,2-2 0-16,-4 0 0 0,9-5 0 0,-4-1 0 0,3-4 0 16,2-4 0-16,0 0 0 0,0-4 0 0,1 1 0 15,3-5 0-15,-4 6 0 0,-1 0 0 0,2 3 0 16,-4 4 0-16,0 1 0 0,1 6 0 0,-3 0 0 16,4 2 0-16,0 2 0 0,0 3 0 0,1 1 0 15,-2 4 0-15,5 2 0 0,1 3 0 0,-4-1 0 16,10 4 0-16,0-1 0 0,-4-5 0 0,3-3 0 15,-1 1 0-15,4-4 0 0,6-1 0 0,-9-3 0 16,11-3 0-16,-10-1 0 0,0-4 0 0,1-2 0 16,-2 0 0-16,-1-2 0 0,-4-3 0 0,-1-2 0 15,-2-2 0-15,0 0 0 0,-5-2 0 0,-2-8 0 16,-7 2 0-16,2-3 0 0,-5-1 0 0,-6-4 0 16,-7-10 0-16,5 18 0 0,-5 3 0 0,-3 3 0 15,1 4 0-15,-4 1 0 0,6 7 0 0,2 1 0 0,2 4 0 16,3-1 0-16,1 4 0 0,3 2-234 0,3 0-290 15,3 2-108-15,5 1-502 0,6 1-1228 16,8 2 544-16</inkml:trace>
  <inkml:trace contextRef="#ctx0" brushRef="#br0" timeOffset="135617.79">5114 10959 69 0,'0'-10'631'0,"0"0"19"16,0 3 9-16,0-1-4 0,0 2-25 0,0 0-37 16,0 3-46-16,0 3-48 0,0 0-43 15,0 0-25-15,0 0-30 0,-10 19-36 0,7-4-37 0,-3 3-33 16,1 7-26-16,0 1-27 0,1 5-25 0,-1-2-24 16,2 0-132-16,-1 2-61 0,-1 0 0 0,4 2 0 15,1-4-127-15,4 0-143 0,1 2-102 0,-1 2-104 16,5-3-124-16,-3-1-458 0,5-1-1146 0,1-2 507 15</inkml:trace>
  <inkml:trace contextRef="#ctx0" brushRef="#br0" timeOffset="135918.25">6001 11299 4086 0,'5'-20'420'0,"-1"3"-183"15,-1 0-40-15,-1 6-6 0,-2 2 2 0,0 0-49 16,0 3-21-16,0 0-29 0,0 6-6 0,-5 0 32 16,-1 8 23-16,-1 3 21 0,-6 12 7 0,-2 3 9 15,0 6 1-15,-6 11-13 0,-4 4 7 0,2 5-6 16,1-1-14-16,4-1-14 0,-1 2-12 0,7 0-10 15,1 2-14-15,3-5-10 0,3-1-11 0,1-12-22 16,8 11-42-16,0-15-35 0,5 1-58 0,5-6-50 16,-1 0-74-16,1-2-87 0,4-4-84 0,-4-6-106 15,4-6-110-15,0 1-422 0,1-5-1091 0,-1-4 483 16</inkml:trace>
  <inkml:trace contextRef="#ctx0" brushRef="#br0" timeOffset="136317.57">6582 11449 136 0,'7'-24'494'0,"-3"4"10"0,-2 0 9 0,-3 10 5 16,1-8-4-16,-1 5-14 0,-2 1-15 0,-1 2-24 16,-1 0-27-16,-4 4-42 0,0 1-19 0,-2 3-18 15,-2 4-16-15,-6 5-8 0,-8 4-18 0,4 5-21 16,-5 3-16-16,5 4-20 0,0 0-19 0,0 3-18 15,4 4-18-15,2 3-153 0,1-6-48 0,3 3 0 16,5-1 0-16,3 1 0 0,9-3 0 0,1-2 0 16,5 0 0-16,3-4 0 0,9-2 0 0,1-4 0 0,3-3 0 15,5-5 0-15,2-2 0 0,3-6 0 16,0-3 0-16,2-2-240 0,-1-1-379 0,-5-5-603 16,4 1-1325-16,-5-3 586 0</inkml:trace>
  <inkml:trace contextRef="#ctx0" brushRef="#br0" timeOffset="136500.51">7003 11614 103 0,'4'1'440'0,"-4"-1"-5"0,0 0 12 16,1 2 4-16,-1-2 11 0,-6 9 10 0,-2-2 12 15,2 1-2-15,-7 4-7 0,3 1-10 0,-2 4-22 16,1 0-16-16,-5 5-24 0,1 2-29 0,1 1-31 16,-3-2-33-16,3 2-33 0,1 1-27 0,1-2-38 15,1 1-50-15,1-7-57 0,5-1-66 0,0 1-73 16,1-3-87-16,0 0-81 0,3-4-97 0,1-1-84 15,1-3-89-15,2 0-97 0,-1-5-429 0,5-1-1079 16,-1-1 478-16</inkml:trace>
  <inkml:trace contextRef="#ctx0" brushRef="#br0" timeOffset="136916.7">7422 11247 312 0,'10'-25'592'0,"-2"6"31"0,-3 2 23 15,-4 5 13-15,2 1-13 0,0 4-19 0,-2 0-49 16,0 2-47-16,-2 3-40 0,1 2-30 0,0 0-25 16,-8 12-36-16,5-1-22 0,-4 7-26 0,-1 10-34 15,2 3-177-15,1 0-141 0,-3 2 0 0,1 12 0 16,-1-7 0-16,0 9 0 0,2-2 0 0,1-10 0 0,1 1 0 16,0-3 0-16,3-2 0 0,2-3 0 0,-2-1 0 15,1-1 0-15,1-11 0 0,-1-3 0 16,0-3 0-16,0-2 0 0,1-1 0 0,3-4 0 15,-4-2 0-15,0 0 0 0,22-13 0 0,-11 0 0 0,10-6 0 16,-1 1 0-16,-1-3 0 0,4-2 0 16,-1 1 0-16,-3 2 0 0,3 2 0 0,1-1 0 0,-9 5 0 15,3 1 0-15,-3 4 0 0,0-1 0 0,-1 6 0 16,-2 1 0-16,-2 3 0 0,0 6 0 0,0-3 0 16,0 7 0-16,-2 4 0 0,0-4 0 0,-2 6 0 15,-2 2 0-15,0 0 0 0,-3 0 0 0,-1 1 0 16,-5-1 0-16,-2 8 0 0,0-8 0 0,-6 4 0 15,-2-1 0-15,-2-3 0 0,4-6 0 0,-4 1 0 16,-4 1 0-16,3-6 0 0,-3 0 0 0,4-5 0 16,-1 0 0-16,-1-5 0 0,8-1 0 0,1-5 0 15,-1 3-462-15,3-9-228 0,3-1-484 0,3-2-1270 16,3-2 562-16</inkml:trace>
  <inkml:trace contextRef="#ctx0" brushRef="#br0" timeOffset="137150.22">7817 11055 3790 0,'6'-11'423'0,"1"-1"-72"0,-3 9-81 16,2-3-15-16,0 4 20 0,1 0 16 0,1 5-9 15,5 1 3-15,2 6-10 0,8 9 6 0,-2 1 5 16,1 3-8-16,-1 6-13 0,4-1-17 0,3 13-11 16,-1-2-138-16,-8-7-99 0,4 8 0 0,-9-10 0 0,5 15 0 15,-6 3 0-15,-4-14 0 0,-6 0 0 0,-5 2 0 16,-4-3 0-16,-3-1 0 0,-4 1 0 15,-4 0 0-15,-12 5 0 0,5-10 0 0,-14 6 0 16,-2-5 0-16,-7-3 0 0,12-6-317 0,-16 3-272 0,4-1-139 16,11-9-366-16,2-1-1183 0,-2-3 524 0</inkml:trace>
  <inkml:trace contextRef="#ctx0" brushRef="#br0" timeOffset="137669.97">9036 11479 219 0,'-6'-4'565'0,"-1"3"-1"0,1-2-6 0,2 0-15 16,-2 0-22-16,3 0-39 0,3 3-40 15,2-7-36-15,3 3-42 0,6-1-19 0,7-1-47 16,0 2-31-16,13-1-25 0,-2-1-27 0,7-1-72 0,0 2-69 16,-3 0-90-16,1 1-110 0,1 1-101 0,-6 2-99 15,-2 1-107-15,-8 0-421 0,-5 2-924 0,-3 1 409 16</inkml:trace>
  <inkml:trace contextRef="#ctx0" brushRef="#br0" timeOffset="137800.64">9105 11648 383 0,'-16'11'406'0,"0"0"-10"15,5 1 7-15,3-5-3 0,3 2-8 0,1-2-19 16,2 0-15-16,4-1-21 0,3 0-27 0,7-1-31 16,4-2-28-16,11 0-31 0,5-3-56 0,1-3-89 15,6-4-111-15,13 0-121 0,2-3-163 0,3-3-386 16,2-3-764-16,-3 3 337 0</inkml:trace>
  <inkml:trace contextRef="#ctx0" brushRef="#br0" timeOffset="138366.57">10956 11289 464 0,'-2'-17'510'0,"2"6"8"16,0 1 2-16,-1 3 16 0,1 0-7 0,0 2-30 15,-1 0-50-15,1 3-31 0,0 2-19 0,0 0-14 0,-9 9-10 16,8 4-16-16,-3 4-23 0,0 8-21 0,-4 2-26 16,1 1-23-16,-3-3-28 0,-1 7-21 0,1-1-20 15,0 4-20-15,0-4-16 0,-3 0-127 0,0 1-34 16,4-4 0-16,-1 0 0 0,1-2 0 0,5-5 0 15,-1-3 0-15,1-3 0 0,0-2 0 0,3-4 0 16,-3-2 0-16,4 0 0 0,4-1 0 0,-4-1 0 16,5-1 0-16,0-4 0 0,7-1 0 0,2-2 0 15,5-1 0-15,3 0 0 0,7-2 0 0,1 0 0 16,-2 2 0-16,1-1 0 0,-1 3 0 0,0 1 0 16,-10 1 0-16,3-1 0 0,-5 2-189 0,-3 1-138 15,-3-1-29-15,2 2-17 0,-7 0-2 0,-3 1-17 16,0 2-21-16,-5-2-15 0,2 0-18 0,-3 1-25 15,-4-1-267-15,-1-1-798 0,0 1 354 0</inkml:trace>
  <inkml:trace contextRef="#ctx0" brushRef="#br0" timeOffset="138566.9">11067 11754 1255 0,'-5'-5'14'0,"4"0"49"0,-2-2 36 0,2-4 34 15,-2-1 23-15,3-2 28 0,4-4 11 0,-1 1 17 16,-1-8 23-16,2 6 18 0,5-5 17 0,-8 6 17 16,6-1 13-16,-2 3 14 0,-1-2 9 0,-2 6 9 0,2 0 17 15,-3 2-2-15,2 3-11 0,-3 1-16 16,1 2-30-16,-1 4-20 0,0 0-8 0,0 0-4 0,0 0-1 15,-5 22-12-15,2-5-10 0,0 3-14 0,-3 4-45 16,0 4-176-16,2 0 0 0,2 0 0 0,-6 3 0 16,4 1 0-16,2 0 0 0,-2-1 0 0,0 2 0 15,0-4 0-15,0 2 0 0,3-5 0 0,-3-1 0 16,3-7 0-16,1 0 0 0,-1-2 0 0,1-5-190 16,0 0-327-16,0-2-97 0,0-1-531 0,1-6-1241 15,0 1 548-15</inkml:trace>
  <inkml:trace contextRef="#ctx0" brushRef="#br0" timeOffset="138800.21">11530 11676 560 0,'0'0'678'0,"1"-4"11"0,-1 4-10 0,0 0-28 16,4-3-37-16,-4 3-52 0,0 0-49 0,5-1-37 15,-5 1-41-15,19 1-45 0,-1-1-37 0,13 3-40 16,-2-2-27-16,4-1-56 0,-1 2-59 0,4-1-75 0,2-2-80 16,-2-1-85-16,-3 2-90 0,-5 0-88 0,-6-1-78 15,-4 1-78-15,-6 1-73 0,-1-2-58 16,-7 0-383-16,-4 1-993 0,0 0 440 0</inkml:trace>
  <inkml:trace contextRef="#ctx0" brushRef="#br0" timeOffset="138983.41">11783 11637 234 0,'-14'-8'298'0,"3"1"5"0,0 0 13 15,2-2 27-15,0 0 24 0,1-2 22 16,1 1 5-16,2 2 13 0,2 1 9 0,-1 0-3 0,4 1-8 16,-4 2-14-16,3-1-27 0,1 5-31 0,0 0-11 15,0 0-7-15,0 0-10 0,0 0-15 0,9 18-17 16,-9-2-16-16,3 4-26 0,-3 6-20 0,-3 3-23 16,3-1-19-16,0 6-15 0,0-2-51 0,0 1-103 15,-1 0 0-15,2 0 0 0,-1 1-71 0,0-2-150 16,-1-3-98-16,1 0-100 0,1-3-115 0,-1 2-571 15,9-10-1197-15,0-1 531 0</inkml:trace>
  <inkml:trace contextRef="#ctx0" brushRef="#br0" timeOffset="139233.34">12363 11398 274 0,'5'-13'590'0,"-4"6"6"0,3-2-4 16,-4 5-22-16,3 0-16 0,-3 2-17 0,0 2-16 16,0 0-13-16,-13 13-13 0,9-1-24 0,-6 11-30 15,-7 5-27-15,12 3-28 0,-9 15-31 0,1-12-26 0,3 10-33 16,2 5-34-16,3-15-262 0,5 13 0 0,1 0 0 16,7-11 0-16,3-3 0 0,9 10 0 15,-5-12 0-15,11-4 0 0,2-2 0 0,5-2 0 0,13-3 0 16,-11-7 0-16,3-3 0 0,-1-6-369 0,0-4-227 15,-1-1-609-15,-2-7-1304 0,-3-2 577 0</inkml:trace>
  <inkml:trace contextRef="#ctx0" brushRef="#br0" timeOffset="139417.29">12805 11630 439 0,'-1'-5'512'16,"-2"2"-8"-16,3-2-9 0,0 5-18 0,8-6-20 15,1 2-28-15,5 2-39 0,5 1-37 0,9-2-37 16,4 1-30-16,1 2-39 0,3-2-67 0,4-3-83 16,-4 2-110-16,2 0-117 0,-2 0-128 0,1-4-151 15,-9 1-320-15,0-1-790 0,-5 4 350 0</inkml:trace>
  <inkml:trace contextRef="#ctx0" brushRef="#br0" timeOffset="139749.84">13398 11467 90 0,'-2'-6'446'16,"0"1"31"-16,1-2 11 0,-3 2 5 0,0 0 8 0,-1 1-11 16,1 0-18-16,1 2-37 0,3 2-27 0,-7-3-15 15,7 3-16-15,-13 4-24 0,5-1-11 16,-2 4-21-16,4 1-21 0,-2 2-19 0,1 5-16 0,-2-1-12 16,2 2-15-16,2-3-17 0,3 4-13 0,-2-2-10 15,5 1-57-15,4 0-141 0,3-3 0 0,-2-1 0 16,10 2 0-16,0-1 0 0,9-1 0 15,1 1 0-15,5-1 0 0,0-2 0 0,-2-1 0 0,2 1 0 16,-3 0 0-16,1 0 0 0,-3 0 0 0,1 0 0 16,-8 0 0-16,-2-2 0 0,-2 2 0 0,-6-1 0 15,1 0 0-15,-5 0 0 0,3 2 0 0,-4 2 0 16,-4-5 0-16,-2 3 0 0,-3-1 0 0,-1-1 0 16,-4 1 0-16,-3-2 0 0,-5 4 0 0,0-1 0 15,-9-3 0-15,-1 0 0 0,0 1 0 0,1-4 0 16,-3 2 0-16,0-6 0 0,2 1 0 0,6-2 0 15,1-1 0-15,-6-4 0 0,11-1-111 0,-3 0-484 16,8-1-120-16,-2-5-414 0,4-2-1222 0,4 4 541 0</inkml:trace>
  <inkml:trace contextRef="#ctx0" brushRef="#br0" timeOffset="139917.44">13411 11457 217 0,'0'-10'522'0,"6"0"2"0,-6 4-1 15,4-2-16-15,4 0-16 0,1 4-24 0,5-3-37 0,1 1-43 16,7 2-38-16,8-1-35 0,4 1-59 0,2 2-69 16,-1-1-81-16,6 3-81 0,-1 0-119 0,-2 0-102 15,-5-1-119-15,6-1-136 0,-9-3-256 0,2 2-765 16,-10 0 340-16</inkml:trace>
  <inkml:trace contextRef="#ctx0" brushRef="#br0" timeOffset="140168.16">14017 11257 3357 0,'-3'-6'355'0,"3"-1"-85"0,-2-2 9 0,0 4 18 16,2 1-15-16,0-3-6 0,2 4-10 0,1 1 11 16,3-1-33-16,0 3-1 0,-6 0 20 0,26 6-3 15,-10 4-6-15,1 0 1 0,3 7-6 0,3 2-1 16,1 3-8-16,-3 2-7 0,-1 5-190 0,3 1-43 16,-5 13 0-16,0-10 0 0,-2 11 0 0,-3 1 0 15,-5-12 0-15,0 1 0 0,-4-2 0 0,-2 2 0 16,-4 1 0-16,-6-4 0 0,-1-1 0 0,0 0 0 15,-9-2 0-15,0-3 0 0,-2-1 0 0,-1-2 0 16,-3-1 0-16,-1-3 0 0,-2-3 0 0,-4-1 0 16,-1 0 0-16,-7-4 0 0,4 0 0 0,-3-6-111 0,-1-1-525 15,0 0-605-15,4-4-1345 0,3 1 596 0</inkml:trace>
  <inkml:trace contextRef="#ctx0" brushRef="#br0" timeOffset="140584.21">14776 11685 521 0,'-13'-2'570'0,"0"-2"-1"15,4 1 1-15,3-1-17 0,-2 1 14 0,3 0-21 16,1 1-32-16,4 2-39 0,0-7-47 0,0 7-31 0,8-7-31 16,6 3-33-16,4 1-37 0,10 1-28 15,1 0-28-15,2-1-25 0,2 4-47 0,1-1-63 16,3-1-80-16,-2 1-92 0,-3 0-88 0,0 1-88 0,3-2-91 16,-6 2-80-16,0 1-89 0,-5-1-499 0,-4-2-1085 15,-1 1 480-15</inkml:trace>
  <inkml:trace contextRef="#ctx0" brushRef="#br0" timeOffset="140834.06">15644 11371 3128 0,'5'-14'325'0,"-4"3"-95"16,3-1 24-16,-3 2 26 0,-1 4 0 0,-1-1-8 15,-3 2-7-15,0 2-10 0,-2 0-3 0,-2 3 18 16,-2 3 4-16,-3 4-7 0,-2 5 15 0,-7 6-4 15,0 7-1-15,1 4-6 0,-4 14-9 0,5 4-16 16,-2-2-23-16,7 2-223 0,-1 0 0 0,5 0 0 16,6 3 0-16,0-4 0 0,5-1 0 0,1-9 0 15,8-2 0-15,5 11 0 0,2-14 0 0,3-2 0 16,5-2 0-16,1-4 0 0,7-4 0 0,-1-2 0 16,-3-4 0-16,3-6 0 0,-2-3-281 0,-1-4-287 15,3-5-81-15,-12 1-467 0,8-6-1208 0,-3-3 534 0</inkml:trace>
  <inkml:trace contextRef="#ctx0" brushRef="#br0" timeOffset="141150.66">15839 11748 157 0,'-6'-10'453'15,"-1"2"4"-15,5 2 21 0,-1 0 6 0,-1 2-8 16,3 0-16-16,2-1-23 0,3 1-19 0,4 1-27 16,2 0-35-16,12-2-34 0,-2 3-32 15,15-1-32-15,2 3-20 0,15-1-30 0,-12 2-30 0,13-7-50 16,-3 2-53-16,-13 0-49 0,-1-1-39 0,-4 1-34 15,0-3-24-15,-4 0-9 0,-9 0 2 0,-1-2 17 16,-4-1-3-16,0-1 28 0,-5 1 41 0,-2-1 37 16,0 2 37-16,-5-1 28 0,-2 1 37 0,-2-1 37 15,2 0 29-15,-6-2 21 0,2 2 20 0,-1 2 10 16,1-1-6-16,-1 4-9 0,1 3-17 0,-2-2-119 16,6 4-110-16,-9 6 0 0,4 3 0 0,1 1 0 15,-1 8 0-15,1 8 0 0,-1-1 0 0,2 0 0 16,3 3 0-16,-1-1 0 0,4 2 0 0,2-2 0 15,-3 1 0-15,5 0 0 0,-2-3 0 0,1 2 0 16,-1-2 0-16,2-7 0 0,0-3 0 0,-1 0 0 16,-4-3 0-16,3-4 0 0,-3-1-207 0,0-2-474 15,-2-3-537-15,0-2-1318 0,0 0 583 0</inkml:trace>
  <inkml:trace contextRef="#ctx0" brushRef="#br0" timeOffset="141400.7">16602 11286 64 0,'10'-17'507'0,"3"3"7"0,1 4 3 16,1 4 10-16,6 0 4 0,7 2 2 0,1 7 7 15,1 2-18-15,1 4-19 0,1 7-25 0,2 2-25 16,-5 1-30-16,12 11-31 0,-13-5-21 0,8 15-27 16,-7 2-29-16,-2-2-24 0,-5 4-32 0,-4 1-152 15,-9 0-107-15,-5-9 0 0,-3 1 0 0,-9 10 0 16,2-13 0-16,-12 9 0 0,0-11 0 0,-10 8 0 15,1-14 0-15,-11 4 0 0,6-7 0 0,-14 5 0 16,10-11 0-16,0-4 0 0,0 2 0 0,2-4 0 0,5-2-34 16,-1-1-502-16,11-5-81 0,6-3-551 15,7 0-1264-15,2-3 559 0</inkml:trace>
  <inkml:trace contextRef="#ctx0" brushRef="#br0" timeOffset="141583.7">17425 11551 4561 0,'0'-18'367'0,"1"5"-101"0,-1 2 36 0,-1 1 21 16,1 0-21-16,-1 0-19 0,1 0-11 0,1 1-29 15,3 3-47-15,1 2-27 0,7 1-12 16,5-1-13-16,14 1-34 0,-2 5-45 0,6 0-53 0,5 2-82 16,-2-1-72-16,0 4-80 0,-1 0-74 0,-1 1-82 15,-5 2-66-15,0-3-69 0,-12 2-439 0,-3 0-1030 16,-2 1 456-16</inkml:trace>
  <inkml:trace contextRef="#ctx0" brushRef="#br0" timeOffset="141734.21">17800 11621 615 0,'-30'14'164'0,"-6"-1"65"0,2-2 24 0,1 1 26 16,1-1 34-16,0-4 29 0,2 4 19 0,2-3 21 15,9-3 3-15,6 0 4 0,3 1-8 0,4-2 8 16,1-1-17-16,5 1-19 0,3 0-29 0,5-1-34 16,11 2-26-16,3-2-33 0,11-2-67 0,3-1-81 15,15-1-89-15,-13 0-89 0,17-2-114 0,-16-1-109 16,0-2-107-16,12-1-117 0,-11 0-286 0,-3 0-897 15,4-2 396-15</inkml:trace>
  <inkml:trace contextRef="#ctx0" brushRef="#br0" timeOffset="142050.63">18405 11535 3494 0,'18'-20'321'0,"-1"-3"-22"0,-2 3-2 16,-3 4 37-16,-3 0-13 0,-2 2 11 0,-3-1-8 16,0-2-2-16,-3 1-9 0,-1 4 19 0,-2-1-1 0,-1 1-8 15,-1 1-10-15,2 2-18 0,-3 0-55 0,-3 3-240 16,-2 3 0-16,1 3 0 0,-3 2 0 0,-2 6 0 15,0 2 0-15,-1 9 0 0,-1 4 0 0,1 1 0 16,4 2 0-16,2 7 0 0,2-2 0 0,2 2 0 16,7 0 0-16,1-2 0 0,4-1 0 0,4 0 0 15,3 0 0-15,0-7 0 0,3 0 0 0,7-5 0 16,-1-2 0-16,3-6 0 0,-1-1 0 0,5-6 0 16,-10-2 0-16,1-3 0 0,8-1 0 0,-4-7 0 15,2-1 0-15,-10 0 0 0,6-6 0 0,-1-2 0 16,-4-4 0-16,1-2 0 0,-5-7 0 0,1-1 0 15,-1-12 0-15,-2 12 0 0,-5-1 0 0,1-2 0 16,-8 1 0-16,-2 0 0 0,-5 2 0 0,-7 5 0 16,-5 4 0-16,-4 2 0 0,-5 6 0 0,-8 2 0 15,-4 4 0-15,-16 8 0 0,0 4 0 0,-2 10-118 16,-2 1-1228-16,4 9-1458 0,-1 2 645 0</inkml:trace>
  <inkml:trace contextRef="#ctx0" brushRef="#br0" timeOffset="143433.68">21937 4523 334 0,'-4'-17'389'0,"1"-1"-8"0,2 3-2 0,-2-2 1 16,2 4-13-16,0 0-8 0,-1 3-13 0,1 0-22 15,1 2-24-15,0 3-30 0,1 0-28 0,-1 0-28 16,2 2-22-16,-2 3-20 0,2-5-15 0,-2 5-16 0,0 0-13 16,13 8-14-16,-3-2-15 0,0 6-9 15,2 3-11-15,3 5-5 0,-3 4-8 0,2 5-7 16,-3 2-5-16,-3 6-6 0,-7 9-6 0,-2 2 1 16,-5 2-5-16,-3 2-6 0,-9-2-1 0,-3 3-3 0,-4 0 0 15,-2-2-4-15,-5 0 3 0,-3 0-2 0,-12 20 3 16,14-22 6-16,0 2-3 0,0 1-1 15,2-3-4-15,5 0-1 0,7 2 1 0,5-1-4 0,6-1-1 16,4-2-3-16,13-3-2 0,8 1 0 0,6-4-2 16,9-6-1-16,5-2-4 0,3-3 0 0,-8-11 5 15,13 5-3-15,7-6 0 0,-19-6-5 0,3 0 1 16,-4-1 0-16,-5-3-2 0,-6 0-1 0,-4-5-2 16,-3-1 0-16,-4 2 7 0,-5 1 6 0,-1 0 14 15,-8-2 16-15,-6 7 15 0,-9-2 18 0,-7 5 15 16,-8 1 7-16,-1-1 5 0,-12 5 2 0,10-2 2 15,-9 7-10-15,2 2-12 0,13-2-5 0,1-1-17 16,5 3 4-16,-5 2-6 0,-2 9-12 0,9-8-1 16,-5 17-8-16,10-14-6 0,-3 13-1 0,5 0 0 15,6-9 0-15,5 0-12 0,2 10-4 0,2-8-23 16,5 9-17-16,0-1-10 0,0-9-3 0,0 13-8 16,-2-13 17-16,3 9-15 0,-5 1 1 0,-2-13 5 15,-3 2 0-15,-1-2 9 0,-4-2-4 0,-3-2 3 16,-2 1 6-16,-4-4 5 0,-2-3 9 0,-3-2-4 15,-3-3 20-15,-5-3 6 0,3-2 16 0,-6-2-2 16,5-3-6-16,0-1-8 0,6-6 13 0,-3 0-6 16,9-2-3-16,-2-3-13 0,2-2-26 0,8 0-35 15,2-3-62-15,2 0-90 0,3-3-117 0,6-4-132 16,7-2-155-16,12-5-393 0,8 1-1085 0,10-10 480 16</inkml:trace>
  <inkml:trace contextRef="#ctx0" brushRef="#br0" timeOffset="143583.65">22317 6981 394 0,'13'-1'633'0,"-4"-4"-7"0,-3 1-21 0,-2 2-17 15,1-3-46-15,-1 3-40 0,0-3-48 16,-3 1-50-16,2 0-34 0,-1 0-97 0,1-1-120 0,2 3-150 16,1-2-175-16,0 1-189 0,4-1-475 0,1 2-906 15,1-1 402-15</inkml:trace>
  <inkml:trace contextRef="#ctx0" brushRef="#br0" timeOffset="145300.66">3905 12950 379 0,'-4'-8'389'0,"3"1"-6"16,-4 1-14-16,4 1-15 0,-3 2-15 0,0 1-21 16,4 2-13-16,0 0-11 0,-9 9-16 0,5 3-9 15,-1 2-21-15,5 4-10 0,-5 7-12 0,5 3-17 16,1-2-22-16,4 3-17 0,-2 1-15 0,-1-1-15 15,6 3-12-15,-3-3-17 0,3-1-11 0,5-2-10 16,-3-1-8-16,-5-6-9 0,8 1-7 0,-2-6-6 16,2 1-3-16,-1-3-8 0,0-3-5 0,4-2-4 15,-3-4 2-15,2-3-4 0,-2-2-8 0,4-5-3 16,0-1-1-16,2-3-1 0,2-7 0 0,-3-1-8 16,-7 3 0-16,2-6-2 0,-2 6 1 0,-2-3 1 15,0 6-5-15,0-3 1 0,-4 6-4 0,2 1 1 16,-5 4 2-16,1 1-8 0,2 1 3 0,-4 2 2 15,-1 1 3-15,3 11 4 0,-1-2 0 0,1 3-4 16,0 4 0-16,0 0-1 0,4 4 0 0,-1-1-1 16,0-1-3-16,7 6 3 0,3-2-1 0,-4-7-2 15,5-1 1-15,2-5 0 0,-5 0-2 0,7-2 8 0,-3-4 3 16,2-2 14-16,0-2 2 0,0-4 5 16,-1-2-2-16,0-1 10 0,-2-3 6 0,4-6 1 0,-8 3 9 15,1-2 3-15,-6-2 6 0,-2 0-2 16,1-3 6-16,-5-5 0 0,-1-2 7 0,-3 3-8 0,-6-1 0 15,-1 2 0-15,-5-3-19 0,0 4 6 0,-1-1-13 16,-7 3-12-16,4 5-2 0,-1 4-3 0,2 4-41 16,2 1-37-16,2 3-42 0,3 1-70 15,-3 2-80-15,7 1-83 0,1 2-71 0,0 0-71 0,5-2-60 16,0 8-433-16,0-8-1035 0,15 7 459 0</inkml:trace>
  <inkml:trace contextRef="#ctx0" brushRef="#br0" timeOffset="145500.62">4911 12647 470 0,'0'-11'494'15,"0"-1"20"-15,-4 4-10 0,2 1-13 0,-1 3-25 16,3 0-13-16,0 4-32 0,0 0-19 0,0 0-21 16,-12 10-25-16,5 2-29 0,-3 4-34 0,1 6-34 15,1 5-17-15,-3-1-25 0,0 0-27 0,1 1-23 16,0 3-41-16,3 2-63 0,-3 1-67 0,0-2-88 15,5 2-88-15,1 1-101 0,-2 1-101 0,7-6-100 16,0 0-421-16,2-2-977 0,3 2 432 0</inkml:trace>
  <inkml:trace contextRef="#ctx0" brushRef="#br0" timeOffset="145983.18">5694 12715 109 0,'3'-17'420'0,"-1"-1"-9"15,0 3 0-15,-1 4-6 0,-4-1-14 0,1 7-9 0,-2-1-16 16,-1 5-12-16,5 1-30 0,-18 12-6 0,8 3-6 16,-8 7 1-16,1 6-12 0,-2 4 9 0,1 2-24 15,-1 15-21-15,0-1-24 0,5 5-11 0,-1 0-19 16,4-4-23-16,2 2-19 0,0-1-13 0,4-4-25 16,4-1-9-16,4-10-18 0,0 1-7 0,4-3-32 15,0-3-40-15,6-2-44 0,1-3-51 0,2-2-73 16,-2-10-88-16,2-3-99 0,1-2-108 0,2-3-103 15,3-6-401-15,-2-4-1019 0,-1-3 452 0</inkml:trace>
  <inkml:trace contextRef="#ctx0" brushRef="#br0" timeOffset="146416.44">5982 12701 3141 0,'2'-18'283'0,"1"1"-65"0,-2 8-40 0,-1 3-31 16,0-1 11-16,0 7 17 0,0 0 8 0,0 0 10 15,-5 18-2-15,4-1 21 0,-2 8 1 0,1 2 1 16,-1 1-9-16,3 4-12 0,-2-1-15 0,0 3-16 16,0-2-21-16,-1 3-22 0,2 1-6 0,-3 10-4 15,-2-13-15-15,2-2-6 0,1 2-18 0,-2-3 2 16,3-1-7-16,-1-6-16 0,0-3 0 0,1-3-3 16,1-5-10-16,-1-2-2 0,-1-2-3 0,3 0-1 0,-2-4-3 15,4-2 3-15,-2-2-7 0,0 0-2 16,0 0-7-16,11-15 0 0,-3-1-5 0,2-1 10 15,3-8-10-15,2 1-2 0,4 1-4 0,3 0 10 16,-4-2-7-16,4 4-3 0,-2 5 0 0,-2 4-5 0,1 3-4 16,-1 2-4-16,2 3 5 0,-2 0-5 0,-5 4 9 15,0 4 1-15,2 7-8 0,-2 0-1 16,-2 3 15-16,-4 1-13 0,-2 3 5 0,-4 7 5 0,-2-6-4 16,0 6 0-16,-7 1 3 0,-2-2 1 0,-3 2 6 15,-5-2 2-15,-1-1 9 0,-4 0-4 0,-2-3 5 16,-2-2 4-16,-4 0 2 0,2-2 8 15,-2-4-2-15,3-3 0 0,-3 0-2 0,2-4-9 0,2-4-6 16,8-1-34-16,5-2-34 0,-3-4-53 0,8-4-77 16,4-1-90-16,5-4-72 0,4-3-94 0,9-7-84 15,6 3-464-15,5-1-1066 0,7 0 472 0</inkml:trace>
  <inkml:trace contextRef="#ctx0" brushRef="#br0" timeOffset="146566.76">6442 13233 419 0,'0'15'445'16,"-3"2"16"-16,2 2 6 0,-7 10-4 0,7-3-7 16,-10 1-15-16,3-2-21 0,0 0-39 0,1 0-25 15,-2-1-45-15,4 2-33 0,3-9-30 0,1 1-52 16,0-3-67-16,1-3-105 0,1-1-130 0,2-3-110 16,-1 2-113-16,6-4-114 0,-3-1-291 0,1-4-795 15,5-2 352-15</inkml:trace>
  <inkml:trace contextRef="#ctx0" brushRef="#br0" timeOffset="146899.76">6984 13193 158 0,'9'-6'504'0,"-3"3"-4"0,2-1-10 0,-3 2-16 16,1 2-23-16,-2-3-35 0,3 2-24 0,0 0-30 15,2-1-27-15,1-1-41 0,4 3-24 0,-1-3-26 16,6 0-28-16,2 0-18 0,-2 1-23 0,-1 0-17 15,1-5-12-15,-1 2-17 0,-5 0-16 0,-2-3-10 16,2 3-8-16,-5-2-8 0,-1-3-9 0,1-1-6 16,-6 1-9-16,-2 2-4 0,-1-3-6 0,-6 0-8 0,-1 3-2 15,-2 3-4-15,-6-3-2 0,1 2 18 16,-5 2 1-16,-3 2 0 0,-3 8 1 0,-6 5 10 16,5 2-2-16,-1 7 15 0,4-1-9 0,3 6 3 15,5 1-2-15,2 1 5 0,5-1-12 0,4 0-15 0,2 1-7 16,10 1 10-16,-1-1-11 0,10-3-2 0,6-5-8 15,6-2-35-15,3-4-35 0,6-4-37 16,0-3-52-16,3-5-57 0,11-5-49 0,-13-4-72 16,12-5-47-16,-14 4-52 0,-3-3-57 0,-1-3-91 0,-7-2-302 15,-3-1-924-15,-6 4 409 0</inkml:trace>
  <inkml:trace contextRef="#ctx0" brushRef="#br0" timeOffset="147150.25">7569 12637 343 0,'1'-13'474'0,"2"4"0"16,2 0-14-16,-2 3-12 0,-1 4 5 0,10 1 0 15,-2 2-10-15,3 6-14 0,6-1-9 0,6 11-17 16,0-1-21-16,-1 6-27 0,2 1-19 0,-1 4-29 16,-2 1-27-16,-2 3-29 0,3 9-25 0,-9-9-11 15,-6 2-30-15,-4-1-14 0,0 17-17 0,-7-1-18 16,-7-2-13-16,-4-14-11 0,-7 10-13 0,-10 1-40 15,-2-6-59-15,-1-3 0 0,5-7 0 0,-11 4-37 16,8-7-115-16,0-2-76 0,-15-1-93 0,19-6-81 16,2-1-86-16,9 0-103 0,3-9-405 0,3 0-1078 15,5 0 477-15</inkml:trace>
  <inkml:trace contextRef="#ctx0" brushRef="#br0" timeOffset="147550.67">8609 13022 98 0,'-11'-3'535'0,"3"2"-6"16,2-1-19-16,-2 1-22 0,3 0-25 0,1-1-42 15,4 2-30-15,0 0-16 0,0 0-17 0,0 0-24 16,18-1-32-16,1 2-28 0,11-1-31 0,-1-1-23 16,7 1-37-16,1-5-54 0,0 1-67 0,-2-1-76 0,-1 2-89 15,2 0-74-15,-5 0-95 0,-11 2-81 16,0 0-71-16,-9 1-338 0,-2 4-826 0,-6-1 365 16</inkml:trace>
  <inkml:trace contextRef="#ctx0" brushRef="#br0" timeOffset="147700.28">8699 13182 291 0,'-13'10'423'0,"0"-2"-18"16,3 0-6-16,4-2-9 0,2-3-14 0,0 2-9 16,5-1-35-16,3-1-21 0,8 0-28 0,7 1-24 0,10-4-25 15,6-1-25-15,4-1-23 0,19-1-41 0,-2-3-59 16,2 0-80-16,5-3-87 0,-1 4-117 16,-2-3-123-16,-3 1-363 0,2-1-741 0,0 1 328 15</inkml:trace>
  <inkml:trace contextRef="#ctx0" brushRef="#br0" timeOffset="148100.29">9959 12740 374 0,'0'-11'562'16,"-1"0"-11"-16,-2 2-16 0,-1-2-10 0,4 6-19 15,0 0-26-15,-1 0-33 0,1 1-43 0,0 4-33 16,0 0-16-16,0 0 11 0,0 0-14 0,0 24-15 16,-4-6-16-16,4 7-20 0,-4 3-24 0,0 5-26 15,3-1-23-15,-5 0-20 0,2 4-23 0,0 11-20 0,3 0-75 16,-3 1-90-16,2-14 0 0,-1-1 0 16,0-1 0-16,2 2 0 0,1-5 0 0,1-3-6 0,-1-5-318 15,3-3-95-15,-2-1-100 0,3-6-86 0,0-2-448 16,-3-3-1141-16,3-2 504 0</inkml:trace>
  <inkml:trace contextRef="#ctx0" brushRef="#br0" timeOffset="148418.07">10261 12889 180 0,'-3'-2'410'0,"0"-1"10"15,3 3-5-15,0 0 1 0,-14 13 2 0,7-3-13 16,-1 7-14-16,2 1-20 0,-1 1-17 0,1 11-26 15,1 2-27-15,1-1-28 0,7 1-31 0,-2 1-22 16,4-4-20-16,5 2-19 0,2-4-19 0,3-1-12 16,6 0-40-16,0-7-12 0,5-3-6 0,0-3-5 15,5-5-15-15,1-1-2 0,0-6-11 0,-3-4-4 16,2-3-5-16,-2-3-6 0,-2-2 2 0,-3-4-5 16,-2-2-2-16,-1-2 10 0,-2-2 4 0,-5-6 4 15,-5 1 4-15,-2-6-4 0,-6-3 12 0,-4 3-11 16,-2 0 6-16,-4 0-9 0,-5 0 8 0,0 2-14 15,-9 6-9-15,-2 3 5 0,-4 5-14 0,0 6-3 16,-3 6-5-16,-2 5-1 0,-1 5-31 0,3 3-28 16,0 6-48-16,1 3-55 0,5 7-60 0,3 3-69 15,3 0-51-15,6 6-57 0,8-1-61 0,6-1-62 16,3 0-359-16,10 0-929 0,7-4 411 0</inkml:trace>
  <inkml:trace contextRef="#ctx0" brushRef="#br0" timeOffset="148600.38">11030 13250 4094 0,'9'-3'436'16,"-3"2"-164"-16,-2 2-3 0,-4-1 29 0,0 7 3 15,-4 0-14-15,-2 1-2 0,-6 5-18 16,0 2-35-16,-5 10-19 0,2-4-19 0,-3 2-27 16,2 1-14-16,0 0-27 0,2 1-55 0,0 1-50 0,2-2-79 15,1 1-100-15,3-2-126 0,-2 4-142 0,0 0-151 16,-3-1-454-16,1-1-1116 0,2-2 494 15</inkml:trace>
  <inkml:trace contextRef="#ctx0" brushRef="#br0" timeOffset="149267.54">12516 13026 3915 0,'4'-7'274'0,"-3"1"-50"0,-1 0-58 16,-1 0 13-16,1 2 4 0,0 4-20 0,-5-7-22 15,-1 7-14-15,6 0 12 0,-11 5 2 0,7 1-2 16,-3 2 2-16,1 7 0 0,0 2-11 0,1-1-9 16,0 2-13-16,2 3-5 0,0-2-16 0,-1 7-8 15,5-2-6-15,2-5-5 0,2 8-9 0,-1-8-4 16,1 1-4-16,1-4-11 0,4 0 3 0,3-1-10 15,-2-1 0-15,5-3-1 0,2-3-4 0,0-2-3 16,1-2 0-16,-1-2-4 0,1-3-12 0,-1-3 9 16,1-3 0-16,0-1-3 0,3-8-1 0,1-1 2 0,-4-2-7 15,-6 4 2-15,5-6 4 0,-8-2-11 16,3-4 2-16,-3 11 5 0,-4 2 2 0,-3 1-3 16,2 1 0-16,-1 5 20 0,-4 0-10 0,3 3-2 15,-3 4-3-15,0 0 4 0,0 0 1 0,-7 15-8 0,5-3 3 16,-2 5-3-16,2 2 3 0,0 7 0 15,2-7-5-15,2 10-3 0,6 1 4 0,1-3-3 16,5-3-9-16,4-2 12 0,3 2 20 0,3-5-21 0,3-4-28 16,2-4 1-16,3-1 3 0,-4-6 18 0,3-2 19 15,-3-2 1-15,-8-4 11 0,7-1 7 0,-8-3 10 16,-1-2 11-16,-2-5 2 0,-1-8 1 0,-5 5-4 16,-2-10-2-16,-7 0-60 0,-1-4 0 0,-4 0 0 15,-5-2 0-15,-5-12 0 0,-2 0 0 0,-5 1 0 16,1 15 0-16,2 2 0 0,-4 2 0 0,-1 5 0 15,1 0 0-15,2 3 0 0,2 8-2 0,8 5-275 16,-2 0-97-16,6 4-65 0,-2 1-80 0,4 3-68 16,3 1-413-16,1-4-1081 0,9 11 479 0</inkml:trace>
  <inkml:trace contextRef="#ctx0" brushRef="#br0" timeOffset="149483.87">13641 12671 4463 0,'-3'-29'324'0,"-2"3"5"16,1 8-42-16,-2 6-4 0,2-1-21 0,-1 4-34 15,1 0-13-15,-1 4-33 0,1 1-3 0,-2 5-9 0,6-1 15 16,-10 13-5-16,3 0-11 0,1 5-15 0,3 7-17 16,-2 2-14-16,4 3-14 0,1-1-8 15,0 0-19-15,1 1-53 0,4 1-49 0,-7-2-84 0,-1 2-93 16,2-1-111-16,2 0-101 0,-2 0-122 0,-2-3-573 15,2 1-1196-15,-4-2 529 0</inkml:trace>
  <inkml:trace contextRef="#ctx0" brushRef="#br0" timeOffset="149966.79">14215 12639 313 0,'2'-3'398'16,"-2"3"-2"-16,0 0-4 0,5 7 2 0,-5 2-1 15,-4 6 1-15,3 6 3 0,-9 5-6 0,1 1-1 16,0 6-18-16,-4 1-16 0,-1 11 2 0,2-11-22 16,-5 18-17-16,2-3-30 0,-1-1-29 0,6 0-24 15,0 0-22-15,2-1-25 0,8-12-18 0,-1 12-16 16,5-13-12-16,11 11-20 0,-10-16-20 0,8 2-42 0,6-5-51 16,0-2-66-16,3-2-81 0,2-5-86 15,3-5-110-15,-3 1-127 0,2-4-128 0,-4-7-372 16,-3-4-1039-16,-6 0 460 0</inkml:trace>
  <inkml:trace contextRef="#ctx0" brushRef="#br0" timeOffset="150416.75">14906 13178 73 0,'1'-13'536'0,"-1"3"-7"15,-1-1-11-15,-3-1-11 0,0 2-15 0,-1-1-16 0,-5 1-13 16,1 2-31-16,-1 2-17 0,-3-1-10 0,2 3-50 16,-3 2-38-16,2 2-18 0,-6 2-29 0,2 6-24 15,-3 1-25-15,3 3-24 0,-7 6-17 0,4 2-13 16,1-1-23-16,0 5-14 0,4 0-9 0,3-1-20 16,4-5-6-16,1 1-8 0,5 0-7 0,3-1-7 15,1-6-13-15,3-2-3 0,4 0-4 0,0-5-6 16,3-1-2-16,5-4-45 0,3-4 0 0,-1 0 0 15,7-11 0-15,-2-1 0 0,1-2 0 0,-2-7 0 16,-2 1 0-16,0-4 0 0,3-12 0 0,-8 9 0 0,3-14 0 16,-3 12 0-16,-3-10 0 0,1-3 0 0,-7 11 0 15,5-10 0-15,-9 10 0 0,-2 0 0 16,-2 1 0-16,-1 3 0 0,-2 2 0 0,1 5 0 16,-3 9 0-16,1 6 0 0,-1 4 0 0,-2 4 0 0,-3 3 0 15,-1 9 0-15,-3 5 0 0,-2 10 0 0,2 2 0 16,4 5 0-16,2 13 0 0,-1 2 0 15,7-2 0-15,4 0 0 0,2 3 0 0,1-4 0 0,3-9 0 16,2-2 0-16,7-3 0 0,-3-2 0 0,5-1 0 16,0-2 0-16,0-7 0 0,6-6-237 0,-5-5-297 15,-1 0-106-15,-1-5-490 0,5 0-1225 0,4-8 542 16</inkml:trace>
  <inkml:trace contextRef="#ctx0" brushRef="#br0" timeOffset="150599.87">15500 13061 16 0,'4'-1'406'16,"1"0"-6"-16,-5 1 30 0,0 0 14 0,2 10 19 16,-6 0 7-16,-3 3 6 0,1 3-7 0,-3 6-15 15,1-1-19-15,0 4-37 0,0 0-19 0,-1 3-27 0,1 1-35 16,1-3-34-16,-1 4-25 0,0-1-28 16,4-3-25-16,-3-1-49 0,4-6-71 0,2-1-89 15,-3 0-121-15,3-4-100 0,1-2-89 0,0-3-109 16,1 1-96-16,3-4-401 0,0-1-995 0,1-2 440 15</inkml:trace>
  <inkml:trace contextRef="#ctx0" brushRef="#br0" timeOffset="150867.38">16185 12890 309 0,'-3'-9'561'0,"0"3"-4"0,-1 0-12 0,-1 0-20 16,-3 1-12-16,-3 3-18 0,1-1-12 0,-3 3-25 16,1 4-21-16,-3 3-20 0,-3 5-27 0,-6 8-21 15,6 0-30-15,-4 5-30 0,4 0-26 0,0 9-26 16,8-3-23-16,0-1-22 0,4 1-26 0,4 0-18 16,6 1-24-16,6-4-144 0,3-1 0 0,6-3 0 15,3-5 0-15,5 1 0 0,1-5 0 0,8-3 0 16,-2-5 0-16,1-2 0 0,-1-5-234 0,1-5-138 15,-6-2-67-15,-2 2-74 0,-1-10-72 0,-10 5-423 16,5-8-1092-16,-5-1 483 0</inkml:trace>
  <inkml:trace contextRef="#ctx0" brushRef="#br0" timeOffset="151116.6">16415 12621 324 0,'0'-14'467'0,"0"3"-5"0,3 2-7 15,0 0-12-15,3 1-7 0,0 3-7 0,7 2-8 16,0 2 0-16,5 3-17 0,2 4-12 0,10 5-11 0,0 6-24 16,1 2-16-16,-2 4-22 0,7 10-16 0,-13-7-18 15,10 9-19-15,-13-3-24 0,-1-1-20 16,-6 2-12-16,2 13-19 0,-6 0-16 0,-4-1-18 0,-5-9-69 16,-4 0-88-16,-8 11 0 0,0-14 0 0,-9 11 0 15,3-12 0-15,-11 10 0 0,-3-3 0 0,-2-5 0 16,3-10 0-16,-8 7 0 0,-2-4 0 0,6-6-221 15,0-3-238-15,-9 4-129 0,5-7-567 0,9 0-1249 16,-1-3 553-16</inkml:trace>
  <inkml:trace contextRef="#ctx0" brushRef="#br0" timeOffset="151583.67">17113 12883 466 0,'0'0'518'16,"-6"-3"-12"-16,2 1-17 0,4 2-19 0,-1-4-27 0,1 4-24 15,5-6-41-15,1 2-36 0,3-1-36 16,13 1-31-16,5 0-28 0,8-1-27 0,3 0-71 16,1 1-66-16,2 2-89 0,12-4-110 0,-19 3-101 15,3 2-104-15,-4 2-111 0,-13 0-272 0,-3 1-762 0,-4 2 338 16</inkml:trace>
  <inkml:trace contextRef="#ctx0" brushRef="#br0" timeOffset="151734.29">17225 13094 4265 0,'-16'11'394'15,"5"-5"-204"-15,3-1-93 0,3 1 1 0,1-1-7 16,4-2-10-16,3 4-27 0,2-4-10 0,7 1-3 16,9-1-2-16,12 4-1 0,4-6-4 0,14 1-4 15,6-2-10-15,-1 1-40 0,5-3-47 0,-1-3-66 16,1-1-84-16,-2 2-95 0,-5-1-94 0,2-5-322 15,-5-2-786-15,-2-2 347 0</inkml:trace>
  <inkml:trace contextRef="#ctx0" brushRef="#br0" timeOffset="152067.1">18306 12754 2999 0,'8'-18'241'0,"-4"0"-47"0,0 2 15 0,0 4 25 0,-3 0 7 16,1 1-16-16,-4 4-11 0,1 0-14 0,0 1-17 15,-4 3 10-15,-1 3 15 0,-1 5 0 0,-2 4 15 16,-1 3-4-16,-8 8-6 0,4 2 2 0,-1 3-1 16,-1 4-4-16,2 1-14 0,4 0-10 0,2 2-15 15,-1 0-10-15,8 2-10 0,6 13-16 0,-1-12-8 16,6-4-11-16,4 0-11 0,8-3-105 0,2-1 0 16,3-4 0-16,6-5 0 0,0 0 0 0,3-4 0 0,3-6 0 15,0-3 0-15,0-4 0 0,0-3 0 16,-6-3 0-16,-2-6 0 0,-3-2 0 0,-1-4 0 15,-3-5 0-15,-7-4 0 0,-4-5 0 0,-4-1 0 16,-7-3 0-16,0-11 0 0,-10 0 0 0,-6 1 0 0,-7 1 0 16,-7 1 0-16,-1 5 0 0,-2 14 0 15,2 3 0-15,-3 5 0 0,0 5 0 0,2 4 0 16,1 4 0-16,1 7 0 0,6 2-69 0,8 3-307 16,-4 5-55-16,5 7-71 0,7-3-73 0,2 7-465 0,5 2-1127 15,5 0 499-15</inkml:trace>
  <inkml:trace contextRef="#ctx0" brushRef="#br0" timeOffset="152267.41">19094 13210 3530 0,'4'5'381'0,"0"-1"-75"0,-4 3-35 0,-4 1 24 16,0 3 11-16,-6 3-11 0,-9 4-4 0,-2 0 2 0,-1 5-22 15,0-1-6-15,-4-2-31 0,2 3-22 0,1 1-18 16,-3 1-18-16,1 2-16 0,-2-2-34 0,1 2-46 15,3-1-68-15,1 0-92 0,-10 10-111 0,10-13-134 16,-12 12-134-16,13-12-130 0,-5-1-420 0,3-1-1094 16,-4 0 484-16</inkml:trace>
  <inkml:trace contextRef="#ctx0" brushRef="#br0" timeOffset="153084.81">19774 12642 348 0,'8'-5'454'0,"-1"-1"8"15,0 0-5-15,-2 4-9 0,-1-4-7 16,0 1-5-16,-2 0-18 0,1 3-13 0,-2-2-28 0,-1 4-24 15,1-3-36-15,-1 3-27 0,0 0 0 0,-9 10-28 16,3 3-9-16,-4-1-18 0,0 6-27 16,-1 6-20-16,1-2-21 0,1-3-6 0,3-1-20 0,-1 6-13 15,5 4-16-15,-1-10-12 0,6 3-11 0,-1-3-10 16,7-2-3-16,1 0-9 0,2-2-8 0,0-4-17 16,3-1-10-16,-2-3-15 0,3-3-7 0,2-1-3 15,-1-3-2-15,-1-2-1 0,2-1-1 0,0-3-10 16,-8 0 16-16,3-4-10 0,1 0-2 0,-5-1 1 15,0-1 5-15,-3 1 0 0,-2 0-4 0,-1 0 2 16,1 1 4-16,-3 0 0 0,0 3 9 0,0 2-10 16,1 1-2-16,-1 4-1 0,-1 1-7 0,0 0 3 15,0 0-5-15,0 0 2 0,7 14 3 0,-4-4-7 16,7 5 14-16,-1 0 0 0,2 0-5 0,3 2 7 16,4 3-3-16,1-4 0 0,2-1 2 0,1 0-2 15,-4-6-1-15,1-1 1 0,2-6-7 0,-3 3 5 16,2-3 5-16,-2-4 6 0,-4 1 4 0,4-4 13 15,-2-3 2-15,-4 0 11 0,3-1 8 0,-6-3-12 0,0-4-38 16,-1 1 0-16,-2-2 0 0,-2-2 0 0,-4-8 0 16,0 3 0-16,-5-2 0 0,-8-2 0 15,0 0 0-15,-2 1 0 0,-3 2 0 0,-1 2 0 16,0 1 0-16,1 3 0 0,3 5 0 0,1 1 0 0,-3 2 0 16,3 3 0-16,1 0-339 0,3 5-131 0,1 1-103 15,-4 1-563-15,8 1-1228 0,5 0 543 0</inkml:trace>
  <inkml:trace contextRef="#ctx0" brushRef="#br0" timeOffset="153300.44">20762 12132 4718 0,'-3'-17'392'0,"2"6"-85"15,-1 2 0-15,0 3-1 0,-2-1-46 0,3 2-32 16,-3 0-23-16,-1 1-7 0,1 3-23 0,4 1-4 15,0 0-8-15,-10 5-11 0,8 2-10 0,-2 4-15 16,2 0-16-16,0 2-8 0,-2 2-14 0,0 4-52 16,3-1-40-16,-4 7-102 0,2 1-89 0,-1 2-105 15,1-9-104-15,-4 6-122 0,0 4-132 0,0-5-345 16,0 1-1084-16,-1-7 481 0</inkml:trace>
  <inkml:trace contextRef="#ctx0" brushRef="#br0" timeOffset="153617.26">21503 12145 270 0,'8'-7'492'15,"1"1"-22"-15,-4 1-26 0,-1 3-11 0,-3 0 3 0,-1 2 1 16,0 0 4-16,-15 18 7 0,-4 2 2 0,-7 1-19 16,-5 4-23-16,-4 13-19 0,-4 6-23 0,3-2-19 15,-1-4-27-15,0 6-29 0,5 0-26 16,2 3-26-16,7 0-20 0,3 0-22 0,9-3-28 0,2 3-10 16,12 0-89-16,4-11-70 0,5-3 0 0,1 1 0 15,19 6 0-15,2-2 0 0,7-7 0 0,1-2 0 16,3-5 0-16,-11-10-327 0,19-1-118 0,-15-8-113 15,0 0-586-15,1-4-1239 0,-2-3 548 0</inkml:trace>
  <inkml:trace contextRef="#ctx0" brushRef="#br0" timeOffset="153950.06">21871 12811 68 0,'-5'-6'447'0,"1"1"15"0,-1-2-2 0,0 5 0 16,-2-3-8-16,5 1-6 0,-3 1-6 0,2-1-27 15,3 4-25-15,-1-3-15 0,1 3-27 0,13-4-33 16,-2 1-27-16,6 2-26 0,2-4-24 0,11 1-28 16,-1-2-10-16,2 1-32 0,-1-2-15 0,-2-1-12 15,-1-1-18-15,-9 2-5 0,1-3-15 0,-2-2 3 16,-2-2-19-16,-4-2-11 0,-5-3-10 0,0 3-2 16,-3-2-7-16,-4-1-7 0,-4 2 1 0,0 2-18 15,-7 2 1-15,-3 1-7 0,-10-1 5 0,1 5 4 16,-5 5-7-16,-2 4 8 0,4 5 12 0,-2 2 17 0,1 5 5 15,2 4 6-15,-1 5 0 0,4 2-19 0,4 2-56 16,6 2 0-16,1 1 0 0,5 0 0 16,7-1 0-16,5 1 0 0,7 0 0 0,3-1 0 0,8 0 0 15,1-3 0-15,4-4 0 0,3-3 0 0,4-1 0 16,-1-4-147-16,3-3-191 0,3-5-67 0,-3 3-71 16,0-6-61-16,-3-3-69 0,-2-1-341 0,0-2-1027 15,-5 0 455-15</inkml:trace>
  <inkml:trace contextRef="#ctx0" brushRef="#br0" timeOffset="154118.4">22485 12887 553 0,'7'-6'279'0,"3"1"49"16,-3 0-5-16,-2 2 8 0,0-1-17 0,-1 2-1 16,-3 1 29-16,-1 1 21 0,0 0 15 0,0 0 1 15,-10 8-6-15,5-2-12 0,-3 1-8 0,-2 4-13 16,1 0-10-16,-4 2-21 0,-2 0-20 0,2 1-29 16,-5 4-24-16,3 4-25 0,-2-2-20 0,2 0-21 15,4-3-34-15,-1-1-49 0,3-1-71 0,0-2-76 16,3 0-91-16,-2-1-104 0,4-1-92 0,-1-3-101 15,1 1-100-15,3 0-412 0,1-2-1039 0,5-4 460 16</inkml:trace>
  <inkml:trace contextRef="#ctx0" brushRef="#br0" timeOffset="154616.57">23262 12821 52 0,'16'-13'446'0,"-2"-3"11"0,0 0 1 0,-1 2 7 16,-6-1-3-16,0 2-8 0,-6 1-20 0,-1 1-26 15,-1 0-27-15,-4 0-29 0,-4 1-23 0,-1 3-24 16,-7 2-12-16,-1 0-20 0,-2 9-13 0,-9 2-23 16,-1 5-20-16,-2 3-17 0,0 3-25 0,2 2-12 15,-2 2-16-15,4 0-18 0,0 1-9 0,1 1-14 0,5-2-6 16,0 0-8-16,4-1-11 0,11-4-2 0,0 0-19 15,5-5 4-15,2 0-3 0,6 0-9 0,4-3-4 16,8-1-6-16,5 0 2 0,5-6-13 0,-1-2 4 16,4-3-6-16,2-1 2 0,0-3-12 0,-1-3-19 15,0-6 0-15,0 1 0 0,-3-2 0 0,1-2 0 16,-2-3 0-16,-5-4 0 0,0-3 0 0,3-12 0 16,-10 9 0-16,5-14 0 0,-5 0 0 0,-3-4 0 15,-1 4 0-15,-4-3 0 0,-2 3 0 0,-5-2 0 16,-1 4 0-16,-4 8 0 0,-1 4 0 0,-4 1 0 15,0 3 0-15,-4 3 0 0,3 9 0 0,1 3 0 16,1 6 0-16,-2-1 0 0,5 7 0 0,-4 3 0 16,0 5 0-16,2 2 0 0,0 10 0 0,1 7 0 15,3 4 0-15,5 4 0 0,3 2 0 0,4 9 0 16,2-9 0-16,-1 0 0 0,8 10 0 0,-4-11 0 16,3-2 0-16,0 0 0 0,2-1 0 0,-1-3 0 15,2-3 0-15,-1-4 0 0,-1-2 0 0,1-1 0 16,-6-6-205-16,-3-3-140 0,-1-1-35 0,0-2-21 15,-4-1-41-15,0-1-35 0,3-1-36 0,-7-1-392 16,-1-2-981-16,0 0 435 0</inkml:trace>
  <inkml:trace contextRef="#ctx0" brushRef="#br0" timeOffset="154917.23">23787 12003 3277 0,'3'-26'278'0,"0"9"-77"0,-3 7 63 16,2-1-33-16,-2 1-54 0,0 3-44 0,2 3 16 0,-1 3 23 16,-1 1 5-16,0 0 15 0,13 15 10 15,-5 0 7-15,6 8 2 0,-4 5-3 0,4 5-1 16,6 10-8-16,-1 6-1 0,-4 1-13 0,2 2-12 0,-3 0-16 16,0-1-20-16,-4 1-6 0,1-2-21 0,-7-1-16 15,-3-1-3-15,-2-4-5 0,-3-8-9 0,-6-1-10 16,0-2-2-16,-4-1-9 0,-1-1-5 0,-5-2-25 15,0-2-26-15,-3 1 0 0,-4-6 0 0,0 0 0 16,-1 0 0-16,-1-4 0 0,-1 1 0 0,6-4 0 16,-2-3 0-16,6-3-166 0,0 1-82 0,4-2-98 15,-3-1-80-15,2-3-97 0,4 0-111 0,5-2-341 16,3 0-1056-16,5-2 467 0</inkml:trace>
  <inkml:trace contextRef="#ctx0" brushRef="#br0" timeOffset="155300">24357 12460 569 0,'4'-10'644'0,"-4"10"-18"16,0-6-33-16,2 1-9 0,1 1-20 0,1-1-41 15,1-2-37-15,1 3-41 0,4-1-41 0,3 2-42 16,6-1-36-16,10 1-35 0,1 2-28 0,2 2-28 16,-1-2-46-16,2 1-57 0,2 2-76 0,-7 3-93 15,-8-2-100-15,-1 2-108 0,3 0-84 0,-12 3-98 16,-1 0-74-16,-4 2-435 0,-1-1-1014 0,-4 4 448 16</inkml:trace>
  <inkml:trace contextRef="#ctx0" brushRef="#br0" timeOffset="155450.81">24495 12667 143 0,'-22'12'308'15,"4"-3"5"-15,6-4 13 0,0-1 2 0,6 0 13 16,-1-2-10-16,0 2 14 0,2-3 18 0,2 2-2 16,3-3-14-16,0 0-28 0,15 3-22 0,-4-4-27 15,10 1-25-15,7 0-27 0,4 0-22 0,2 0-17 16,-1-1-23-16,1-2-41 0,2 1-60 0,0-3-80 16,-2 1-105-16,1 0-98 0,-6-2-103 0,2-4-93 15,0 3-313-15,-6-5-797 0,3-1 352 0</inkml:trace>
  <inkml:trace contextRef="#ctx0" brushRef="#br0" timeOffset="155800.64">25225 12236 113 0,'0'-11'418'16,"2"0"-11"-16,1-3 1 0,-1 4 2 0,1 2-7 0,3-1-24 15,-1 0-15-15,3 1-17 0,2 3-15 0,4 0-28 16,-1 2-26-16,1 1-25 0,4 5-24 0,-4 1-26 15,3 2-10-15,-1 1-27 0,1 4-18 16,0 0-10-16,-7 4-14 0,1 1-14 0,-2 2-12 0,-4 7-6 16,-1-1-4-16,-6 2-7 0,-3 3 0 0,-6-5 5 15,-5 1 6-15,-3 1-9 0,-2-1 10 0,-6-1-1 16,0 1 5-16,1-3-1 0,-4-1-1 0,2-1 1 16,3-2 5-16,3 1-6 0,0-1 0 0,12-6 6 15,1-3 2-15,4 2 7 0,2-4-8 0,6 2-9 16,3-1-6-16,8 0-11 0,13 2 0 0,0-3-16 15,7-1 1-15,2-1-27 0,0-3-34 0,15-1 0 16,-11-1 0-16,-2-3 0 0,2-2-62 0,-1-1-91 16,-3-1-68-16,-1-4-68 0,-2-2-55 0,0 0-49 15,-2 1-52-15,-2-1-56 0,-6 1-464 0,4 0-1043 16,-12 6 462-16</inkml:trace>
  <inkml:trace contextRef="#ctx0" brushRef="#br0" timeOffset="155950.54">25855 12661 245 0,'-4'4'366'0,"1"-1"14"0,3-3 34 16,-5 2 19-16,5-2 17 0,-10 0 6 0,2-2-16 15,1 0-29-15,-1-2-30 0,0 2-41 0,3-1-34 16,-1-1-49-16,-2-3-73 0,1 3-117 0,4-1-154 0,-5 1-173 16,-2-4-198-16,6 5-264 0,-5-5-780 0,4-1 346 15</inkml:trace>
  <inkml:trace contextRef="#ctx0" brushRef="#br0" timeOffset="193099.9">3422 14737 185 0,'0'-26'403'15,"4"1"15"-15,0-1 11 0,-2 7-1 0,6-5-3 0,-3 6-5 16,-1 1-2-16,-3 6-4 0,2-3 1 15,-2 5-9-15,0-2-5 0,2 7-27 0,-2-2-31 0,-1 1-34 16,0 5-22-16,0 0-33 0,0 0-17 0,-6 14-21 16,3 2-10-16,-2 3-16 0,-4 9-14 0,-1 2-15 15,2 0-20-15,3 1-12 0,-3 2-11 16,2 1-11-16,2-1-14 0,4-1-11 0,2 0-76 0,0-3-6 16,4-3 0-16,2-8 0 0,-3 0 0 0,4-4 0 15,0-3 0-15,0-3 0 0,0-2 0 0,5-6 0 16,-2-1 0-16,4-4 0 0,-1-2 0 0,1-5 0 15,-3-3 0-15,6-5 0 0,-5-2 0 0,-1 0 0 16,2 0 0-16,-5 5 0 0,2 1 0 0,-2 1 0 16,-5 6 0-16,0 1 0 0,-1 4 0 0,2-1 0 15,-2 3 0-15,-4 2 0 0,8 7 0 0,-4 2 0 16,-2 2 0-16,2 5 0 0,4-1 0 0,-2 4 0 16,3 8 0-16,3-5 0 0,-2-4 0 0,4 3 0 15,0-7 0-15,-1 0 0 0,3-4 0 0,0-1 0 16,0-3 0-16,0-1 0 0,-2-5 0 0,-3-2 0 15,7-4 0-15,-4-2 0 0,-2-1 0 0,-1-4 0 16,-2-3 0-16,-1-2 0 0,2-8 0 0,-5-2 0 16,-2 1 0-16,-1-3 0 0,2 1 0 0,-4-2 0 15,-4 1 0-15,-1 3 0 0,2 0 0 0,0 9 0 16,-5 1 0-16,3 6 0 0,1 1 0 0,-1 3 0 16,0 3 0-16,1 2 0 0,4 2 0 0,0 0 0 15,-14 11 0-15,14-4-189 0,-4 3-454 0,0-2-584 16,8 5-1328-16,-1-3 587 0</inkml:trace>
  <inkml:trace contextRef="#ctx0" brushRef="#br0" timeOffset="193300.77">4210 14420 4124 0,'2'-27'443'15,"-2"3"-82"-15,0 9-11 0,-3 5 3 0,2-1-23 16,0 4-34-16,1 1-43 0,0 1-59 0,0 2-45 15,0 3-3-15,0 0 4 0,0 0-5 0,-2 15-7 16,2-2-11-16,0 3-12 0,-2 4-12 0,-3 5-12 16,0 0-8-16,0 3-24 0,-2-2-40 0,-2 1-55 15,2 2-90-15,-2-1-100 0,3-4-122 0,-5 2-147 16,6-8-174-16,0 1-353 0,1-1-1107 0,3-1 490 16</inkml:trace>
  <inkml:trace contextRef="#ctx0" brushRef="#br0" timeOffset="193667.12">4823 14270 346 0,'0'-8'564'0,"0"1"9"0,-4 4-1 0,0-1-15 16,-2 3-19-16,-6 2-20 0,1 3-36 0,-6 5-32 16,-5 10-31-16,3 1-21 0,-4 3-12 0,1 3-23 15,-6 12-32-15,10-5-28 0,-5 10-30 0,3 1-24 16,8-11-25-16,5 0-20 0,-6 12-23 0,9-11-17 15,-1 0-68-15,5 2-96 0,5-1 0 0,3-2 0 16,2-2 0-16,4 0 0 0,1-6 0 0,2-1 0 16,1-2 0-16,-5-7 0 0,5-1-346 0,-6-4-184 15,4 1-163-15,-6-4-411 0,3-2-1196 0,-2-2 529 16</inkml:trace>
  <inkml:trace contextRef="#ctx0" brushRef="#br0" timeOffset="194050.81">5390 14447 375 0,'5'-17'528'0,"3"2"10"16,-3 1 37-16,-4-2-3 0,-1 1-21 0,-5 4-37 0,4 0-41 15,-3 3-48-15,-1-1-41 0,-4 2-45 0,-5 1-25 16,-1 2-40-16,-4 2-17 0,-1 2-21 15,0 2-22-15,1 0-21 0,1 5-22 0,-3-1-11 16,5 4-22-16,-1 0-11 0,3 0-15 0,5 0-10 0,3 3-5 16,-2-2-12-16,8 1-13 0,4 3-5 0,1-1-4 15,8 2-7-15,1-4-5 0,7 3-1 0,3 0-6 16,1-3-10-16,3 2-34 0,0-2 0 16,0 2 0-16,-1-3 0 0,0 4 0 0,-10-3 0 0,4 2 0 15,-4-2 0-15,-2 2 0 0,-4-3 0 0,-3 4 0 16,-4-3 0-16,-4 0 0 0,-2 3 0 0,-7 0 0 15,-3-1 0-15,-4-4 0 0,-9 7 0 0,-4-3 0 16,-3-2 0-16,0-2 0 0,-6 1 0 0,5-6 0 16,0 4 0-16,2-3 0 0,3-2 0 0,-3-1 0 15,13-4-23-15,5 3-257 0,7-1-131 0,2-2-145 16,4 1-598-16,0 0-1250 0,0 0 553 0</inkml:trace>
  <inkml:trace contextRef="#ctx0" brushRef="#br0" timeOffset="194250.04">5785 14769 4299 0,'0'0'503'0,"0"0"-184"15,0 0 0-15,0 0 10 0,0 0-2 0,-18 5-30 16,13 0-38-16,-1 2-44 0,-3 1-36 0,0 2-19 16,0 4-8-16,-3 1-9 0,1 2-17 0,1 1-15 15,-6 3-8-15,3-4-20 0,-2 3-36 0,1 2-54 16,5-5-67-16,-5-2-75 0,0 8-71 0,5-12-93 15,0 0-116-15,4 0-134 0,1-6-473 0,0-1-1123 16,4 0 497-16</inkml:trace>
  <inkml:trace contextRef="#ctx0" brushRef="#br0" timeOffset="194883.91">6305 14701 4206 0,'13'-15'424'15,"2"4"-163"-15,-2 1-9 0,-4 0 33 0,1 0 8 16,-1 1-11-16,0-4-16 0,-1 2-30 0,-2 0-27 0,-1 1-2 16,0 0-13-16,-2-1-8 0,-3-2-9 15,-1 4-12-15,-2-2-6 0,-5 3-13 0,2 1-13 16,-5 3-23-16,-2-2-110 0,-4 4 0 0,-2 2 0 16,-4 4 0-16,-5 2 0 0,-3 8 0 0,3 0 0 0,0 3 0 15,3 2 0-15,3-2 0 0,-1 6 0 16,5-2 0-16,5 1 0 0,4-3 0 0,8-1 0 15,1-6 0-15,5 5 0 0,4-2 0 0,2-6 0 16,5 0 0-16,3-6 0 0,4 0 0 0,6-3 0 0,-1-4 0 16,-1-3 0-16,0-3 0 0,0-2 0 0,-10 0 0 15,3-4 0-15,-6 1 0 0,5-4 0 16,-9 3 0-16,1 0 0 0,-2-2 0 0,-3 3 0 16,-1-1 0-16,-1 6 0 0,0-1 0 0,-2 6 0 0,-2 1 0 15,1 2 0-15,-1 2 0 0,0 0 0 0,-1 14 0 16,-4-3 0-16,4 5 0 0,0 3 0 15,3 6 0-15,-2-6 0 0,5 7 0 0,-1-7 0 0,1 1 0 16,4-2 0-16,1-3 0 0,3-5 0 0,-1-2 0 16,3-1 0-16,-3-5 0 0,2-3 0 0,-5-2-327 15,2-4-29-15,6-3-26 0,-4-3-16 0,0 1-5 16,-2-5-4-16,4-8 1 0,-3 2-7 0,-1-5 9 16,-1-2 19-16,-1-3 26 0,2-1 23 0,0 0 53 15,-1-10 55-15,2-2 77 0,-5 14 78 0,1 3 87 16,1 1 82-16,0 4 60 0,0 6 62 0,-4 2 55 15,0 3 47-15,2 2 21 0,-4 3-4 0,0 4 14 16,3 0 6-16,-2 2 0 0,1 2-4 0,0 4-10 16,3 3-9-16,3 4-10 0,1 5-17 0,3 4-14 15,-1 5-13-15,0 2-23 0,3 2-257 0,-2 2 0 16,-1 2 0-16,3-1 0 0,-3 14 0 0,-1-13 0 16,-7 0 0-16,2-1 0 0,-3 2 0 0,-2-4 0 15,-3 3 0-15,-4-5 0 0,-8 0 0 0,1 0 0 16,-7-3 0-16,-4 0 0 0,-2-3 0 0,-5 0 0 15,-3-2 0-15,-16-1 0 0,10-4 0 0,-12 4-272 16,0-5-1049-16,14-3-1429 0,2 0 633 0</inkml:trace>
  <inkml:trace contextRef="#ctx0" brushRef="#br0" timeOffset="195399.93">7319 14554 121 0,'0'0'544'0,"0"0"21"0,0 0 20 0,0 0-1 15,0 0-21-15,0 0-51 0,0 0-33 0,0 0-43 16,0 0-41-16,10 3-37 0,-5-2-36 0,4-1-26 0,5 1-32 15,4 3-25-15,10-4-51 0,1-3-67 0,5 6-54 16,-4-7-80-16,2 2-96 0,-1 0-112 16,-4 2-101-16,-7 0-105 0,-2 0-94 0,-5 2-317 15,-4-2-907-15,-4 1 400 0</inkml:trace>
  <inkml:trace contextRef="#ctx0" brushRef="#br0" timeOffset="195550.81">7349 14678 154 0,'-19'8'380'16,"5"1"-21"-16,5-1 16 0,4-3 43 0,1 0 33 15,4 2 17-15,4-2-2 0,5 0-18 0,10-1-28 0,8 0-40 16,6-3-39-16,-1 0-37 0,5-1-30 0,-1-1-21 16,6-2-48-16,-5 0-68 0,-1 1-111 0,-1-3-141 15,-6 5-161-15,-9-1-217 0,-2-1-337 16,-5 2-898-16,-3 0 398 0</inkml:trace>
  <inkml:trace contextRef="#ctx0" brushRef="#br0" timeOffset="196900.62">8342 14405 327 0,'7'-7'506'0,"-1"1"15"0,-3 0 10 15,-1 2 2-15,3-2-19 0,-4 0-16 0,1 3-25 16,-1-2-29-16,-1 5-34 0,0-6-35 0,0 6-23 16,0 0-26-16,0 0-9 0,-22 10-8 0,15-4-14 0,-7 8-24 15,5 4-8-15,-5 1-16 0,1 6-19 16,1 4-17-16,5-1-16 0,-3 2-150 0,3-5-45 15,5 6 0-15,2-3 0 0,6-2 0 0,-1 2 0 0,5-4 0 16,4-1 0-16,3-2 0 0,-3-7 0 0,0-1 0 16,9 0 0-16,3-4 0 0,0-4 0 0,-4-3 0 15,6-4 0-15,2-2 0 0,-3-1 0 16,1-5 0-16,-3 0 0 0,-2-6 0 0,-6 4 0 0,6-6 0 16,-7-5 0-16,0-4 0 0,-5 2 0 0,0-1 0 15,-9-2 0-15,1-3 0 0,-6-1 0 0,-6-1 0 16,-2 3 0-16,-2 2 0 0,-4 2 0 15,-1 2 0-15,-3 5 0 0,-4 3 0 0,1 6 0 0,2 8 0 16,-8 2 0-16,8 2 0 0,4 6 0 0,-6 8 0 16,-3 4 0-16,5 7-1366 0,4 0-1478 0,6 5 654 15</inkml:trace>
  <inkml:trace contextRef="#ctx0" brushRef="#br0" timeOffset="197200.69">9343 14936 3494 0,'5'-3'405'0,"0"-1"-92"0,-1 1-51 0,0 2 19 15,-4 1 6-15,2-3 1 0,-2 3-7 0,0 0-5 16,0 0-10-16,0 0 6 0,-9 16-2 0,-3-3-6 16,-1-2-23-16,-5 7-19 0,-1 3-23 0,-5 0-18 15,-1 0-15-15,0 4-19 0,3-2-71 0,-4 1-76 16,6-1 0-16,0 2 0 0,2-1 0 0,-3-3-225 16,11 3-174-16,-8-5-180 0,7-5-586 0,-1 1-1262 15,5 1 559-15</inkml:trace>
  <inkml:trace contextRef="#ctx0" brushRef="#br0" timeOffset="197934.31">10465 14461 251 0,'-3'2'368'0,"3"-2"3"0,-8 1 7 0,8-1 2 16,-5 2-11-16,5-2 3 0,0 0-11 0,-8 0-16 15,8 0-7-15,-8 6-17 0,3-2-6 0,-1 4-4 16,-2 3 1-16,-1 4-8 0,0 2-6 0,-1 7-5 16,-3 0-4-16,4 0-20 0,0 1-20 0,1 2-27 15,3-1-30-15,4 1-8 0,-2-1-14 0,2-1-20 16,6-1-15-16,0-5-21 0,2-1 1 0,3-4-24 16,0 3-6-16,3-2-4 0,4-4-20 0,-2-1-8 0,3-2-9 15,-3-5-44-15,6-2 0 0,-3-2 0 16,-2-2 0-16,1-2 0 0,-3-4 0 0,1 0 0 15,-1-6 0-15,0-1 0 0,-1 0 0 0,0-7 0 0,0 1 0 16,-3 0 0-16,-1 5 0 0,0 2 0 0,-5 4 0 16,1 3 0-16,-1-2 0 0,-2 4 0 0,2 4 0 15,-1 2 0-15,-3 0 0 0,0 0 0 0,8 12 0 16,-4-1 0-16,0 2 0 0,1 3 0 0,3-1 0 16,1 3 0-16,0-1 0 0,2 0 0 0,5-2 0 15,-3 2 0-15,3-5 0 0,-2-1 0 0,4 1 0 16,0-4 0-16,1 0 0 0,-6-7 0 0,6 0 0 15,-5-1 0-15,5-3 0 0,-5-3 0 0,0-1 0 16,0-3 0-16,0 1 0 0,-2-4 0 0,-1 0 0 16,-2-4 0-16,3-5 0 0,-2-3 0 0,-6-1 0 15,-3-3 0-15,2-2 0 0,-6 0 0 0,2-1 0 16,-3 3 0-16,-5 3-5 0,0 2-407 0,-1 8-158 16,-6 1-631-16,5 3-1301 0,1 3 576 0</inkml:trace>
  <inkml:trace contextRef="#ctx0" brushRef="#br0" timeOffset="198149.84">11265 14272 5192 0,'0'-25'355'0,"1"4"-122"0,3 2 21 0,-4 7 16 15,3 1-8-15,-3 3-8 0,1 1-60 0,-1 2-43 0,3 3-37 16,-3 2-4-16,0 0-17 0,5 13-5 0,-8-1-15 15,3 6-2-15,-2 1 3 0,-2 9-45 16,-3-2-46-16,2 3-53 0,-5 0-72 0,2 3-75 16,2-3-89-16,-3-3-87 0,-2 6-116 0,4-6-519 0,-2 3-1113 15,7-9 493-15</inkml:trace>
  <inkml:trace contextRef="#ctx0" brushRef="#br0" timeOffset="198433.16">11849 14252 272 0,'5'-11'578'0,"0"3"11"16,1 0-5-16,-4 3-24 0,2 2-21 0,0-2-31 16,-4 5-24-16,0 0-18 0,0 0-20 0,-12 17-27 15,1-4-22-15,-2 5-29 0,-2 4-23 0,-4 2-24 16,-3 3-25-16,-3 2-25 0,5 1-25 0,1 1-24 15,-7 11-22-15,12-9-120 0,4 2-80 0,2-2 0 16,-1 1 0-16,9 0 0 0,3 0 0 0,4 0 0 16,1-4 0-16,6 1 0 0,4-1 0 0,15 6 0 15,-8-11 0-15,1-3 0 0,3 1 0 0,-1-4 0 16,4 0-353-16,2-4-325 0,-6-4-516 0,-3 1-1293 16,-5-5 572-16</inkml:trace>
  <inkml:trace contextRef="#ctx0" brushRef="#br0" timeOffset="198917.53">12529 14440 3363 0,'0'-7'239'16,"1"-3"-85"-16,2 3 31 0,-3-1 64 15,0 2 8-15,-4-4 4 0,1 2-10 0,0-2-21 0,-4 3-29 16,0-2-4-16,-2 1-19 0,-4 1-4 16,-1-2-4-16,-7 2-12 0,2 3-10 0,-3-1-8 0,-4 1-13 15,4 3-5-15,3 0-15 0,-3 2-6 16,4 0-16-16,4 3-12 0,2 0-4 0,1 0 1 0,5 1-8 15,2 0-3-15,0 2-8 0,4 0 5 0,3 3-3 16,2-1-2-16,4 4-11 0,7-4-7 0,-2 4 3 16,8 6-8-16,2-3 4 0,3 0-10 0,-1-1-2 15,-2 1-3-15,2 0-1 0,-3 0-8 0,1 3 8 16,-5-1-3-16,-5-2 7 0,-4 0-11 0,-2-1 3 16,1 0-11-16,-8-2 9 0,-1-1 4 0,-4-3-14 15,-1 2 8-15,-4-3 6 0,-4 4 17 0,-4-4 11 16,-1-2-1-16,-9 1 19 0,-1-3-53 0,-2-2-7 15,0-2 0-15,-5-1 0 0,4-2 0 0,1 2 0 16,2-2 0-16,7-2 0 0,2 2 0 0,1-3 0 16,7 2 0-16,-2 0 0 0,5 1-140 0,6-4-270 15,-1 4-146-15,6-1-626 0,-3 4-1279 0,16-2 567 16</inkml:trace>
  <inkml:trace contextRef="#ctx0" brushRef="#br0" timeOffset="199133.37">12714 14761 4446 0,'4'-9'520'0,"-4"9"-182"15,-2-5-8-15,2 5-11 0,-4-4-10 0,4 4-2 16,0 0-29-16,0 0-25 0,0 0-40 0,-13 9-4 16,8 0-13-16,0 2-18 0,0-1-14 0,1 2-33 15,-5 4-131-15,1 2 0 0,2 1 0 0,1 0 0 16,0 1 0-16,-2-1 0 0,1-1 0 0,-1 0 0 0,4 0 0 15,-1-2 0-15,-1 0-231 0,2-3-161 16,-1-2-77-16,-1 0-98 0,0-1-522 0,3-2-1180 16,-1-1 522-16</inkml:trace>
  <inkml:trace contextRef="#ctx0" brushRef="#br0" timeOffset="200683.03">13052 14314 148 0,'1'-6'505'15,"3"2"12"-15,-3-2 4 0,-1 3-10 0,0-1-22 0,0 4-32 16,0 0-31-16,-5-4-22 0,5 4-7 0,0 0-23 15,-14 8-8-15,8-1-16 0,-1 4-10 16,-2 3-16-16,2 2-26 0,0 2-16 0,1 7-22 0,-2-2-19 16,4-2-26-16,-1 6-17 0,4 2-22 0,1-1-20 15,1 1-10-15,4-3-56 0,-1-1-90 0,1 0 0 16,2-5 0-16,-1-2 0 0,3-2 0 16,-4-2 0-16,0 0 0 0,3-4 0 0,-3 0 0 0,3-1 0 15,-5-3 0-15,3-3 0 0,-4 1 0 0,2-4 0 16,-4 0 0-16,0 0 0 0,9-6 0 0,-4 0 0 15,1-3 0-15,0-2 0 0,1-4 0 0,3 2 0 16,-2-3 0-16,2 0 0 0,1 2 0 0,0 1 0 16,-1 1 0-16,2 4 0 0,-1 1 0 0,-2 1 0 15,5 2 0-15,-5 1 0 0,4 5 0 0,-3 0 0 16,3 3 0-16,2 3 0 0,-4 2 0 0,0 2 0 16,0 1 0-16,1 1 0 0,-3 2 0 0,0 1 0 15,-1-3 0-15,-3 4 0 0,1-3 0 0,-6 0 0 16,2 1 0-16,-1-3 0 0,-4 3 0 0,-1-5 0 15,-1-1 0-15,-3-2 0 0,-2 2 0 0,-4-2 0 16,-2 0 0-16,-2 0 0 0,-1-4 0 0,-2 0 0 16,-6-4 0-16,4-3 0 0,2 0 0 0,5 1 0 15,-2-4 0-15,2 0 0 0,6-1 0 0,-1 0-485 16,2-3-163-16,3-6-529 0,3 1-1274 0,5-4 564 16</inkml:trace>
  <inkml:trace contextRef="#ctx0" brushRef="#br0" timeOffset="200949.58">13416 14312 7 0,'4'-18'498'0,"1"2"28"0,0 6 27 0,0-3 17 16,5 5-10-16,1 0-9 0,-1 3-27 0,5 4-21 16,3 1-31-16,2 3-39 0,1 3-25 0,3 7-36 15,3 4-35-15,0 4-32 0,-3 1-32 0,2 4-26 0,-1 2-24 16,-4 4-22-16,4 6-24 0,-2 3-12 15,-11-9-19-15,1 1-16 0,-6 3-120 0,-3-2-10 16,-3 0 0-16,-4 0 0 0,-5 1 0 0,-6-2 0 16,0-2 0-16,-5 1 0 0,-4-2 0 0,-1-3 0 0,-5-3 0 15,5 0 0-15,-3-5 0 0,4-2 0 0,3 0 0 16,6-7 0-16,3-3 0 0,2-1 0 0,2-1-6 16,4-4-379-16,2 1-92 0,1-2-86 15,0 0-564-15,15-10-1221 0,-1 0 541 0</inkml:trace>
  <inkml:trace contextRef="#ctx0" brushRef="#br0" timeOffset="201117.54">14125 14641 3812 0,'12'-14'476'0,"-3"6"-214"0,0 1 25 0,-4-1 56 16,-1 3 20-16,-2 0-24 0,2 1-32 0,0 1-63 16,2 0-44-16,7 0-21 0,-1 0-18 0,7 3-18 15,-1 0-19-15,6 3-39 0,3-1-52 0,1 1-75 16,-8 1-86-16,8 1-106 0,-1-1-106 0,-8 1-120 15,0 0-115-15,-7 1-356 0,-2-2-1006 0,-1 2 445 16</inkml:trace>
  <inkml:trace contextRef="#ctx0" brushRef="#br0" timeOffset="201268">14366 14713 374 0,'-21'5'422'16,"7"-3"6"-16,5 0 23 0,-4-1 47 0,6 1 32 16,-1-1 16-16,4-1-7 0,4 0-26 0,-9 0-39 15,9 0-40-15,0 0-39 0,0 0-42 0,0 0-34 16,22-3-29-16,-3 2-37 0,0-1-42 0,2 1-58 15,7-5-75-15,-6 4-105 0,0 0-115 0,5 1-129 16,-9 0-150-16,5-1-160 0,-1-1-390 0,-9 1-1049 16,5-3 464-16</inkml:trace>
  <inkml:trace contextRef="#ctx0" brushRef="#br0" timeOffset="201583.28">14897 14599 4024 0,'-2'-8'452'0,"2"3"-125"0,2-8 11 15,-6 6 14-15,4-4-14 0,0 0-37 0,0 1-30 16,4-4-52-16,-3 3-39 0,5-5-18 0,0-1-10 16,3 0-21-16,5-5-8 0,0-2-6 0,0 1-16 15,0 1-6-15,0 1-11 0,-1-4-7 0,4 3-8 16,-3 0-14-16,-4 4 1 0,1-6-9 0,-4 7-4 16,1 2 2-16,-6 2-13 0,4 3-32 0,-6-1 0 15,2 5 0-15,-2 1 0 0,-2 3 0 0,2 2 0 16,0 0 0-16,0 0 0 0,-12 13 0 0,6-2 0 15,-1 5 0-15,0 2 0 0,-3 4 0 0,4 6 0 16,3-2 0-16,-3 2 0 0,2 1 0 0,3 1 0 0,-3 0 0 16,1 1 0-16,2 0 0 0,-1-1 0 15,-1 4 0-15,0-3 0 0,1-2 0 0,-2 0 0 16,4-1 0-16,-4-2 0 0,3 0 0 0,-8-3 0 16,4-2-3-16,1-5-387 0,-5 1-89 0,-1-2-66 0,1-1-63 15,-3-4-420-15,1 3-1114 0,-1-5 494 0</inkml:trace>
  <inkml:trace contextRef="#ctx0" brushRef="#br0" timeOffset="201733.66">14822 14870 427 0,'0'0'303'0,"-9"-2"44"0,4-2 17 16,2 2 27-16,1-2 46 0,2 4 31 0,-8-3 25 0,7-2-9 15,1 5-3-15,0-7-25 0,0 7-25 0,6-7-26 16,-2 5-32-16,4 0-29 0,2-2-39 16,8-1-30-16,-2 3-23 0,5-1-41 0,8 0-59 0,-1 0-68 15,3 0-92-15,-3-2-117 0,1 2-121 0,-1 1-137 16,-9 2-146-16,0-2-503 0,2 0-1118 0,10 1 494 15</inkml:trace>
  <inkml:trace contextRef="#ctx0" brushRef="#br0" timeOffset="201899.84">15365 14815 397 0,'0'0'413'16,"9"1"0"-16,-4-1 25 0,-5 0 37 0,6 1 28 16,-3 3 11-16,1 0 3 0,-3 0-5 0,4 3-9 15,-1 1-22-15,0 2-24 0,0-1-37 0,-4 1-41 16,5 3-38-16,-4 0-32 0,2 4-32 0,-2 1-36 15,-1-1-32-15,-3 0-58 0,-3 1-75 0,0 1-86 16,-7 3-103-16,-8 3-112 0,-2-2-122 0,-5 0-145 16,-14 7-161-16,-3-6-378 0,-6-1-1118 0,4-3 495 15</inkml:trace>
  <inkml:trace contextRef="#ctx0" brushRef="#br0" timeOffset="202584">16455 14534 386 0,'3'-19'527'0,"-3"2"27"15,0 0 11-15,0 6-6 0,1 2-16 0,-1 2-41 16,0 0-48-16,-1 5-42 0,1 2-24 0,0 0-8 16,0 0-20-16,-8 21-27 0,4-5-22 15,-4 9-30-15,2 2-22 0,-2-4-28 0,2 7-23 0,2-2-17 16,4 0-25-16,-4 2-13 0,4-2-13 0,4-3-14 16,-3 0-15-16,3-6-60 0,4 0-51 0,-2-5 0 15,3 0 0-15,-1-6 0 0,2 0 0 0,4-4 0 16,-5-1 0-16,5-3 0 0,-1-4 0 0,6-3 0 15,-3 0 0-15,-1-6 0 0,-1-2 0 0,4-6 0 16,-3-2 0-16,2-1 0 0,-4 0 0 0,-1 1 0 16,0-2 0-16,-6 8 0 0,-1 5 0 0,3 2 0 15,-4 2 0-15,-3 2 0 0,3 4 0 0,-3 0 0 16,-1 2 0-16,8 11 0 0,-4 0 0 0,3 3 0 16,-3 3 0-16,6 1 0 0,1 4 0 0,4 3 0 15,0-3 0-15,3-1 0 0,3 0 0 0,3-5 0 16,-1-1 0-16,1-4 0 0,-5-3 0 0,1-1 0 15,-4-6 0-15,5 1 0 0,-9-4 0 0,3-1 0 16,-3-3 0-16,-1-1 0 0,-2-3 0 0,-1-3 0 16,0-4 0-16,-4-2 0 0,-3-6 0 0,-3-4 0 15,-4 3 0-15,0-2 0 0,-4-1 0 0,0 0 0 16,-6 3 0-16,0-3 0 0,-6 6 0 0,8 2 0 16,-1 6 0-16,2 2 0 0,-4 3 0 0,3 2-476 15,1 2-811-15,3 4-1392 0,6-2 616 0</inkml:trace>
  <inkml:trace contextRef="#ctx0" brushRef="#br0" timeOffset="202784.01">17265 14247 334 0,'-2'-17'630'0,"-2"-1"17"0,1 6 11 0,2 1-3 15,1 1-25-15,-2 3-38 0,2-1-56 16,-2 3-53-16,0 3-49 0,2 2-45 0,0 0-36 0,-4 11-37 15,3 0-31-15,-5 5-31 0,3 4-56 0,-5 4-69 16,0 3-89-16,2 1-109 0,-3-2-113 0,-1 3-134 16,0 1-136-16,0 4-146 0,0-3-393 15,0-1-1075-15,4 3 476 0</inkml:trace>
  <inkml:trace contextRef="#ctx0" brushRef="#br0" timeOffset="203100.07">17991 14265 3317 0,'21'-26'233'0,"-10"11"-58"0,1 1-6 0,-2-1 88 16,-5 6 21-16,-2 0 7 0,-3 1-10 0,-2 3-26 15,-3 0-23-15,-3 4 16 0,-4 2 4 0,-5 5-4 16,-10 4-3-16,-3 4-7 0,1 4-9 0,-1 5-16 16,0 0-5-16,-12 11-17 0,8-1-14 0,-2 1-19 15,12-5-11-15,3-3-14 0,2 6-9 0,6 1-118 16,6-2 0-16,3 3 0 0,4-2 0 0,5 1 0 16,6-5 0-16,7 1 0 0,2-4 0 0,1-2 0 15,6 2-65-15,4-9-287 0,-2 0-113 0,2-5-107 16,-2-2-552-16,2-4-1215 0,2-3 537 0</inkml:trace>
  <inkml:trace contextRef="#ctx0" brushRef="#br0" timeOffset="203417.61">18506 14491 3294 0,'4'-25'223'0,"1"7"-19"16,-2 0 63-16,-2 2 61 0,-1-2 18 0,-2 1-8 15,-4 0-24-15,0 3-9 0,0-1-40 0,-3 1-9 16,1 4-11-16,0 3-17 0,-2 1-13 0,-1 1-15 15,-1 4-18-15,-2 1-14 0,1 3-10 0,-5 1-23 16,4 4-10-16,-1 1-6 0,2 2-10 0,4 3-17 16,-2-1-17-16,3 3-75 0,3 1 0 0,5 2 0 15,4-1 0-15,2 0 0 0,1 0 0 0,7 5 0 16,2-3 0-16,3-2 0 0,2 0 0 0,1 0 0 16,-2 0 0-16,3 0 0 0,-9-4 0 0,8 4 0 15,-8-5 0-15,-3 1 0 0,2 0 0 0,-6 0 0 0,-2-2 0 16,-5 1 0-16,-2 0 0 0,-5-3 0 0,-4 5 0 15,-1-1 0-15,-11 0 0 0,-2 1 0 16,-1-4 0-16,-4 1 0 0,2-2 0 0,-4 0 0 16,2-1 0-16,-1-1 0 0,3 1 0 0,3 0 0 0,4-2 0 15,7-3-413-15,1-1-108 0,6 0-99 0,2 0-487 16,5-1-1198-16,0-2 531 0</inkml:trace>
  <inkml:trace contextRef="#ctx0" brushRef="#br0" timeOffset="203600.69">18755 14780 253 0,'11'-4'445'16,"3"1"17"-16,-8 0 11 0,3 2 17 0,-5 0 17 16,2 0 8-16,-6 1 6 0,4 5-16 15,-4-2-20-15,0-3-31 0,-6 14-43 0,-1-6-42 16,2 3-28-16,-4 3-34 0,2 0-37 0,-3 3-25 0,2-2-48 16,0 0-64-16,2 1-82 0,-2-2-93 0,3 0-94 15,1 0-95-15,2-3-106 0,0-1-95 0,4-2-94 16,-1-3-429-16,3 0-1036 0,1-2 459 0</inkml:trace>
  <inkml:trace contextRef="#ctx0" brushRef="#br0" timeOffset="203849.84">19333 14569 197 0,'3'-16'515'0,"-3"3"25"15,-3 1 6-15,-2 0-7 0,-6 0-13 0,-2 2-18 16,0 3-23-16,-4 1-27 0,-2 2-30 0,-5 4-21 15,3 4-24-15,-5 4-23 0,-3 1-27 0,7 5-27 16,0 4-27-16,0 5-25 0,4-3-23 0,0 6-22 16,8-1-25-16,2 1-16 0,7 1-11 0,2-1-19 15,5-3-98-15,6 2-40 0,2-1 0 0,7 0 0 16,-2-4 0-16,9 0 0 0,2-4 0 0,4-1 0 16,2-5 0-16,2-1-55 0,-2-3-167 0,-3 0-55 15,0-5-54-15,1-2-70 0,-4 0-67 0,4-6-90 16,-9-3-423-16,3-2-1061 0,-2-4 471 0</inkml:trace>
  <inkml:trace contextRef="#ctx0" brushRef="#br0" timeOffset="204100.02">19676 14342 3170 0,'-11'-16'229'0,"-1"2"-13"16,5 0 67-16,1 4-22 0,2 1 11 0,0 2-3 15,3 3-26-15,1 0-23 0,0 4-23 0,11-2 2 16,-2 6-6-16,5 2-14 0,3 5 1 0,6 7 3 15,1 1-7-15,-2 3-1 0,1 3-10 0,3-1-15 16,-5 5-9-16,-1 2-14 0,-7 1-7 0,4 11-9 16,-3-10-8-16,-9 1-9 0,-1-4 1 0,-3-1-10 15,-4-1-6-15,-6 0-5 0,-3 2-7 0,-5-7-9 16,-5 0-5-16,-4-4-29 0,-3-1-24 0,-6-3 0 16,-1 2 0-16,-15 1-85 0,0-1-72 0,1-4-69 15,12-5-82-15,-3 1-93 0,5 0-85 0,3-1-92 16,1-2-414-16,4-2-1075 0,10 0 476 0</inkml:trace>
  <inkml:trace contextRef="#ctx0" brushRef="#br0" timeOffset="204667.63">20057 14369 485 0,'0'0'536'0,"0"0"26"0,5 1 6 0,-5-1 1 16,10-1-19-16,-4 0-30 0,5 0-19 0,1-2-38 15,4-1-38-15,5-1-34 0,6 0-48 0,-6 2-34 16,9-2-33-16,6 2-25 0,-3 1-68 0,0-1-76 16,-1 2-99-16,-2 0-98 0,-12 1-127 0,1 0-106 15,-9 4-106-15,3-3-81 0,-9 4-403 0,-3-2-990 0,-2 2 438 16</inkml:trace>
  <inkml:trace contextRef="#ctx0" brushRef="#br0" timeOffset="204816.52">20212 14468 167 0,'-19'5'330'0,"3"1"3"0,4-2 8 0,3 0 31 15,0-2 28-15,4 0 19 0,-3 0 14 0,5-1 4 0,3-1-15 16,0 0-20-16,0 0-33 0,0 0-36 0,24 1-28 16,-10-2-22-16,6 0-30 0,7 1-32 0,3-2-58 15,0 0-71-15,-1 0-94 0,1-2-105 16,-2 3-104-16,4-2-108 0,-1-2-111 0,0 0-405 0,-2 0-904 16,4-1 401-16</inkml:trace>
  <inkml:trace contextRef="#ctx0" brushRef="#br0" timeOffset="205118.02">20887 14288 67 0,'3'-13'374'0,"-1"-5"37"0,0 1 28 16,-1 2 26-16,-2 5 16 0,-3-8 4 0,0 7 2 15,0 1-7-15,0 0-19 0,-2 3-8 0,-3 0-33 16,4 3-33-16,-3 3-39 0,-1 4-24 0,-5 2-29 16,5 1-22-16,0 3-26 0,-2 4-22 0,3 4-19 15,-1 0-21-15,5 1-14 0,3 1-19 0,1 0-14 16,1 1-13-16,10 2-33 0,-4-4-92 0,7 8 0 15,4-3 0-15,0-1 0 0,4-3 0 0,-2 1 0 16,2-1 0-16,2-2 0 0,-2 1 0 0,2-3 0 16,-9-2 0-16,1-1 0 0,-1 2 0 0,-6-6 0 15,0 5 0-15,1-3 0 0,-6-1 0 0,1 1 0 16,-5-2 0-16,0 1 0 0,-5-2 0 0,1 1 0 16,-6-1 0-16,1-2 0 0,-4 1 0 0,-6-2 0 15,1 2 0-15,-1-1 0 0,-3-4 0 0,-4-2 0 16,3 1 0-16,3-2 0 0,0-2-39 0,2-2-401 15,-1-1-115-15,6 2-132 0,-3-4-392 0,4-4-1168 16,1-1 517-16</inkml:trace>
  <inkml:trace contextRef="#ctx0" brushRef="#br0" timeOffset="205283.84">20910 14262 3643 0,'8'-12'366'0,"-3"-1"-102"0,5-2 39 15,-1 2 54-15,1 4-13 0,4-3-4 16,3 1-32-16,2 3-26 0,9 0-41 0,6 2-13 15,-2 1-27-15,2 3-21 0,1 4-17 0,-1-2-20 16,-2 4-48-16,0-1-78 0,-3 3-91 0,-8 0-102 0,-2 0-119 16,-2 2-105-16,-2 3-112 0,-7-1-491 15,1 1-1088-15,-2 3 482 0</inkml:trace>
  <inkml:trace contextRef="#ctx0" brushRef="#br0" timeOffset="205433.95">21443 14644 92 0,'-8'25'403'0,"3"1"47"0,-2-1 38 0,-1 0 40 16,-3-1 19-16,0 0 25 0,-1 0-2 0,1-1-22 0,-8 0-44 16,2 2-45-16,0 0-51 0,-6-1-37 0,1 2-46 15,-1-1-69-15,1-1-91 0,0 0-113 0,-2-2-118 16,2 0-136-16,1 2-156 0,1-5-167 0,1-2-407 16,5-1-1009-16,4-8 447 0</inkml:trace>
  <inkml:trace contextRef="#ctx0" brushRef="#br0" timeOffset="205933.43">22182 14247 5596 0,'12'-35'156'0,"1"4"79"0,-1 5 59 16,2 1 23-16,-4 11-31 0,2 1-35 15,-5 3-17-15,-3 3-28 0,-1 5-38 0,-1 2-13 16,-2 0-4-16,2 12-9 0,-4 4-142 0,-3 10 0 16,-4 4 0-16,-5 1 0 0,1 2 0 0,-3 11 0 0,2-11 0 15,-5 10 0-15,7-9 0 0,1-1 0 0,-1-2 0 16,8-5 0-16,4 3 0 0,0-5 0 16,4-5 0-16,1-2 0 0,2-7 0 0,4 3 0 0,-1-7 0 15,4-3 0-15,0-1 0 0,4-6 0 0,0-2 0 16,1-2 0-16,4-8 0 0,-5-3 0 0,1-2 0 15,3-3 0-15,-4-1 0 0,-1 1 0 0,-3 0 0 16,1 1 0-16,-5 9 0 0,-3 5 0 0,-1-3 0 16,2 6 0-16,-5 1 0 0,3 2 0 0,-3 2 0 15,-3 1 0-15,11 9 0 0,-1-3 0 0,0 7 0 16,4-3 0-16,5 11 0 0,3-3 0 0,-4 0 0 16,4-2 0-16,3 1 0 0,2-2 0 0,-1-2 0 15,2-1 0-15,-3-2 0 0,-3-7 0 0,-2 1 0 16,1-4 0-16,-2-1 0 0,-1-2 0 0,-6-3 0 15,-2-2 0-15,0 0 0 0,-2-8 0 0,-3-1 0 16,-4-1 0-16,-1-11 0 0,-6 0 0 0,0-2 0 0,-5 0 0 16,0-3 0-16,-2 2 0 0,-4 2 0 15,3 0 0-15,-5 5 0 0,-1 3 0 0,8 7 0 16,-6 3 0-16,7-1 0 0,0 10 0 0,0 1-636 16,6 0-624-16,0 2-1364 0,5 0 604 0</inkml:trace>
  <inkml:trace contextRef="#ctx0" brushRef="#br0" timeOffset="206149.84">23083 13888 4260 0,'-3'-26'341'0,"3"7"57"0,-1-2 26 16,1 9-48-16,0 0-75 0,-1 0-69 0,0 7-49 15,-1 0-30-15,1 4-21 0,1 1 3 0,0 0-11 0,-9 15-15 16,2 0 5-16,2 5-19 0,-1 3-11 15,-2 1-13-15,3 3-48 0,0 0-45 0,-1 1-67 16,-3 5-73-16,1-4-84 0,4 3-97 0,-5-3-109 0,3 2-131 16,2-2-360-16,0-5-1023 0,3-5 453 0</inkml:trace>
  <inkml:trace contextRef="#ctx0" brushRef="#br0" timeOffset="206533.75">23740 13899 146 0,'1'-2'542'0,"-1"2"-14"15,0 0-21-15,0 0 0 0,0 0 6 0,-24 2 10 16,6 0-8-16,-9 12-16 0,0-4-21 0,-1 4-33 16,-1 6-21-16,0-1-54 0,1 6-24 0,4 2-25 15,2 2-22-15,-7 13-25 0,5 2-26 0,3-1-25 16,12-9-24-16,0 12-16 0,4-10-82 0,4 10-101 15,7-10 0-15,6 10 0 0,-3-13 0 0,5 1 0 16,0-4 0-16,2-2 0 0,3 1 0 0,-3-8-31 16,3-1-365-16,-2 0-90 0,-7-6-83 0,-1-5-98 0,1-1-340 15,-1-3-1092-15,1-2 484 0</inkml:trace>
  <inkml:trace contextRef="#ctx0" brushRef="#br0" timeOffset="206983.15">24115 14355 324 0,'7'-10'324'0,"-5"1"10"16,2-1-4-16,1 0-4 0,-2 0-2 0,-1 0-1 15,1 1-1-15,0 0-4 0,-2-1-6 16,0 3-4-16,0 0-5 0,-1 0-6 0,-2-1-10 15,1 2-6-15,-2-2-11 0,-1 2-12 0,-1 2-6 0,-3-1-17 16,-2 0-4-16,-1 4-17 0,-3 1-10 0,-3 1-7 16,-2 5-11-16,-3 0-6 0,4 2-12 15,-5 3-14-15,4 1-8 0,1 0-5 0,2 1-13 16,3 1-11-16,0-1 0 0,5 1-15 0,-1 1-7 0,4-2-12 16,4 1-83-16,1-1 0 0,0 1 0 0,5-4 0 15,0 2 0-15,5 4 0 0,2-1 0 0,1 0 0 16,3-1 0-16,2 4 0 0,1 1 0 0,-1-2 0 15,-2-3 0-15,-4-1 0 0,1 1 0 0,0-1 0 16,-8-2 0-16,1 1 0 0,-3 0 0 0,-6-1 0 16,3-1 0-16,-3 1 0 0,-4-3 0 0,-3 1 0 15,-4-5 0-15,-4 2 0 0,-6-1 0 0,-6-1 0 16,0-2 0-16,-1 0 0 0,-2 0 0 0,2-4 0 16,-1 2 0-16,0 2 0 0,5-5 0 0,8 1 0 15,1 1 0-15,7 1 0 0,-2-1-143 0,9-1-303 16,4 2-99-16,0 0-107 0,0 0-416 0,0 0-1156 15,24-3 511-15</inkml:trace>
  <inkml:trace contextRef="#ctx0" brushRef="#br0" timeOffset="207167.59">24262 14618 165 0,'8'-1'394'0,"0"-1"19"0,-8 2 26 0,7 4 21 15,-4 0 19-15,-2-1 7 0,-2 3 0 0,-2 1-19 16,-3 2-18-16,1 2-33 0,-3-2-35 0,-1 6-27 15,-3 2-40-15,-3 4-36 0,1-5-25 0,-5 2-29 16,7-1-54-16,-1 0-66 0,-5 1-70 0,1 1-54 16,3-2-93-16,4-5-94 0,-2 4-129 0,5-5-106 15,0-2-500-15,2 0-1020 0,5-3 452 0</inkml:trace>
  <inkml:trace contextRef="#ctx0" brushRef="#br0" timeOffset="207651.08">24960 14595 3546 0,'25'-15'432'0,"-4"-1"-75"15,1 0-143-15,-8 3 79 0,1-2 0 0,-3 2-5 16,-1-3-7-16,2 1-26 0,-4 0-18 0,-4-1-1 0,-1 0-8 16,-4 0-17-16,0 4-17 0,-4-4-8 15,-4 1-6-15,2 5-17 0,-5 1-15 0,-5 2-9 16,-3 2-12-16,-1 2-7 0,-10 1-57 0,-2 7-63 0,0 1 0 15,0 4 0-15,-5 2 0 0,4 3 0 16,0 0 0-16,4 4 0 0,-1-1 0 0,7 2 0 16,0-2 0-16,5 2 0 0,5-4 0 0,3-1 0 15,8 3 0-15,0-1 0 0,11-2 0 0,-2 1 0 0,3-1 0 16,5-2 0-16,2-1 0 0,7 0 0 0,4-3 0 16,2-5 0-16,0 0 0 0,-2-3 0 15,3-3 0-15,-3-5 0 0,0 0 0 0,-3-6 0 16,-6 2 0-16,4-7 0 0,-4-3 0 0,0-4 0 0,0-1 0 15,-3-2 0-15,0-1 0 0,-3-3 0 0,2-11 0 16,-6 7 0-16,-4 2 0 0,2-2 0 16,-3 2 0-16,-2 1 0 0,-3 4 0 0,-3 6 0 0,4 3 0 15,-4 5 0-15,4 4 0 0,-4 4 0 0,3 3 0 16,-3 3 0-16,4 1 0 0,-9 9 0 0,8 6 0 16,-4 3 0-16,1 7 0 0,0 5 0 0,3-1 0 15,1 3 0-15,1 1 0 0,1-1 0 0,2 3 0 16,-2 0 0-16,4-1 0 0,-2-1 0 0,1 13 0 15,0-12 0-15,-1-2 0 0,0-5 0 0,0 1 0 16,1-4 0-16,-1 1 0 0,-4-7 0 0,-3-3-124 16,3-1-250-16,-5-2-66 0,3 0-64 0,-1-4-68 15,-5 0-458-15,3-1-1116 0,-2-4 495 0</inkml:trace>
  <inkml:trace contextRef="#ctx0" brushRef="#br0" timeOffset="207967.24">25405 13840 428 0,'2'-6'509'0,"4"2"-22"16,0 4 3-16,5 4 0 0,5 5-12 0,3 10-27 15,3 5-11-15,5 13-19 0,-2 5-24 0,2 5-37 16,-7 3-22-16,5 4-22 0,-6-2-26 0,0 2-24 15,0 1-30-15,0-1-9 0,2-2-26 0,-4-2-20 16,-4 0-11-16,0 2-19 0,-9-5-19 0,-4 0-10 16,0-15-10-16,-4 3-18 0,-3-4-2 0,-4 0-13 15,-7-2-7-15,-1-4-13 0,-1-1-3 0,-6-3-16 16,-2-3-34-16,-1 0-16 0,-3-6-57 0,-1 1-46 16,-1-2-56-16,4-3-67 0,2-3-85 0,1-2-83 15,8 1-76-15,6-2-126 0,1-5-359 0,7 0-1044 16,4 0 462-16</inkml:trace>
  <inkml:trace contextRef="#ctx0" brushRef="#br0" timeOffset="208150.86">26174 14555 3652 0,'4'-16'318'16,"-1"3"-130"-16,3-2 56 0,-1 1 11 0,-2 0 23 15,-1 4 15-15,2-2-17 0,0 1-33 0,1-1-37 16,4 3-21-16,1 2-27 0,7 1-4 0,2 1-16 15,3 2-23-15,5 4-39 0,1 3-50 0,2-1-73 0,-3 2-72 16,1-3-86-16,-9 4-89 0,2 3-76 16,-4-1-84-16,-3 3-432 0,-4-4-961 0,-6 4 425 15</inkml:trace>
  <inkml:trace contextRef="#ctx0" brushRef="#br0" timeOffset="208300.95">26206 14666 197 0,'-23'6'343'0,"9"1"-10"0,0-1 19 16,4-2 32-16,3-2 30 0,1 1 29 0,2-2-1 15,4-1-21-15,0 0-27 0,17 6-44 0,-4-4-35 16,7-1-31-16,7 3-23 0,1-1-36 0,4-3-42 0,0 5-62 16,1-2-75-16,-2-3-79 0,3 1-106 0,-3-2-107 15,-3-3-115-15,-6 0-428 0,7-2-853 16,-3-2 377-16</inkml:trace>
  <inkml:trace contextRef="#ctx0" brushRef="#br0" timeOffset="208816.99">27121 14224 93 0,'4'-8'487'0,"1"-6"-5"0,-2 4 5 0,3-2-4 16,-2 0-14-16,4 2-21 0,-6 0-14 0,2 2-20 15,0 0-30-15,-3 2-38 0,3 2-31 0,-1 2-39 16,-3 2-20-16,0 0-25 0,2 9-14 0,-4 1-14 16,0 2-19-16,-3 6-7 0,-1 1-10 0,-3 8-11 15,0-1-10-15,-3 2-21 0,1-1-8 0,-6 4-15 16,7-6-3-16,-4 0-15 0,1 2-3 0,-1-4-14 16,5-7-1-16,-2 7-3 0,2-5-14 0,2 0 0 0,1-1-6 15,1-1-6-15,2-6-15 0,-2 0 16 16,4 0-3-16,1-3-2 0,1-3-10 0,4 2 12 15,0-4-9-15,4 3-2 0,2-5-5 0,3 0-1 16,-1-1-4-16,8 2 5 0,-2-1-11 0,2-2-5 0,-1 1-26 16,1-1-24-16,-3 1-20 0,1 2-34 15,-1 2-39-15,-4-1-45 0,-3 0-57 0,1 1-62 16,-1 0-67-16,-2 2-55 0,-5-1-74 0,4-1-458 16,-2 1-1039-16,-5 1 460 0</inkml:trace>
  <inkml:trace contextRef="#ctx0" brushRef="#br0" timeOffset="209050.69">27265 14489 75 0,'-2'-13'400'0,"-2"1"11"15,2 2 18-15,0-3 18 0,1 2 9 0,-1 2 12 0,0 2-3 16,2 0-18-16,-2 2-33 0,0 0-31 0,1 1-34 16,1 4-6-16,0 0-7 0,0 0-1 0,-4 11-23 15,4-7-17-15,-3 7-12 0,3 0-29 16,-4 4-13-16,1 3-19 0,3 0-23 0,0 1-17 15,0 10-18-15,-2 0-16 0,0 0-15 0,0-1-133 0,1 1 0 16,-1-1 0-16,1 2 0 0,-2-2 0 0,3-1 0 16,2-3 0-16,-4 2 0 0,2-1-70 0,-2-4-226 15,0-3-99-15,0 1-95 0,1-2-118 16,-4 0-448-16,3 0-1143 0,0-1 506 0</inkml:trace>
  <inkml:trace contextRef="#ctx0" brushRef="#br0" timeOffset="212649.66">4223 15907 3124 0,'-6'-18'215'0,"-3"-6"-54"0,-2 3-51 0,-6-5-6 16,7 9 24-16,2 0 46 0,-6 2 23 0,2 2 18 0,2 2-7 15,4 3-4-15,-4-1-19 0,3 3-22 16,1 3-15-16,-2 0-19 0,3 2-7 0,0 6-2 16,1 2 2-16,-1 5-10 0,-4 5-5 0,5 8-10 15,2 4-8-15,-1-1-11 0,2 5-2 0,1 0-12 16,1-5-3-16,4 3-5 0,0 2-7 0,3-2-5 0,1 0-5 15,2-3-3-15,1-4-5 0,1-5-5 16,-2-3-2-16,1-3-2 0,0-2-3 0,-1-4 0 16,0-1 0-16,1-1 0 0,-1-4 0 0,2-5-5 15,-3-1-2-15,1-5-4 0,1-4 10 0,1 4-10 16,-4-6 4-16,1 0-3 0,-1 1-1 0,-4 4 1 16,0-1 0-16,3 3-4 0,-3 0 0 0,-4 4-7 15,2 2 2-15,1 1 3 0,-4 2 5 0,0 0 1 16,13 8 5-16,-7 0-3 0,-1 2-4 0,7 4 0 15,2 9 0-15,-4-8 0 0,3 0-2 0,7 7 2 16,-3-9-4-16,3 3 2 0,-3-3 3 0,-1-5-3 16,4 0-1-16,1-4 0 0,-4-3 0 0,2 1 3 0,-1-3-1 15,-1-3 12-15,-5-1 16 0,1-1 16 16,0-5 16-16,0-2 18 0,-3-2 1 0,-2-5 15 0,-3 4 2 16,0-2 0-16,-3-1-1 0,-2 0-6 15,-2-9-1-15,-5 2-15 0,-2 0-79 0,-1-1 0 16,-4 4 0-16,3 2 0 0,0 4 0 0,0 1 0 15,-1 3 0-15,-2 3 0 0,4 3 0 0,1 3 0 16,-1 0 0-16,-3 4-99 0,0 1-218 0,7 2-98 16,-3 1-106-16,4 2-120 0,1-1-392 0,4 1-1120 15,1 0 496-15</inkml:trace>
  <inkml:trace contextRef="#ctx0" brushRef="#br0" timeOffset="212867.26">4922 15633 83 0,'2'-15'535'0,"-2"2"20"0,1 2 15 16,-2-1 2-16,1 3-14 0,1 2-31 0,-1 1-53 15,0 3-56-15,0 3-36 0,0 0-36 0,0 0-26 16,9 8-23-16,-8 2-21 0,3 5-31 0,1 10-16 16,-4 2-24-16,3-1-22 0,-4 4-14 0,1 3-23 15,-2-3-20-15,1 3-46 0,-1 1-25 0,-3-1-50 16,-3 0-55-16,4-1-71 0,-1 2-86 0,1-7-88 15,2 4-101-15,1-5-114 0,-4-5-454 0,7-6-1042 16,2 0 461-16</inkml:trace>
  <inkml:trace contextRef="#ctx0" brushRef="#br0" timeOffset="213133.77">5458 15608 447 0,'5'-11'574'16,"0"3"-19"-16,1 1-16 0,-3 1-19 0,-2 2-15 15,3 2-24-15,-4 2-12 0,0 0-17 0,1 19-21 16,-4-1-29-16,-6 9-29 0,1 4-33 0,0 2-25 16,-3 14-34-16,-3-2-28 0,0 0-25 0,-3 4-22 15,8-15-22-15,-5 15-16 0,1-1-19 0,6-2-18 16,4-1-20-16,0-8-37 0,6-5-71 0,6-1-3 15,-4-2 0-15,10-4-25 0,2 0-122 0,1-3-97 16,0-4-109-16,-2-4-130 0,1-3-137 0,1-2-434 16,0 2-1140-16,-1-5 504 0</inkml:trace>
  <inkml:trace contextRef="#ctx0" brushRef="#br0" timeOffset="213766.98">6070 15891 344 0,'4'-2'384'0,"0"-3"-2"0,2 2 5 15,-2-1 3-15,-3-1-8 0,3 2-6 0,1-1-6 16,-2 1-12-16,-2-1-9 0,2 0-18 0,-1 0-18 16,-1 0-19-16,-1-1-22 0,-1-1-15 0,0 1-27 15,-3 3-26-15,0 0-17 0,-2-1-13 0,-3-1-18 16,-5 4-16-16,-4 4-9 0,-4 0 1 0,0-1-8 16,-4 7 0-16,-4-2-7 0,12 0-11 0,0 1 3 15,-1 1-16-15,3-1-8 0,4-2-6 0,6 3-6 16,-2 1-6-16,7-1-13 0,1 0-6 0,1 1-6 15,6 4 6-15,4-1-8 0,0-2-1 0,6 2-8 16,7 2-6-16,-1 0-4 0,4 1 0 0,-4-1 1 16,5 1-1-16,-3 1 5 0,-5 0-16 0,-1 1 6 15,-3-4-4-15,-5 1-1 0,1-1-3 0,-6-1 9 16,-2 2-6-16,-5-1-1 0,-3 0-7 0,-1-2 18 16,-7 0 14-16,-2 1 12 0,-9 3-15 0,5-6-32 15,-6 1 0-15,-2 0 0 0,-2-3 0 0,1-2 0 16,8-2 0-16,-3-3 0 0,3-2 0 0,8 0 0 15,-3-1-62-15,1 0-175 0,9-5-99 0,0 0-79 16,3-2-70-16,6-4-80 0,4 1-451 0,5-3-1100 16,12-3 487-16</inkml:trace>
  <inkml:trace contextRef="#ctx0" brushRef="#br0" timeOffset="213933.15">6382 16154 214 0,'11'4'371'0,"-3"-3"4"0,-2 2 39 0,2 1 25 16,-4 0 17-16,2 3 7 0,-5 0-7 0,2 3-18 15,-3 2-18-15,0-1-15 0,0 2-24 0,-4 4-24 16,-2-1-32-16,2 1-31 0,0 1-32 0,-1-2-25 16,0 2-32-16,1-1-50 0,0-1-55 0,-1-1-65 15,4-3-88-15,-3 0-107 0,4-5-105 0,-4 3-120 16,4-5-108-16,-1-2-415 0,1-3-984 0,5 4 436 16</inkml:trace>
  <inkml:trace contextRef="#ctx0" brushRef="#br0" timeOffset="214267.52">6723 16184 3172 0,'4'-7'370'16,"1"2"-74"-16,-1-1-6 0,-3 1 10 15,2-1 10-15,-3 6-24 0,4-5-31 0,-2 2-35 16,-2 3-23-16,12-7-7 0,0 3 0 0,0 1-4 0,8-2-10 16,-2 0 1-16,4-2-23 0,6 0-24 0,-9 0-8 15,8-4-13-15,0 1-1 0,-8 1-8 0,-2 0-8 16,-3-2-6-16,1 2-2 0,-3-3-2 15,-3 3 12-15,-3 0-1 0,-1-2 3 0,-5 2-1 0,-1-3-4 16,-3 3-51-16,-4-1-40 0,-2 4 0 0,-7-3 0 16,-1 3 0-16,-3 0 0 0,-6 3 0 0,0 3 0 15,-1 4 0-15,-3 3 0 0,7 4 0 0,-4 1 0 16,4 5 0-16,1 3 0 0,1 3 0 0,8 1 0 16,2 2 0-16,5-3 0 0,3 5 0 15,0-4 0-15,8 1 0 0,6-1 0 0,4-1 0 0,-1-8 0 16,10 3 0-16,6-4 0 0,1-4 0 0,2 0 0 15,1-5 0-15,4-3 0 0,-5-3 0 0,7-5-114 16,-8 1-355-16,0-5-75 0,-1-3-96 0,-4 2-431 16,-3-4-1160-16,-5 4 513 0</inkml:trace>
  <inkml:trace contextRef="#ctx0" brushRef="#br0" timeOffset="214517.13">7206 15746 151 0,'-2'-12'500'15,"-1"3"28"-15,0 2 9 0,1 2 4 16,1 0-18-16,1 5-31 0,0-6-8 0,0 6-20 16,0 0-19-16,20 10-25 0,-5-2-20 0,1 4-20 15,9 5-21-15,0 3-21 0,1 1-31 0,4 1-29 0,-2 2-24 16,-2 4-26-16,-1-2-24 0,-3 2-20 0,-3-1-17 16,-4 5-160-16,-7-4-7 0,0 6 0 0,-6 0 0 15,-6-2 0-15,-7 1 0 0,-5-1 0 16,-8 10 0-16,-4-3 0 0,4-10 0 0,-9 7 0 15,3-12 0-15,3 1 0 0,-2-2 0 0,2-1-110 16,3 1-368-16,3-5-173 0,0-1-508 0,4-5-1255 0,6-6 554 16</inkml:trace>
  <inkml:trace contextRef="#ctx0" brushRef="#br0" timeOffset="214717.54">7852 16068 5382 0,'10'-5'637'0,"0"0"-275"16,-2 2-99-16,-1-1-22 0,2 2 14 0,4-2-10 0,-4 2-18 15,1-2-44-15,3 2-38 0,1-1-10 0,4 2-21 16,0 1-112-16,1 0-2 0,0 0 0 0,3-1 0 16,-2 0-104-16,-1 2-149 0,1-2-117 0,-6 1-126 15,-1 0-122-15,-6 0-441 0,0 1-1147 16,-7-1 509-16</inkml:trace>
  <inkml:trace contextRef="#ctx0" brushRef="#br0" timeOffset="-214629.28">8006 16207 3370 0,'-23'17'371'0,"9"-4"-137"0,0 0 7 15,1-3 35-15,3-1 49 0,2-1 13 16,3-2-8-16,3-1-26 0,3 0-25 0,4 2 2 16,5-2-17-16,3-3-24 0,6 3-18 0,9-4-28 0,3 1-44 15,1-4-54-15,2-5-68 0,-2 1-101 0,2-1-110 16,-4-2-145-16,-3 0-147 0,0 1-165 15,-4-3-334-15,4 0-1056 0,-11 3 468 0</inkml:trace>
  <inkml:trace contextRef="#ctx0" brushRef="#br0" timeOffset="-214363.19">8579 15908 3193 0,'0'-15'425'0,"-4"-2"-107"0,1 2 100 15,1 2 23-15,-1 3-3 0,1 0-17 0,-1 0-10 16,1 2-40-16,-1 2-50 0,2 1-22 0,-1 1-26 15,0 2-15-15,2 2-8 0,0 0-15 0,-4 9-116 16,0 1-119-16,3 4 0 0,-2 3 0 0,1 1 0 16,-2 1 0-16,-1 5 0 0,-2 2 0 0,1-1 0 0,-4 3 0 15,2 0 0-15,-3-2 0 0,3 4 0 16,-2-4 0-16,1-1 0 0,4-5 0 0,0-4 0 16,2 2 0-16,3-2 0 0,3-4 0 0,2 0 0 0,4-2 0 15,1-3 0-15,10 0 0 0,2-1 0 0,5-6 0 16,9 0 0-16,2-2 0 0,-1-1 0 15,-1-4-23-15,1 0-328 0,3-3-41 0,-5 3-47 16,-4-2-56-16,1-2-77 0,-15 0-415 0,2 2-1068 16,-6-2 472-16</inkml:trace>
  <inkml:trace contextRef="#ctx0" brushRef="#br0" timeOffset="-214130.13">8862 15983 250 0,'-1'-11'359'16,"-4"1"9"-16,6-1 25 0,-2 2 27 0,-3-1 18 15,3 3 10-15,-3 1-1 0,4 0-14 0,-4 1-22 16,4 2-37-16,0 3-14 0,-4-3 4 0,4 3-8 0,0 0-5 16,-6 17-11-16,3-6-13 0,-2 6-27 0,0 1-19 15,-1 8-19-15,0 2-23 0,4 2-17 16,-6 5-25-16,2-1-20 0,1 1-103 0,-1 1-74 16,2-1 0-16,-1 0 0 0,0 11 0 0,-2-14 0 15,5-1 0-15,0 1 0 0,2-4 0 0,2-2 0 0,-1-1 0 16,0-6 0-16,3-2-154 0,-1-6-274 0,-2 0-122 15,0-1-126-15,2-4-389 0,1-1-1152 0,-1-2 511 16</inkml:trace>
  <inkml:trace contextRef="#ctx0" brushRef="#br0" timeOffset="-213946.73">9338 16270 4656 0,'0'0'646'15,"0"0"-214"-15,-21-1-103 0,21 1-41 0,-11 0-37 16,6-2-26-16,5 2-53 0,-9 0-39 0,9 0-35 16,0 0-42-16,-9 0-45 0,9 0-65 0,0 0-86 0,0 0-119 15,0 0-139-15,-8 2-157 0,8-2-428 16,-7 2-1062-16,0 0 469 0</inkml:trace>
  <inkml:trace contextRef="#ctx0" brushRef="#br0" timeOffset="-205329.86">3873 6086 253 0,'-23'0'370'16,"4"1"-5"-16,0-3 11 0,-4-1-9 0,4 4 5 15,-1-1-7-15,-3 0-6 0,6 0 1 0,0 0-4 16,2 2-12-16,2-2-9 0,1-2-14 0,2-2-16 16,5 6-1-16,5-2-31 0,-12 0-19 0,12 0-23 15,-6 0-33-15,6 0-13 0,0 0-11 0,0-4-18 16,10-2-13-16,7 3-11 0,11-7-4 0,4-1-27 16,17-7-3-16,2 4-13 0,5-3-8 0,3-2-3 15,3 1-15-15,2 1 3 0,24-6-6 0,-35 10-10 16,0-4-4-16,0 8 0 0,-16-1 3 0,-4 1-14 0,-4 0 6 15,-9 3-15-15,-6 3 4 0,-1-1-1 16,-3 0-5-16,-3 3-4 0,1-1-27 0,-5 2-39 16,-3 0-38-16,0 0-87 0,0 0-93 0,-21 9-97 15,3 2-113-15,-3 2-118 0,-4 1-398 0,4 1-1075 0,-5 5 476 16</inkml:trace>
  <inkml:trace contextRef="#ctx0" brushRef="#br0" timeOffset="-204896.9">3109 7723 169 0,'-8'-2'483'0,"1"-1"2"0,0 3 10 0,2-3-2 16,-1 2 0-16,6 1-9 0,-13-2-11 0,10 0-16 16,0 0-15-16,3 2-31 0,-7-3-28 15,7 0-22-15,0 3-36 0,3-8-25 0,-2 4-25 16,7-1-28-16,7-5-19 0,10-3-26 0,1 0-16 0,8-3-22 15,15-3-16-15,6 0-12 0,3 1-13 0,27-6-14 16,-26 8-12-16,0-2-75 0,0 1-22 0,-1 0 0 16,3 3 0-16,-8-2 0 0,1 3 0 0,-16 3 0 15,-1 2 0-15,-2-3 0 0,-3 4 0 0,-14 1 0 16,-1 0 0-16,-6 2 0 0,-2 2 0 0,-3 0 0 16,2-1 0-16,-6 1 0 0,-2-2 0 0,0 4-279 15,0 0-121-15,0 0-90 0,-24 5-99 0,12 0-484 16,1 0-1161-16,-3 7 514 0</inkml:trace>
  <inkml:trace contextRef="#ctx0" brushRef="#br0" timeOffset="-204412.75">3431 9117 2766 0,'-8'1'201'0,"2"0"-40"16,-2 1-14-16,-1-1 20 0,4 1 39 0,0-2 14 15,5 0 18-15,-10 0 3 0,10 0-7 0,-7 1 10 16,4 2-6-16,3-3-3 0,-5 2-6 0,5-2-3 16,0 0-6-16,-6 1-6 0,6-1-25 0,0 0-10 0,0 0-23 15,0 0-15-15,0 0-10 0,0 0-13 16,19-10-1-16,-2 4-6 0,10-7-10 0,6 1-10 15,4 0-10-15,17-3-5 0,0-5-10 0,4 0-5 0,-1 2-8 16,-4 0-2-16,4 1-9 0,-4 0 0 0,0 4-5 16,-18 2-4-16,0 1 4 0,-2 1-37 0,-14 3-22 15,2 1-29-15,-5 0-11 0,-4 2-33 16,-2 0-27-16,-2 1-32 0,-4 2-54 0,-4 0-69 0,0 0-84 16,0 0-57-16,-7 10-73 0,-7 1-91 0,0-1-295 15,-9 6-948-15,4 1 419 0</inkml:trace>
  <inkml:trace contextRef="#ctx0" brushRef="#br0" timeOffset="-203879.52">3463 10557 298 0,'-9'6'428'0,"1"0"8"0,2-1-3 0,-3 0-6 16,8-3-14-16,-3 3-19 0,0-2-21 15,1-2-24-15,3-1-24 0,-2 4-23 0,2-4-8 16,0 0-6-16,0 0-1 0,15-1-14 0,6-5-25 16,7-5-22-16,5-3-17 0,18-5-20 0,-1-2-21 0,5 2-8 15,4-1-27-15,1-3-10 0,24-8-5 16,-25 12-15-16,-2 1-7 0,-4 2-12 0,-2-1-9 16,-15 6-13-16,-4-1 1 0,-3 2-7 0,-2 2-3 15,-13 4-5-15,0-2-5 0,-6 4-1 0,-1 0-9 0,0-1-27 16,-4 2-43-16,-3 1-66 0,0 0-86 0,0 0-100 15,-7 11-85-15,-5 1-112 0,2-2-544 16,-4 3-1117-16,5 2 494 0</inkml:trace>
  <inkml:trace contextRef="#ctx0" brushRef="#br0" timeOffset="-203359.9">3385 11739 350 0,'-12'3'364'0,"2"1"-5"16,0-2-1-16,3 1 9 0,0-1-13 0,1 0-3 15,-1-1-7-15,3 1-11 0,-1-2-5 0,5 0-11 16,0 0-12-16,-7 2-13 0,7-2-15 0,0 0-16 15,-5 2-8-15,5-2-16 0,0 0-14 0,0 0-7 16,0 0 2-16,0 0 1 0,19-9-11 0,-4 3-10 16,5-3-14-16,12-3-15 0,4 0-14 0,17-8-10 15,-1 1-24-15,2-1-5 0,3 1-9 0,2 0-12 16,1 0-9-16,0 1-8 0,-1-1-6 0,-6 0-6 16,-1 5-10-16,-13 3-47 0,-7 1-9 0,-4 1 0 15,-7 2 0-15,-3 1 0 0,-8 2 0 0,-1 3 0 0,-3 0 0 16,-2-2 0-16,1 2 0 0,-5 1 0 15,0 0-135-15,0 0-126 0,0 0-73 0,-14 16-69 16,4-5-73-16,5 3-98 0,-7 2-428 0,2 6-1085 0,4 3 480 16</inkml:trace>
  <inkml:trace contextRef="#ctx0" brushRef="#br0" timeOffset="-202779.76">3334 13321 47 0,'-8'0'449'16,"2"-2"-2"-16,-1 1-10 0,7 1-8 15,-8-3-6-15,8 3-13 0,-4-1-14 0,4 1-16 16,-8-2-14-16,8 2-28 0,0 0-20 0,-3-3-21 0,3 3-5 16,0 0-12-16,0 0-11 0,13-5-13 0,-1-1-21 15,6-1-15-15,10-2-11 0,4-1-19 0,2-2-11 16,16-5-17-16,0 2-5 0,1-4-14 0,1 1-14 15,3 1 1-15,-1-2-17 0,-16 7-7 0,-1-2-12 16,12 0-4-16,-13 4-10 0,-4-3-3 0,-7 5-34 16,-4 3-43-16,-7 1 0 0,-3 1 0 0,0 0 0 15,-4 2 0-15,-2-1 0 0,-2 1 0 0,-3 1 0 16,2-3 0-16,-2 3 0 0,0 0 0 0,0 0 0 16,0 0 0-16,0 0 0 0,0 0 0 0,-14 11-122 15,14-10-270-15,-2 3-91 0,-1 2-98 0,-1 1-522 16,3-4-1194-16,1-3 529 0</inkml:trace>
  <inkml:trace contextRef="#ctx0" brushRef="#br0" timeOffset="-201313.59">14565 13796 92 0,'0'0'96'0,"9"0"4"0,-9 0 4 0,9-2 10 15,-9 2 16-15,6 0 16 0,-6 0 23 0,0 0 24 16,7-1-3-16,-7 1 17 0,0 0 6 0,0 0 12 15,0 0 12-15,0 0 9 0,0 0 16 0,7 1 4 16,-7-1-2-16,0 0 3 0,0 0-1 0,0 0-4 0,0 0-6 16,2 4-3-16,-2-4 4 0,0 0 0 15,2 4-2-15,2-2 10 0,3-1 1 0,4 1-1 16,9-2-9-16,10 0-12 0,9-2-11 0,19 2-16 16,4-2-20-16,29 2-19 0,1-4-13 0,7-1-19 0,4 2-12 15,1 3-8-15,0-2-14 0,4 2-52 0,-5 0-60 16,-4 2 0-16,-6-1 0 0,0-2 0 15,-27 1 0-15,-5-1 0 0,-4 1 0 0,-2 0 0 0,-19-1 0 16,-3 1 0-16,-3-3 0 0,-11 6 0 0,-6-6 0 16,-2 2 0-16,-3 2 0 0,-4-2 0 0,-4 1 0 15,0 0 0-15,0 0 0 0,0 0 0 0,0 0 0 16,0 0-173-16,-26 1-218 0,21 3-88 0,-3-2-106 16,2 3-510-16,-2 1-1184 0,2-1 524 0</inkml:trace>
  <inkml:trace contextRef="#ctx0" brushRef="#br0" timeOffset="-200495.88">22041 13486 416 0,'-28'-5'439'0,"6"1"-8"0,6 2-3 15,-2-1 3-15,6 0-11 0,0 1-7 0,4 0-24 16,3 0-18-16,1 1-25 0,4 1-27 0,0 0-19 15,0 0-16-15,19-5-30 0,3 4-16 0,12 0-18 16,5-2-22-16,18 3-20 0,6 3-15 0,-2-6-16 16,7 6-3-16,23-1-24 0,-30 0-9 0,4-2-15 0,3 0-9 15,-6-1-9-15,2 0 0 0,-4 0-13 0,0 0-15 16,-4-4 3-16,-16 1 1 0,-3 2-8 0,-2-2-6 16,-4 0 0-16,-11 0-6 0,-1 2-2 15,-5-1-8-15,-2-2-3 0,-1 2-6 0,-4 0-30 0,-3 0-32 16,-2 2-37-16,-1-4-42 0,-1 5-46 0,-9-7-45 15,3 3-56-15,-9 2-46 0,-4-1-43 0,-8 1-52 16,0-1-51-16,-5 3-382 0,-3-1-917 0,-2-1 406 16</inkml:trace>
  <inkml:trace contextRef="#ctx0" brushRef="#br0" timeOffset="-200279.75">22054 13472 61 0,'-29'-1'358'0,"8"-1"18"15,8 0 18-15,-1-1 2 0,3 1 10 0,1-1-6 16,3 0-21-16,3-1-30 0,4 1-21 0,0 3-25 16,9-5-19-16,8 2-20 0,3 2-18 0,12 1-19 15,4 1-24-15,22 2-22 0,0-1-19 0,4 1-16 16,0 3-13-16,30 1-14 0,-29-2-11 0,1 1-12 16,0-2-3-16,2 1-15 0,-3-3-36 0,-7 1-39 15,-3-3-54-15,-14 2-62 0,-2-7-82 0,-4 2-104 16,-2-4-150-16,-14 0-389 0,-2-8-909 0,-5 2 402 15</inkml:trace>
  <inkml:trace contextRef="#ctx0" brushRef="#br0" timeOffset="-200045.88">23126 13617 4562 0,'-4'0'81'0,"4"0"12"15,-10-1-62-15,10 1-2 0,0 0-27 0,-9-3 4 16,9 3-3-16,0 0-1 0,0 0 1 0,0 0-51 0,0 0-74 16,0 0-110-16,0 0-138 0,0 0-304 15,0 0-729-15,0 0 322 0</inkml:trace>
  <inkml:trace contextRef="#ctx0" brushRef="#br0" timeOffset="-168879.68">21076 4465 174 0,'-7'-8'332'15,"0"-1"-9"-15,-2 1-17 0,2-2-17 0,-1 2-15 0,0-3 4 16,-1 3-19-16,-1-6 2 0,2 4-20 0,2-5 3 16,-7 2-24-16,3 1-12 0,1-1-13 0,-4 1-6 15,3-5-9-15,-6 4 15 0,1-1-18 0,-7-2-14 16,-5 0-9-16,-5 3-16 0,1 2-9 0,-5 2-1 16,-3 5-8-16,-14-1-7 0,2 5-7 0,0 4-9 15,-5-1-3-15,6 7-11 0,-1 2-3 16,-3 1 3-16,3 5 2 0,1 3 4 0,-2-1 2 0,3 4-1 15,-1 5 1-15,2 1-1 0,3 3-3 0,2 0-3 16,3 7 0-16,2 4-1 0,3-2-3 0,3 2-1 16,5 3-5-16,3 1-9 0,5 2-13 0,5 3 6 15,1-1 9-15,8 1-10 0,5-2 2 0,6 3-6 16,3-1-10-16,3 0-4 0,3 1 3 0,3 1-6 16,5-4-1-16,1-1-2 0,2-2-6 0,1 2 3 15,3-9-22-15,-4 1 15 0,2-3-4 0,-5-11 2 16,4-2 0-16,0-1-4 0,-1-2-7 0,1-3 3 15,0 0-4-15,4-5 7 0,-3-2-6 0,4-3-2 16,1-2 3-16,2-3 5 0,-1-1-5 0,-1-3-4 16,3-2 2-16,3-2-1 0,-2-2 3 0,2 1-3 15,-2-2-16-15,3-3 17 0,0 1-9 0,8-5 2 16,-11 3 3-16,14-4-1 0,-19 0 3 0,7 2-2 16,-4-3-6-16,2-2 2 0,-2 0 2 0,-2-2 0 15,9-7 3-15,-11 5-9 0,5-12 7 0,-8 7-4 16,-3-1 0-16,5-14 0 0,1 4 1 0,-6-7 2 15,-1 0-7-15,-2 0 3 0,-4-1 2 0,-1 0-4 16,-6-3 11-16,-5-5 1 0,0-2-9 0,-1-5 5 16,-4 3-2-16,-5-1-6 0,-2 0 1 0,-3 3 2 15,-4-2-2-15,-2 6-1 0,-7 1 1 0,-2 7 2 16,-3 3 0-16,5 10-5 0,-9-6 2 0,5 11-2 16,-1-1 2-16,-4 4 0 0,-14-5-22 0,-2 2-24 15,-1 3-32-15,-2 4-43 0,-1-1-52 0,-2 4-53 16,5 0-67-16,13 5-89 0,-2 1-92 0,3-1-536 15,5 0-1098-15,9 3 485 0</inkml:trace>
  <inkml:trace contextRef="#ctx0" brushRef="#br0" timeOffset="-168712.82">21379 4404 61 0,'-7'1'420'16,"-2"1"-43"-16,0 1-40 0,4-2-70 0,-2 1-91 16,-4 0-124-16,4-1-163 0,4 0-153 0,3-1-285 15,0 0 127-15</inkml:trace>
  <inkml:trace contextRef="#ctx0" brushRef="#br0" timeOffset="-153680.02">6480 12132 355 0,'-10'3'365'0,"-2"-2"-7"15,1 2-6-15,2-2 1 0,1 2 0 0,1-1 0 16,2-2 0-16,0 1-8 0,5-1-8 0,-7 4-8 16,3-3-9-16,4-1-13 0,-4 3-9 0,4-3-17 15,0 0-7-15,0 0-15 0,0 0-14 0,13 1-15 16,1-1-15-16,3-2-16 0,6 0-26 0,5 4-9 15,7-5-16-15,3-1-23 0,16 2-11 0,-1-3 9 16,0-2-38-16,3 3 14 0,0-2-31 0,-1 2-25 16,0-1-15-16,-5 2-21 0,-9 1-30 0,-3-1-28 0,-5 1-44 15,-1 1-43-15,-9 0-47 0,-6 0-51 16,-2-1-50-16,-5 2-38 0,-3 0-43 0,-5 2-49 16,-2-2-50-16,0 0-380 0,-19 5-915 0,-3-1 405 0</inkml:trace>
  <inkml:trace contextRef="#ctx0" brushRef="#br0" timeOffset="-153413.18">6484 12273 3318 0,'-27'10'296'0,"4"-5"-24"16,4 0-86-16,6-2 9 0,3-2-2 0,1 3-5 15,3-2-6-15,-1 0-9 0,3-2-5 0,4 0 15 16,0 0 14-16,0 0 4 0,0 0 6 0,0 0-11 16,21-2-2-16,-8-4-12 0,7 3-7 0,8-2-2 15,4-2-10-15,4 2-22 0,17-1-1 0,-14 0-23 16,12-1-9-16,-10 3-20 0,12-3-3 0,-13 5 2 15,14-6-20-15,-16 6-6 0,2 1-1 0,-5 0-6 16,-2 1-3-16,-3-1 2 0,-3 1-16 0,-6 0-37 16,-3-2 0-16,-4 2 0 0,-3 2 0 0,-2-2 0 15,0 0 0-15,-4 0 0 0,0 1 0 0,-1 0 0 16,-4-1 0-16,9 0 0 0,-9 0 0 0,10-1 0 16,-3 1 0-16,-1 1-239 0,4-1-151 0,3 1-112 15,6-2-131-15,3 1-439 0,6 1-1160 0,7-2 513 16</inkml:trace>
  <inkml:trace contextRef="#ctx0" brushRef="#br0" timeOffset="-152779.83">18358 11026 36 0,'-60'-8'149'0,"-4"5"-11"0,0 11-18 0,0 4-9 15,-21 15-19-15,27-4-23 0,-17 19-37 0,20-8-38 0,-17 16-34 16,26-11-78-16,7 5-126 0,3-1 56 15</inkml:trace>
  <inkml:trace contextRef="#ctx0" brushRef="#br0" timeOffset="-152579.99">19310 11703 46 0,'32'-46'258'16,"-5"-7"-11"-16,-4-1-13 0,-13-3-16 0,-10 3-22 0,-8 1-17 16,-12 3-20-16,-12 3-20 0,-13 4-25 0,-33-6-40 15,-8 12-54-15,-4 8-71 0,-6 7-119 0,-1 7-108 16,-5 6-300-16,3 3 133 0</inkml:trace>
  <inkml:trace contextRef="#ctx0" brushRef="#br0" timeOffset="-136345.92">15290 13635 104 0,'-29'-5'318'0,"0"1"1"0,7 1 3 15,1-1 8-15,5 2 4 0,2 1 3 0,1-2 3 0,2 2 1 16,2 0 2-16,1-1-4 0,3 1-2 0,-1 1-3 15,6 0-2-15,0 0 5 0,-10 0-1 16,10 0-10-16,0 0-4 0,17-4-6 0,-4 1-15 0,10 1-14 16,4-2-19-16,9-2-23 0,15-1-22 0,3 2-22 15,3 0-20-15,7 3-19 0,26 1-39 0,-28 0-16 16,6 2-81-16,0 0-26 0,-5-1 0 0,4 2 0 16,22 6 0-16,-35-6 0 0,-4-2 0 0,-13 2 0 15,-1 0 0-15,-11-2 0 0,-4 1 0 0,-11 0 0 16,0-1 0-16,-9 1 0 0,-1-1 0 0,0 0 0 15,-21 4 0-15,-9-6 0 0,-21 4 0 0,-9-1-19 16,-4 2-3-16,-26-3 1 0,1 1 2 0,-3 2 4 16,25 0-3-16,-30 2 13 0,33-1 6 0,-3 0 5 15,1-2 18-15,2 3 1 0,8-2 21 0,3 1-29 16,16-1-17-16,8-2 0 0,7 0 0 0,5 2 0 16,5-2 0-16,7 0 0 0,5 1 0 0,0-2 0 15,21 5 0-15,12-2 0 0,21 3 0 0,6-3 0 16,5 1 0-16,26-2 0 0,-23 0 0 0,26-1 0 0,-3-2 0 15,-27 2 0-15,0-1 0 0,0-1 0 16,-4 0 0-16,-6 2 0 0,-19-2 0 0,-4 1 0 16,-11-1 0-16,-8-1 0 0,-3-2 0 0,-8 2 0 15,-6-3 0-15,-9-2 0 0,-18-3 0 0,-19-2 0 0,-9 1 0 16,-36-3 0-16,-1 2 0 0,-2 5 0 0,4-2 0 16,-5 1 0-16,7 2 0 0,1-1 0 0,25 5 0 15,2-1 0-15,5-1 0 0,8 3 0 0,17 2 0 16,13-1 0-16,8 2 0 0,9 0 0 0,0 0 0 15,5-2 0-15,32 10 0 0,6-4 0 0,29 4 0 16,30 1 0-16,8-1 0 0,-3 4 0 0,5-4 0 16,-2 1 0-16,-4 0 0 0,-6-1 0 0,-3 0 0 15,-28-2 0-15,1-3 0 0,-9 0 0 0,-14 1 0 16,-14-6 0-16,-6 1 0 0,-9-1-9 0,-8-3-51 16,-5 0 4-16,0 3 7 0,-24-13 19 0,-11 4 15 15,-20-6 16-15,-6 2 12 0,-3 0 4 0,-27-6 1 16,29 9 1-16,2 5 1 0,2-4 3 0,4 6-23 15,15 1 0-15,7-2-2 0,5 4-22 0,10 0-33 16,7 0-35-16,4 2-54 0,3 1-91 0,3-3-117 16,26 10-149-16,3-8-609 0,27 4-1203 0,8 1 532 15</inkml:trace>
  <inkml:trace contextRef="#ctx0" brushRef="#br0" timeOffset="-136213.37">16419 13804 7107 0,'0'0'312'15,"0"0"-140"-15,-21-13 109 0,12 8 5 0,-3-2-253 0,2 0-33 16,0 3 0-16,1 1 0 0,4-1 0 0,1-1-65 16,0 3-476-16,4 2-724 0,0 0-1369 15,0 0 606-15</inkml:trace>
  <inkml:trace contextRef="#ctx0" brushRef="#br0" timeOffset="-106462.68">21359 9994 3673 0,'11'-44'156'0,"-9"11"-16"15,5 1-14-15,-2 1 60 0,2 4 17 0,-1 2 1 16,-1 9 1-16,-3 3 0 0,1 2 7 0,1 3 5 16,-2 2-9-16,0 1-24 0,-1 3 1 0,-1 2 16 15,0 0-16-15,5 14-13 0,-10 0-3 0,4 12-23 16,-3 4 3-16,-3 1-23 0,3 4 0 0,-3-1-15 15,2 0-6-15,0 1-15 0,1-1-27 0,2-1 28 16,0-2-22-16,1-3-2 0,1-1-8 0,1-10-13 16,1-1 0-16,2-4-5 0,-2-3-16 0,3 0-25 15,0-4 0-15,0-4 0 0,1-2 0 0,3-4 0 16,1-4 0-16,2-5 0 0,1-1 0 0,4-7 0 16,-2-2 0-16,1-3 0 0,-2 0 0 0,1 3 0 15,-2-2 0-15,-1 3 0 0,-1 6 0 0,-4 6 0 16,1-1 0-16,0 5 0 0,-4 0 0 0,1 6 0 0,0 2 0 15,2 7 0-15,-2 2 0 0,3 4 0 16,1 2 0-16,0 3 0 0,1-2 0 0,2 8 0 16,2-3 0-16,1 2 0 0,-1-4 0 0,-1-5 0 15,4-2 0-15,-2-3 0 0,3-1 0 0,-3-4 0 0,-1-3 0 16,-2-1 0-16,6-3 0 0,-7-2 0 0,3-4 0 16,-1 0 0-16,-4-6 0 0,0-4 0 15,1-4 0-15,-1-5 0 0,-4-2 0 0,-2-4 0 0,-2-1 0 16,-2-2 0-16,-2-11 0 0,-2 12 0 0,-3 4 0 15,2 1 0-15,-3 5 0 0,0 7 0 0,4 3 0 16,1 4 0-16,-1 2 0 0,0 2 0 0,1 3 0 16,0 1 0-16,4 3 0 0,0 0 0 0,0 0-172 15,-4 9-534-15,4-4-514 0,3 1-1319 0,2 0 583 16</inkml:trace>
  <inkml:trace contextRef="#ctx0" brushRef="#br0" timeOffset="-106245.74">22287 9369 61 0,'2'-18'573'0,"-2"3"24"15,1 1 4-15,2 6-27 0,-2-1-24 0,-2 3-27 16,1-1-42-16,0 2-32 0,0 5-32 0,0 0-24 16,0 0-22-16,-13 18-26 0,8-1-31 0,-1 3-34 0,-1 6-27 15,2 1-27-15,-2 2-21 0,2 0-38 16,-1 2-45-16,1-2-48 0,1-2-54 0,-2 1-70 15,0 2-70-15,-2-5-82 0,3 1-98 0,1-1-98 16,-4-2-101-16,1-5-506 0,2 8-1088 0,-1-13 481 0</inkml:trace>
  <inkml:trace contextRef="#ctx0" brushRef="#br0" timeOffset="-105963.61">22871 9348 4957 0,'6'-17'361'0,"-3"2"-163"0,0 2-3 15,1 2 24-15,-4 4-32 0,2 2-24 0,0-1-21 16,-2 2 2-16,0 4 22 0,0 0 28 0,-13 12 14 16,-1 2 34-16,-2 12-2 0,-5 4-3 0,-8 17-15 15,-2 2-106-15,3 3-116 0,-8 21 0 0,16-22 0 16,1 3 0-16,0-1 0 0,6-2 0 0,4 4 0 15,1 2 0-15,7 1 0 0,2-5 0 0,8-2 0 0,0-1 0 16,4-6 0-16,3-12 0 0,0 1 0 0,5-4 0 16,1-3 0-16,2-4 0 0,1-6 0 0,-1-1-320 15,-5-8-313-15,2-4-574 0,6-2-1307 0,-7-6 579 16</inkml:trace>
  <inkml:trace contextRef="#ctx0" brushRef="#br0" timeOffset="-105545.8">23334 9463 4391 0,'-1'-28'394'0,"-4"1"-126"0,0 12 36 0,1 3 10 15,0 2-36-15,2 3-48 0,-1 2-38 0,1 2-13 16,2 3 12-16,0 0 20 0,-14 12 5 0,9-1 12 16,-1 6-5-16,0 9-11 0,1 3-19 0,-3 3-26 15,6-1-167-15,1 1 0 0,-1 0 0 0,1-1 0 16,0 1 0-16,2-1 0 0,0-2 0 0,1-1 0 15,-1-7 0-15,-1-2 0 0,1-1 0 0,0 1 0 16,1-7 0-16,-2-2 0 0,3 0 0 0,-1-1 0 16,-1-3 0-16,-1-3 0 0,0-3 0 0,0 0 0 0,0 0 0 15,14-13 0-15,-6 2 0 0,2-4 0 16,3-7 0-16,-2 4 0 0,6-4 0 0,-1 2 0 16,-3 6 0-16,-2-1 0 0,2 3 0 0,-1 4 0 15,-2 0 0-15,2 4 0 0,1 0 0 0,-2 4 0 0,0 2 0 16,1 4 0-16,3 4 0 0,-1 1 0 0,-1 3 0 15,-3 3 0-15,1 0 0 0,-3 1 0 0,-4 1 0 16,-2 0 0-16,0 2 0 0,-6-3 0 0,-3 5 0 16,-5 4 0-16,-2-7 0 0,-5 1 0 0,-5-3 0 15,-1 0 0-15,-3-5 0 0,1-6 0 0,1 1 0 16,5-4 0-16,1 0 0 0,4-3-206 0,2 0-309 16,3-3-94-16,3 0-535 0,6-2-1239 0,4-2 548 15</inkml:trace>
  <inkml:trace contextRef="#ctx0" brushRef="#br0" timeOffset="-105379.33">24018 9872 505 0,'8'3'528'0,"-3"0"16"0,-5 2 13 16,0 2 14-16,-4 1 17 0,-1 4-13 0,-3 3-31 16,-2 1-33-16,-1 1-48 0,-2 6-46 0,-1-3-41 15,2-2-46-15,-2 3-62 0,5-3-65 0,-3 3-77 16,4-1-106-16,0-5-121 0,4 1-131 0,3 1-125 15,0-6-144-15,1 0-489 0,6 1-1071 0,2-3 474 16</inkml:trace>
  <inkml:trace contextRef="#ctx0" brushRef="#br0" timeOffset="-104912.74">24839 9721 388 0,'9'-16'600'0,"-2"0"-14"16,1 2-22-16,-3-3-21 0,-2-1-26 0,-1 6-33 16,-2 0-10-16,-2-1-46 0,-3-1-32 0,-2 4-29 15,1 0-34-15,-3 2-43 0,-4 2-27 16,0 3-25-16,-6 3-33 0,-1 3-14 0,-7 6-14 0,-4 5-22 16,-1 1-21-16,1 6-6 0,2-2-8 0,4 1-20 15,-1 2-7-15,3 0-12 0,5 2-7 0,8-8-9 16,2 2-11-16,3-1-2 0,4 1 8 0,2-2-29 15,7-2-31-15,1-3 0 0,4-3 0 0,3 0 0 16,5-2 0-16,9-1 0 0,-2-6 0 0,4-1 0 16,0-4 0-16,-5-3 0 0,4-3 0 0,-3-1 0 15,-1-5 0-15,-2-6 0 0,0-2 0 0,-5-3 0 16,7-15 0-16,-4-5 0 0,-8-2 0 0,-1-1 0 16,-6-2 0-16,-3-1 0 0,-2-4 0 0,-6 3 0 15,-1 5 0-15,-1 17 0 0,-4 4 0 0,-1 1 0 16,0 5 0-16,2 8 0 0,-2 1 0 0,3 8 0 15,2 1 0-15,-2 5 0 0,-1 4 0 0,-1 6 0 16,1 8 0-16,1 7 0 0,-1 11 0 0,4 16 0 0,6-4 0 16,1 8 0-16,4 0 0 0,4-1 0 0,-2-1 0 15,6-1 0-15,1-1 0 0,-1-3 0 16,3-2 0-16,-3-13 0 0,-2 2 0 0,1-3-104 16,-1-4-245-16,-4 2-62 0,0-4-60 0,-5-8-74 0,-3-1-508 15,-1-4-1139-15,-3-5 505 0</inkml:trace>
  <inkml:trace contextRef="#ctx0" brushRef="#br0" timeOffset="-104630.08">25295 8882 348 0,'8'-14'433'15,"-1"0"-7"-15,2 5-20 0,-1 2-8 0,2 4 1 16,3 6 5-16,2 5-2 0,7 9-6 0,1 6-19 15,9 13-9-15,0 4-9 0,-4 6-18 0,1 4-27 16,-2 6-13-16,5 24-27 0,0-2-17 0,-16-21-23 16,5 21-20-16,-8-21-7 0,-4-2-29 0,0 0-15 15,-3-4-19-15,-4 0-12 0,-4-3-14 0,-1-12-9 16,-4 0-9-16,-3-3-8 0,-5-1-27 0,-2-6-17 16,-5 1-17-16,-2-5-32 0,-4-4-20 0,-3-3-25 15,-1-4-27-15,-2-2-38 0,2-3-46 0,0-4-56 16,1-2-57-16,8-4-51 0,5 0-50 0,0 0-52 15,4-5-79-15,4 2-420 0,6-4-999 0,6-2 443 16</inkml:trace>
  <inkml:trace contextRef="#ctx0" brushRef="#br0" timeOffset="-104463.11">25971 9600 228 0,'21'-17'436'0,"0"-3"21"0,-8 6-1 0,2 0-3 16,-3-3-14-16,1 1-13 0,-1 2-35 0,5-6-37 15,-2 5-33-15,1 1-36 0,5-1-38 0,4 1-51 16,-9 3-65-16,11 0-86 0,1-2-92 0,-6 7-83 0,1 2-67 16,-4 4-75-16,0 4-67 0,-6-1-308 0,4 4-701 15,-11 2 311-15</inkml:trace>
  <inkml:trace contextRef="#ctx0" brushRef="#br0" timeOffset="-104329.68">26103 9687 378 0,'-18'12'386'16,"8"-4"-2"-16,-1-2 2 0,4-1 0 0,0-1 16 15,2-1 7-15,4 1 2 0,-2-2-9 16,3-2-27-16,12 4-39 0,1-3-33 0,7-2-33 0,11-2-51 16,3 2-52-16,3-4-67 0,4 1-84 0,13-6-97 15,-16 2-102-15,1-1-96 0,14-5-107 0,-16 1-348 16,-1 2-795-16,13-9 352 0</inkml:trace>
  <inkml:trace contextRef="#ctx0" brushRef="#br0" timeOffset="-104013.14">27051 9356 109 0,'-2'-6'399'0,"0"-1"-6"16,-3 2 1-16,-3-1 14 0,-2 0 13 0,-1 2 6 15,-2 3-8-15,-1-2-12 0,1 3-29 0,-6 4-22 16,1 2-25-16,-2 1-26 0,2 2-29 0,2 4-33 16,-4 5-16-16,7-1-23 0,-3 3-24 0,5 4-18 15,3-2-10-15,7-1-16 0,1-1-15 0,1-1-18 16,5-1-17-16,5 6-11 0,4-4-16 0,2 1-10 15,6-4-13-15,0-3-5 0,-1-3-2 0,-2-3-8 16,1-2-4-16,-2-2-1 0,1-1-3 0,-2-2 8 16,0-4-8-16,1 0 0 0,-2-4 1 0,-2-4-4 15,1-1 0-15,3-8 1 0,-3-3-2 0,-4 0 0 16,-2-5 2-16,-2-5 1 0,-2-1 4 0,-5-15-5 16,-3 15 2-16,-2 0 4 0,-6-14-5 0,2 15 8 0,-3 3-5 15,-1 1-2-15,-2 4-6 0,0 10-31 16,4-3-53-16,-3 8-68 0,0-2-111 0,4 6-114 15,0 1-115-15,1 3-496 0,8 2-1062 0,0 0 469 16</inkml:trace>
  <inkml:trace contextRef="#ctx0" brushRef="#br0" timeOffset="-103846.33">27809 9562 69 0,'-8'-4'718'0,"3"-3"-12"15,-1 2-29-15,-1-2-60 0,1-1-57 0,1 1-76 16,1 1-74-16,-2-1-80 0,3 2-73 0,-1 0-110 16,3 3-135-16,-3-1-156 0,0 0-198 0,4 3-409 15,0 0-812-15,0 0 359 0</inkml:trace>
  <inkml:trace contextRef="#ctx0" brushRef="#br0" timeOffset="-89062.64">25428 13082 208 0,'-18'-2'362'0,"1"-2"-5"0,-2 2-6 16,3-1-10-16,-1-1-11 0,1 2 14 0,-1 1-17 16,2-1-8-16,2 1-9 0,-1 1-8 0,1 1-6 15,-1-1-7-15,0 2-4 0,2-4-8 0,0 4-11 16,0-2-4-16,3 0-8 0,0 0-5 0,0 0-3 15,4 0-3-15,-3 0-9 0,8 0 4 0,-7-2-9 16,7 2-3-16,-7-1-5 0,7 1-7 0,0 0-5 16,0 0-12-16,0 0-18 0,0 0-153 0,0 0-26 15,21-1 0-15,-3 0 0 0,1 2 0 0,11 0 0 16,4-1 0-16,4 0 0 0,0 3 0 0,15-3 0 16,2 2 0-16,0-2 0 0,-2 0 0 0,-16 2 0 15,3-3 0-15,-3 1 0 0,3 1 0 0,-3-1 0 0,-3 0 0 16,-2-1 0-16,0 1 0 0,-10-2 0 0,-4 1 0 15,-3-1 0-15,-3 1 0 0,0 0 0 0,-5-3 0 16,-1 2 0-16,-1-1 0 0,-1 0 0 0,-4-1 0 16,0 1 0-16,0 3 0 0,-9-8 0 0,-1 5 0 15,-3-2 0-15,0 3 0 0,-4-3 0 0,-3 5 0 16,-1-3 0-16,-1 1 0 0,-9 3 0 0,1-2 0 16,0 1 0-16,-3 1-74 0,-2-1-145 0,0 1-18 15,-4 0-5-15,1 3-3 0,2 1 12 0,-5 0 18 16,3 1 12-16,-3-4 18 0,0 4 28 0,-10 1 10 15,13-2 22-15,1-1 4 0,1 0 29 0,1-1 27 16,2 3 37-16,2-3 25 0,-2-1 25 0,6 0 24 16,4 0 25-16,4 0 18 0,1-3 18 0,4 0 21 15,0 1 10-15,0-2 13 0,5 1 21 0,0 0 15 16,0 1 14-16,4-2-1 0,5 2 0 0,-7-2-5 16,7 2-17-16,0-6-18 0,6 2-11 0,4-3-11 15,5 1-79-15,7 1-59 0,10-3 0 0,3 2 0 16,4 3 0-16,16-3 0 0,-4 5 0 0,4-2 0 15,-1 3 0-15,-2 3 0 0,2-3 0 0,-16 1 0 16,15 2 0-16,-16-1 0 0,1-1 0 0,-1 1 0 16,-5-1 0-16,0 0 0 0,-2 2 0 0,-9 0 0 0,0 2 0 15,-3-3 0-15,-4 0 0 0,-3 0 0 0,-2-2 0 16,1 0 0-16,-5 1 0 0,1 1 0 0,0-2 0 16,-6 0 0-16,0 0 0 0,6 1 0 0,-6-1 0 15,0 0 0-15,0 0 0 0,-14-7 0 0,4 4 0 16,-4 0 0-16,-3 0 0 0,-3 2 0 0,-3-2 0 15,-4-1 0-15,-3-2-102 0,-4 5-68 0,-3-2-8 16,-1 3 0-16,-2-1 6 0,-11-2 0 0,0 1 14 16,11 1 13-16,-13 2 9 0,-1-2 15 0,4 0 13 15,-4 0 9-15,3-2 10 0,13 3 10 0,-2 0 10 16,3 0 25-16,0-1 25 0,5 0 25 0,0 0 24 16,14 0 16-16,4 1 24 0,4 2 20 0,0-2 15 15,2-2 17-15,5-1-13 0,3 3-22 0,0 0 12 16,12-4-2-16,5 3-9 0,5 1 5 0,10-5-17 15,3 4-6-15,19 1-8 0,1-2-2 0,-1 2-9 16,3-1-4-16,3 0-12 0,3 2 8 0,-2-1-9 0,-1 1-1 16,2-2 0-16,-6 1-5 0,-3-1-12 15,-13-3 11-15,0 2-21 0,-3 2 12 0,-3-1 4 0,-2 1-5 16,-4 0 14-16,-10 0-25 0,1 0 1 0,-6 0 3 16,0-2 0-16,-7 3-5 0,1-3-1 15,-2 1 17-15,-5 1-21 0,5-2-1 0,-5 2 6 16,0 0-3-16,0 0-4 0,0 0-2 0,0 0 4 0,-17-2 4 15,17 2 2-15,-15 1-6 0,10-1 1 0,-3 0-1 16,-1 0-2-16,0 1 1 0,-1 1 2 0,1-2-6 16,-4 1 6-16,3 0 0 0,1-2-2 0,-5 2-3 15,3 0 6-15,0 0-8 0,-3-1-17 0,1 0-7 16,-4 1-13-16,0-2-3 0,-2 1-6 0,0 0-5 16,-2-1 3-16,2-2-9 0,-9 0-3 0,5 0 6 15,4-1 0-15,-2 1 5 0,0 2 2 0,3-1 2 16,-3 0 5-16,3-1 4 0,-1-1-18 0,5 2 5 15,0-2 10-15,1 2 4 0,3 0 1 0,2-3 14 16,3 3-2-16,-2-2 13 0,2 3 10 0,2-4 3 16,3 1 0-16,0 4 1 0,6-5 2 0,3 2-2 15,4 0 0-15,1 1 2 0,8-1 2 0,10 3-5 16,6 0 4-16,1-2 0 0,12 2-1 0,-12 3 0 16,15-2-5-16,-4 1 6 0,-9 0 0 0,11 3-4 0,-11-3 0 15,9-1 2-15,-14 0-3 0,-3 2 0 16,1-1 5-16,-4 0-1 0,-2 1-6 0,-8-3 5 15,-2 0-1-15,-4 1 3 0,-1 0 7 0,-4-1-6 16,-4-1 5-16,0 0 11 0,0-1-4 0,-5 2 0 16,0 0-4-16,-3-7 4 0,-6 3 4 0,-7 0 8 15,-8-4-4-15,-8 2 1 0,-4-2-8 0,-1 0 3 16,-18-2-2-16,3 2 1 0,-7 2-2 0,0-1-2 16,0 4 0-16,1-1 12 0,0 0 15 0,7 3 5 0,14 1 7 15,4-3-5-15,5 5 3 0,7 0 2 0,7-2-13 16,4 1 16-16,2-1 3 0,4 3 8 0,3-1 1 15,1-2-3-15,13 8-9 0,2-2-2 16,18 3-2-16,3-2-3 0,3 1-4 0,0-2-16 0,12 4 10 16,-12-2-8-16,-1-1-11 0,3-2-25 0,-4 0-47 15,0 0-49-15,-4-1-57 0,-6-1-75 0,1 2-105 16,-9-4-116-16,-8-1-168 0,-5 0-416 0,-6 0-1124 16,0 0 498-16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47:46.594"/>
    </inkml:context>
    <inkml:brush xml:id="br0">
      <inkml:brushProperty name="width" value="0.05292" units="cm"/>
      <inkml:brushProperty name="height" value="0.05292" units="cm"/>
      <inkml:brushProperty name="color" value="#FF0000"/>
    </inkml:brush>
  </inkml:definitions>
  <inkml:trace contextRef="#ctx0" brushRef="#br0">6456 7763 433 0,'-8'-15'506'0,"5"-1"2"0,-4-1-15 15,-2 4-17-15,-5-2-18 0,3 3-17 0,-2 2-19 16,-3-1-29-16,4 6-26 0,-2 1-52 0,-3 2-25 15,-1 5-27-15,-5 5-23 0,0 6-12 0,-3 8-16 16,1 0-10-16,2 6-18 0,-4 10-16 0,8-8-44 16,2 2-6-16,2 3-18 0,4-2-8 0,2-2-15 15,5-2 2-15,1-1-1 0,3-10-7 0,8-1-14 16,1-2 1-16,3-4-2 0,1-5 2 0,5-3-3 16,3-5 6-16,4-8-19 0,2-3 15 0,0-4 1 0,-3-2 5 15,3-6-4-15,-6-1 12 0,-2-1 8 16,-4-2-3-16,0-6-73 0,-3 7-3 0,-3-6 0 15,-2 4 0-15,-1 2 0 0,-4 3 0 0,-4 5 0 0,2 8 0 16,0 0 0-16,0 1 0 0,0 5 0 16,0 5 0-16,0 1 0 0,0 0 0 0,-4 24 0 0,4-6 0 15,1 9 0-15,2 1 0 0,2 0 0 16,1-1 0-16,4 3 0 0,3-3 0 0,0 1 0 0,2-3 0 16,7-1 0-16,-3-3 0 0,3-4 0 15,1-3 0-15,-6-3 0 0,2-6 0 0,-3-3 0 0,2 0 0 16,-5-5 0-16,0 0 0 0,-3-3 0 0,-1-2-304 15,-9-3-248-15,6-4-107 0,-10-1-454 0,-1-3-1206 16,-1-6 534-16</inkml:trace>
  <inkml:trace contextRef="#ctx0" brushRef="#br0" timeOffset="416.36">6456 7272 3212 0,'-18'-25'133'0,"0"6"8"0,0-3 53 0,2 7 19 15,0 2 21-15,0 2 3 0,-4 4-1 0,0 0-13 16,0 3-9-16,-11 2 3 0,3 7 5 0,1 3 12 16,-2 4 6-16,-2 5-13 0,-1 3-1 0,-9 16-5 15,3 2 1-15,-2 6-4 0,-12 22-10 0,19-17-15 16,-11 24-5-16,-2 4-8 0,5-2-8 0,2 0-18 16,3 2-122-16,4 0-32 0,13-21 0 0,-7 26 0 15,12-27 0-15,5 2 0 0,4-2 0 0,5 1 0 16,9 1 0-16,9-2 0 0,6-2 0 0,11-5 0 15,2-3 0-15,11-4 0 0,6-7 0 0,29 5 0 16,-22-18 0-16,29-2 0 0,-26-14 0 0,26-8 0 16,-27-4 0-16,1-6 0 0,27-14 0 0,-7-5 0 15,-28 8 0-15,26-27 0 0,-10 2 0 0,-25 10 0 16,17-22 0-16,-8-7 0 0,-10-3 0 0,-4-9 0 0,-11-3 0 16,-4-12 0-16,-11 1 0 0,-5-8 0 15,-11 7 0-15,-9 5 0 0,-9 7 0 0,-1 26 0 16,-17-18 0-16,4 27 0 0,-9 3 0 0,-4 5 0 15,-5 6 0-15,-3 5 0 0,-10 9 0 0,4 7 0 0,-3 7 0 16,3 8 0-16,4 5 0 0,0 7 0 0,8 4 0 16,12 0 0-16,7 3-161 0,0 4-432 15,6-1-83-15,4 2-452 0,9-7-1220 0,8-2 541 16</inkml:trace>
  <inkml:trace contextRef="#ctx0" brushRef="#br0" timeOffset="1417.54">7192 7130 260 0,'-10'2'280'0,"3"2"3"0,-3-2-3 0,0 3 2 16,1-1 5-16,0-2 12 0,0-1 2 0,3 2 9 16,-2-1 8-16,4-1 2 0,-1 3 3 0,1-1 0 15,4-3-1-15,-10 2-5 0,8-1-13 0,2-1-13 16,0 0-16-16,-6 2-16 0,6-2-13 0,0 0-16 15,0 0-3-15,18-14 8 0,4 2-9 0,10-5-8 16,19-2-15-16,7-6-6 0,39-18-10 0,-1-3-7 16,11 3-6-16,9-2-10 0,12-7-94 0,2-3-70 15,10-1 0-15,11-3 0 0,7-3 0 0,9-5 0 16,1-4 0-16,7-5 0 0,-4 3 0 0,8-3 0 0,-5 3 0 16,-5 3 0-16,-7 12 0 0,-14 1 0 0,-7 5 0 15,-12 9 0-15,-12 4 0 0,-13 4 0 16,-17-1 0-16,-31 14 0 0,-6 1 0 0,-21 8 0 15,-3-3 0-15,0 3 0 0,-10 3 0 0,-3 0 0 0,-3 2 0 16,-4 0 0-16,-3 2 0 0,0-1 0 0,-3 0 0 16,-2 2 0-16,1 2 0 0,-2 0 0 0,0-1 0 15,-5 0 0-15,2 2 0 0,-3 1 0 16,-5-1 0-16,-4 1 0 0,-4 1 0 0,-5 0 0 0,-1-1 0 16,-3 2 0-16,2-1 0 0,-2 1 0 0,2 1 0 15,2 1 0-15,-4-2 0 0,3 2 0 0,0 0-18 16,-1-1 9-16,8-2 16 0,3 2 13 15,2-1-20-15,4 1 0 0,1 0 0 0,3-2 0 0,3 1 0 16,0 1 0-16,5-2 0 0,0 4 0 0,0-4 0 16,10 5 0-16,2-4 0 0,7 0 0 0,1 2 0 15,8-2 0-15,0 1 0 0,-7 1 0 0,8-1 0 16,-2 1 0-16,-4 0 0 0,-2 2 0 0,-2 0 0 16,-3 1 0-16,0 1 0 0,-5 0 0 0,-1 2 0 15,-1 4 0-15,-5-1 0 0,0 3 0 0,-8 3 0 16,0 0 0-16,-1 3 0 0,-10 4 0 0,2-2 0 15,0 2 0-15,-1-1 0 0,1 3 0 0,-3-5 0 16,6 2 0-16,-3 3 0 0,0-2 0 0,3-4-250 16,6-4-170-16,-2 0-93 0,6-1-99 0,-3-4-454 15,6-3-1156-15,-1 0 512 0</inkml:trace>
  <inkml:trace contextRef="#ctx0" brushRef="#br0" timeOffset="1865.53">11343 5171 317 0,'-5'-13'603'0,"0"4"12"0,-2 0-8 0,0 0-24 0,-3 3-39 16,1 3-35-16,-3 2-38 0,1 3-31 0,0 4-27 15,-4 5-42-15,5 2-33 0,-2 10-29 16,2 3-30-16,5 6-23 0,2-2-22 0,3 4-22 15,3 2-24-15,0-1-21 0,0 1-11 0,1-1-20 0,3 2-14 16,-1-3-9-16,-5-3-10 0,4-1-7 0,-2-3-87 16,2-1-9-16,-1-9 0 0,1-6 0 15,-4 0 0-15,2-1 0 0,-2-3 0 0,-1-1 0 16,1-2 0-16,3-3 0 0,-4-1 0 0,0 0 0 0,18-11 0 16,-5 0 0-16,-3-2 0 0,3-1 0 0,4-6 0 15,-2 5 0-15,-1 0 0 0,2 2 0 0,-1 0 0 16,1 2 0-16,-6 3 0 0,8 1 0 0,-4 2 0 15,-2 1 0-15,3 6 0 0,-3-1 0 0,3 5 0 16,-3 2 0-16,2 2 0 0,-3 3 0 0,-1 0 0 16,-2 4 0-16,-2 2 0 0,-3-1 0 0,-2 2 0 15,-2-1 0-15,-3-1 0 0,-6 6 0 0,-3-3 0 16,-2 1 0-16,-3-1 0 0,-6-2 0 0,-2-2 0 16,-2-2 0-16,-7-3 0 0,5-4 0 0,0 0 0 15,0-4 0-15,-1-1-154 0,3-2-153 0,7-2-37 16,2-5-54-16,3-1-47 0,0 0-60 0,7-2-68 15,2-7-339-15,2 0-986 0,3-11 437 0</inkml:trace>
  <inkml:trace contextRef="#ctx0" brushRef="#br0" timeOffset="2248.92">11408 5016 249 0,'-23'-21'369'0,"-5"4"21"0,-4 1 10 0,-2 3 10 16,-2 3 1-16,-14 3-5 0,13 5-20 0,-3 5-7 15,2 6-15-15,-12 8-12 0,17-1-8 0,1 6-14 16,-8 13-8-16,7 0-27 0,12-4-4 0,-1 17-31 16,1 2-7-16,6 0-19 0,7 11-15 0,4-2-14 15,7 0-21-15,6 26-12 0,4-27-14 0,2-1-16 16,7-2-13-16,5-5-13 0,3 1-5 0,5-5-18 16,4-2-6-16,6-7-10 0,-4-2-24 0,7-7-53 15,1-3 0-15,5-8 0 0,-4-9 0 0,1-7 0 16,1-2 0-16,-1-5 0 0,-15-4 0 0,13-6 0 15,-1-3 0-15,-4-5 0 0,-1-2 0 0,-2-2 0 0,-12 4 0 16,6-12 0-16,-2-3 0 0,-7-6 0 0,-1-1 0 16,-11-3 0-16,-1-2 0 0,-4-4 0 15,-4-4 0-15,-10-1 0 0,2-20 0 0,2 22 0 16,-8-3 0-16,-10-19 0 0,-3 29 0 0,-1 2 0 0,-6 5 0 16,-8 1 0-16,1 9 0 0,-5 8 0 0,-7 6 0 15,-4 6 0-15,-5 11 0 0,-2 3 0 0,-1 6 0 16,4 8 0-16,1 3 0 0,6 7 0 0,6 3-14 15,5 5-560-15,15-3-115 0,3-2-464 0,4 3-1248 16,8-2 553-16</inkml:trace>
  <inkml:trace contextRef="#ctx0" brushRef="#br0" timeOffset="2932.97">12318 5699 33 0,'0'0'342'0,"-8"0"8"0,8 0 6 0,-10 0 5 0,10 0 6 16,-7-1 0-16,7 1 4 0,-7 0-6 0,7 0-14 16,-8 1-16-16,8-1-17 0,-6 1-22 0,6-1-23 15,-5 2-21-15,5-2-26 0,0 0-18 0,0 0 10 16,0 7-8-16,3-1-15 0,2-1-8 0,4 0-13 15,2 4-15-15,4 2-3 0,2-2-18 0,1 1-3 16,6 3-1-16,1-2-12 0,-4-4-20 0,5 1 14 16,-7 0-21-16,0-2 1 0,0-2-13 15,-2 0-9-15,-3 0-3 0,-4-1-15 0,3 1-1 0,-7-3-3 16,2 0-8-16,-4 0-3 0,0 3-2 0,1-4 3 16,-5 0-19-16,6 4 5 0,-6-4-6 0,4 0-6 15,-4 0 2-15,0 0-9 0,0 0 6 0,0 0-10 16,0 0-8-16,0 0 5 0,0 0-6 0,0 0-12 15,0 0 0-15,0 0-7 0,0 0 6 0,-18 0-2 16,18 0-8-16,0 0-8 0,0 0-15 0,0 0-11 16,-5-5-11-16,5 5-12 0,0-5-15 0,0 5-19 15,-1-5-40-15,1 2-49 0,0 3-65 0,0-7-63 16,0 3-67-16,0 4-91 0,-3-7-439 0,3 0-1010 16,-1 2 446-16</inkml:trace>
  <inkml:trace contextRef="#ctx0" brushRef="#br0" timeOffset="3716.48">12526 5739 215 0,'-1'-6'291'0,"-8"-4"-6"15,4 2-3-15,-3 0-11 0,2 1-5 0,0-1-14 16,-2 0-4-16,0 2-3 0,3-2-5 0,-3 1-4 0,1 0-10 16,1 3 5-16,-1-2-7 0,2 4 3 0,1-1-8 15,0-2 1-15,-1 3-9 0,2-1-12 0,-1-1-16 16,4 4-19-16,-4-1-17 0,4 1-13 15,-5-1-15-15,5 1-5 0,0 0 12 0,-3 7 0 0,6-1 1 16,0 1-4-16,3 5-4 0,3 2-3 0,5 2-1 16,7 6 0-16,4 3-7 0,14 5 20 0,2 3-22 15,8 4-3-15,-1-1-2 0,26 14-3 0,3-1-9 16,3 6 1-16,5-3-4 0,4 0-7 0,6 2-8 16,1 3 7-16,5 0-13 0,7 0 3 0,-2 2-11 15,6 2-8-15,3-6 1 0,4 3-2 0,-1-2-1 16,9 0 17-16,2 2 15 0,6 3 2 0,3 0-51 15,6 1-30-15,-4 1 0 0,2-1 0 0,1-2 0 16,0-1 0-16,-3-4 0 0,-7-1 0 0,-4-6 0 16,-8 1 0-16,-9-6 0 0,-8 0 0 0,-11-8 0 15,-31-9 0-15,-4 0 0 0,-4-3 0 0,-7-1 0 16,-17-8 0-16,-6-4 0 0,-5-3 0 0,-9-3 0 16,-2-2 0-16,-4-3-195 0,-4 1-314 0,0 0-139 15,0 0-493-15,-34-24-1234 0,0 7 546 0</inkml:trace>
  <inkml:trace contextRef="#ctx0" brushRef="#br0" timeOffset="4316.35">12705 5766 226 0,'-6'-8'404'0,"2"-4"-2"16,0 0 7-16,1 1 5 0,-4-5-11 0,3 6-11 16,-1-1-6-16,0-1-16 0,-1 4-16 0,-1-1-14 15,0 2-22-15,-4 2-29 0,5 5-16 0,-4 5-19 16,-7 4-18-16,2 1-10 0,-7 9-14 0,-1 3-14 15,3 2-15-15,-1 1-16 0,-2 4-22 0,4 0-12 16,-1-3-15-16,1 1-7 0,3-2-3 0,1-1-22 16,2-1 3-16,4-8-16 0,0-2-4 0,3-2-18 0,2-4 11 15,0 0 25-15,3-5 23 0,-2 0 7 16,3-2-5-16,0 0-6 0,8-17-5 0,-4 5-44 16,-2-7-57-16,6-5 0 0,-2 5 0 0,3-8 0 0,-1-2 0 15,1-1 0-15,0 0 0 0,-2-2 0 0,1 4 0 16,2 2 0-16,-5 8 0 0,1 3 0 0,-1 4 0 15,-1 1 0-15,1 4 0 0,1 4 0 16,2 2 0-16,1 1 0 0,3 5 0 0,6 4 0 0,9 6 0 16,1 0 0-16,6 1 0 0,10 6 0 0,5-3 0 15,3 4 0-15,6-6 0 0,-1 1 0 0,5-3 0 16,-1 2-277-16,-1-1-395 0,-4-4-535 0,-1 2-1309 16,-1 0 579-16</inkml:trace>
  <inkml:trace contextRef="#ctx0" brushRef="#br0" timeOffset="4865.64">17042 7567 188 0,'-3'-11'490'15,"-2"-1"7"-15,0 4-3 0,-4-3 0 0,-2 5-5 16,-1-3-10-16,-7 5-34 0,0 4-9 0,-4 2-15 15,-3 5-28-15,-5 5-27 0,5 4-15 0,-2 4-36 16,2 8-22-16,-7 7-23 0,7 4-24 0,7-9-15 16,4 3-25-16,-1 11-12 0,10-10-17 0,3 0-31 15,6 0-6-15,3-2-4 0,3-3-9 0,9-2-16 16,4-3-55-16,0-3-56 0,8-6 0 0,4-2 0 0,1-6 0 16,2-2 0-16,-1-4 0 0,-4-4 0 0,-3-3 0 15,-1-2 0-15,-10 0 0 0,0-5 0 16,-5 1-199-16,-3-4-161 0,-6 1-74 0,-3-3-83 0,-2 0-102 15,-12-7-392-15,3 1-1095 0,-8 3 486 0</inkml:trace>
  <inkml:trace contextRef="#ctx0" brushRef="#br0" timeOffset="5283.07">17005 7265 154 0,'-21'-25'489'0,"-3"3"11"0,-7 3 5 0,-1 1 4 16,-15 1-1-16,10 8 0 0,-14 3-8 0,1 5-26 15,-4 9-17-15,-1 8-30 0,2 4-18 0,0 9-31 16,1 8-23-16,1 2-20 0,7 5-24 0,6 5-22 16,-7 24-21-16,21-21-22 0,-2 28-13 0,16-22-23 15,8 24-84-15,8-24-126 0,13 22 0 0,0-26 0 16,12 0 0-16,12 18 0 0,-5-25 0 0,6-4 0 15,2-5 0-15,4-5 0 0,4-3 0 0,-2-5 0 16,-1-5 0-16,3-5 0 0,1-8 0 0,3-3 0 16,0-3 0-16,0-9 0 0,-3-2 0 0,-2-7 0 15,1 0 0-15,-3-3 0 0,0-3 0 0,-5-2 0 16,4-5 0-16,-9-3 0 0,4-3 0 0,-7-7 0 16,-1-3 0-16,-4-5 0 0,12-22 0 0,-12-3 0 15,-10 24 0-15,3-30 0 0,-12 24 0 0,3-22 0 0,-15 22 0 16,-3 1 0-16,-11 1 0 0,-5 2 0 0,-9 7 0 15,-6 4 0-15,-12 6 0 0,-8 5 0 16,-32-1 0-16,-6 13 0 0,-1 13 0 0,-2 8 0 0,29 7-506 16,-39 5-776-16,1 9-1387 0,-1 3 614 0</inkml:trace>
  <inkml:trace contextRef="#ctx0" brushRef="#br0" timeOffset="6465.7">6787 8751 88 0,'0'-10'155'0,"-1"-1"10"0,1-1 7 0,-3 2 15 16,1-1 6-16,0 2 2 0,0-2 7 0,0 1 7 15,1 2 4-15,-1 0 3 0,-1 3 4 16,2-2 9-16,-1 0 14 0,0 3-2 0,1-1 7 0,-3 0-1 16,1 3-1-16,3 2-10 0,-2-5-1 0,2 5-3 15,0 0-10-15,-4-2-9 0,4 2-7 0,0 0 0 16,0 0 13-16,0 0-4 0,-4 9 5 15,4-4-13-15,0 1-19 0,0 0 6 0,0 3-6 0,0 1 6 16,3 5 1-16,1 4-8 0,-2 1-7 0,6 7-4 16,-2 3-9-16,4 2-10 0,3 2-2 0,6 10-25 15,0 2-130-15,4 3 0 0,1-1 0 0,2 6 0 16,13 23 0-16,-12-25 0 0,15 19 0 0,-17-19 0 16,2 2 0-16,13 21 0 0,-16-26 0 0,0 6 0 15,3 3 0-15,-4-8 0 0,-4 3 0 0,-1 1 0 16,4-2 0-16,3 27 0 0,-12-31 0 0,-3 2 0 15,-1-2 0-15,-1-3 0 0,-3-8 0 0,3 8 0 16,-3-10 0-16,4 1 0 0,-4 0 0 0,-4-3 0 16,3-2 0-16,-1-2 0 0,2-1 0 0,-4-3 0 15,7-6 0-15,-6-2 0 0,2-3 0 0,1-4 0 16,-4-1 0-16,1-3 0 0,-1-1 0 0,3-2 0 16,-4 0 0-16,0-3 0 0,0 0-81 0,0 0-483 0,0 0-69 15,0 0-520-15,-13-7-1247 0,9 3 552 0</inkml:trace>
  <inkml:trace contextRef="#ctx0" brushRef="#br0" timeOffset="6766.12">7132 10487 393 0,'-9'-2'466'0,"4"-1"12"0,-3 1 13 0,3 0-3 16,0-1-8-16,0 2-18 0,5 1-41 0,-8-1-32 15,8 1-40-15,0 0-21 0,-1 6-2 0,6 2-49 16,4-2-25-16,-4 4-25 0,4-2-19 0,3 6-24 15,2-2-16-15,-3 1-16 0,3 2-15 0,2 0-12 16,-5 1-18-16,4-6-1 0,1 3-15 0,-5 0-13 16,-2-6 0-16,3 1-22 0,-5-2 24 0,2-1 20 15,2-3 16-15,-1 0 14 0,0-4 11 0,7-4 5 16,-2-2 3-16,-1-3-137 0,0-1-12 0,9-10 0 16,0 0 0-16,1-2 0 0,7-15 0 0,-11 9 0 15,7-9 0-15,1-3 0 0,-1 1 0 0,-5-1 0 16,-4 13 0-16,0-2 0 0,-4 5 0 0,0 4 0 15,-4 6 0-15,-1 3-77 0,-2 4-380 0,-1 6-74 0,0 2-73 16,-6 1-483-16,7 13-1179 0,-6-1 522 16</inkml:trace>
  <inkml:trace contextRef="#ctx0" brushRef="#br0" timeOffset="7382.19">7482 10933 72 0,'1'-9'416'0,"2"1"15"15,-3 2 12-15,-3 1 6 0,2-2-5 0,-1 1-5 16,-4-3-18-16,-2 5-11 0,-4-1-9 0,-6 2 0 16,0 4-15-16,-9 1-14 0,-2 3-3 0,-2 6-22 15,-1 0-9-15,-3 7-13 0,-13 10-11 0,5 3-17 16,-3 5-13-16,5 3-18 0,-4 2-18 0,4 2-29 15,7 1-120-15,2 2-99 0,5-1 0 0,4 4 0 16,5-3 0-16,9 7 0 0,2-2 0 0,5-1 0 16,11-2 0-16,4-1 0 0,6-4 0 0,3 3 0 15,6-4 0-15,4-4 0 0,6-2 0 0,6-1 0 16,3-3 0-16,3-3 0 0,4-3 0 0,2-1 0 16,5-6 0-16,-2-1 0 0,0-4 0 0,0-4 0 15,-2-8 0-15,-2-2 0 0,0-1 0 0,-1-7 0 16,-2-1 0-16,-15-1 0 0,13-14 0 0,-14 10 0 0,11-11 0 15,-1-4 0-15,-4-3 0 0,-2-4 0 0,-3 1 0 16,-3-5 0-16,1 0 0 0,-2-5 0 0,-6-2 0 16,-4-6 0-16,0 0 0 0,2-27 0 0,-13 26 0 15,-3-7 0-15,-3-22 0 0,-4 2 0 0,-10 23 0 16,-6 2 0-16,-4-1 0 0,-6 4 0 0,-6 6 0 16,-3 7 0-16,-10 6 0 0,-6 8 0 0,-11 8 0 15,-31 3 0-15,0 9 0 0,28 14 0 0,-27 7 0 16,2 4 0-16,24 3 0 0,4 3-113 0,-18 19-364 15,28-8-82-15,-15 21-125 0,24-18-376 0,3 3-1148 16,3 2 508-16</inkml:trace>
  <inkml:trace contextRef="#ctx0" brushRef="#br0" timeOffset="7766.19">7429 11458 66 0,'0'0'481'16,"-4"-3"-18"-16,4 3-24 0,0 0-12 0,0 0-16 0,0 0-20 15,0 0-26-15,0 0-27 0,0 0-27 0,16 7-22 16,-5-4-27-16,-1-2-17 0,5 0-18 0,-3 0-17 16,2 0-12-16,1-1-4 0,-1-2-17 0,-1 1-15 15,6-3-9-15,-6-1-11 0,-3 1-2 0,7-5-3 16,-6 2-12-16,-2-1-2 0,0 0 30 0,0-1-4 15,-5-1-8-15,0 0-5 0,-2-6-5 0,-3 0-7 16,-3 2-1-16,0 0-2 0,-6 3-4 0,1 1-11 16,-2 3 4-16,-6 2 2 0,-2 3 4 0,-3 4-40 15,-5 4-76-15,2 5 0 0,-4 4 0 0,4 2 0 16,-1 6 0-16,5 3 0 0,0-1 0 0,7 6 0 16,4-1 0-16,6 2 0 0,0-2 0 0,9-2 0 15,3-2 0-15,10 0 0 0,0-3 0 0,7-5 0 0,5-1 0 16,4-8 0-16,2-1 0 0,6-6 0 15,8-1 0-15,-10-6 0 0,10-3 0 0,-12 0 0 16,-4-1-271-16,-3 0-495 0,0-7-427 0,-7 3-1291 16,-2-3 571-16</inkml:trace>
  <inkml:trace contextRef="#ctx0" brushRef="#br0" timeOffset="9400.27">8372 11454 297 0,'-7'2'343'0,"2"0"-4"0,5-2-1 0,-5 4-5 15,5 0 2-15,0-4 2 0,-5 3-1 0,2 0-9 16,3-3-5-16,-3 4-9 0,3-4-6 0,0 4-11 15,1 1-14-15,4-1-2 0,4-1-8 16,8 6-19-16,12-5-14 0,4 2-8 0,22-1-8 0,8 0-26 16,30 1-10-16,8-1-11 0,1-2-9 0,11 6-12 15,3-1-10-15,13-2-7 0,4-1-11 0,10 4-20 16,1 0-9-16,6 0-8 0,1-1-16 0,7 0 10 16,-1 2-21-16,-2-4-3 0,-2 1-12 0,2 1-9 15,-5-8 8-15,-2 6-7 0,0-1-2 0,-6-5-5 16,-6 4-5-16,-18-4-5 0,-8 2 0 0,-17 1-22 15,-37-3-1-15,-17 0 0 0,-6-2 0 0,-3 0 0 16,-12 0 0-16,-4 1 0 0,-5-3 0 0,-2 1 0 16,-4-3 0-16,-3 1 0 0,-3-4 0 0,-3 1 0 0,-3-3 0 15,-9 0 0-15,4-1 0 0,-5 1 0 16,2 2 0-16,2-2 0 0,-2 0 0 0,1 4 0 16,3 1 0-16,0-2-17 0,0-1-20 0,1 2 0 0,1 2 7 15,1-3-3-15,-1 2 6 0,2-4 5 0,0 3 4 16,0-1 14-16,0 1 20 0,1 2 4 0,-1-3 15 15,4 3 22-15,0 1 15 0,1 0-47 0,-1 0-25 16,3 1 0-16,2 3 0 0,-6-4 0 0,6 4 0 16,0 0 0-16,0 0 0 0,0 0 0 0,26 6 0 15,-16 0 0-15,7 0 0 0,-4 4 0 0,6 1 0 16,-3-2 0-16,6 7 0 0,-4 2 0 0,2-2 0 16,-4-1 0-16,-5 1 0 0,-2 1 0 0,1 1 0 15,-2 0 0-15,-3 5 0 0,-5 4 0 0,-4-7 0 16,-1 6 0-16,-7-3 0 0,1 1 0 0,-7-1 0 15,-1 0 0-15,-5 1 0 0,-2-1 0 0,5 0 0 16,-5-2 0-16,2-1 0 0,-6-2 0 0,6 0-355 0,1-2-200 16,10-5-93-16,-1 0-458 0,4-2-1198 0,5-2 530 15</inkml:trace>
  <inkml:trace contextRef="#ctx0" brushRef="#br0" timeOffset="10116.11">12716 11621 34 0,'-2'3'163'0,"0"-1"1"0,2-2 9 16,-2 7 15-16,2-7 9 0,3 6 10 0,-2-4 11 0,-1-2 9 15,4 5 11-15,-3-3 10 0,-1-2 17 16,6 2 17-16,-6-2 23 0,0 0 15 0,0 0 0 16,0 0-3-16,0 0-8 0,2-9-7 0,-2 9-6 0,-5-7 8 15,-1-2-25-15,-1 6-6 0,-5-3-4 0,-4-2-7 16,-4 5-8-16,2-2-10 0,-13 4-7 0,4 2-5 16,-5 5-9-16,2 2-8 0,1 6-11 0,0 4-15 15,2 2-8-15,0 2-129 0,5 4-52 0,2-1 0 16,1 2 0-16,6 1 0 0,3-1 0 0,5 2 0 15,2-4 0-15,6-4 0 0,6 1 0 0,1-5 0 16,3-2 0-16,11-1 0 0,3-2 0 0,0-5 0 16,3-5 0-16,1-4 0 0,2-8 0 0,2 1 0 15,-3-7 0-15,-1-3 0 0,-2-3 0 0,-1-4 0 16,-6-3 0-16,6-13 0 0,-9 11 0 0,4-18 0 16,-6-3 0-16,-2-2 0 0,-6-3 0 0,0 2 0 15,1-1 0-15,-3 0 0 0,-1 4 0 0,-2 2 0 16,-4 14 0-16,1 3 0 0,-1 3 0 0,-2 5 0 0,2 8 0 15,-2 6 0-15,1 3 0 0,-2 2 0 16,0 5 0-16,3 1 0 0,-7 9 0 0,2 5 0 16,0 4 0-16,-1 9 0 0,0 8 0 0,4-1 0 0,-2 12 0 15,4 2 0-15,-1 8 0 0,2-5 0 0,-1 2 0 16,0-2 0-16,6 0 0 0,-3 1 0 0,1-4 0 16,-1-3 0-16,-2-9 0 0,-1-1 0 15,0-2 0-15,-3 0 0 0,-2-5 0 0,4-3 0 0,-2-6 0 16,-2-2-414-16,-1-2-166 0,1-4-60 0,-3-4-454 15,0-2-1183-15,3-1 524 0</inkml:trace>
  <inkml:trace contextRef="#ctx0" brushRef="#br0" timeOffset="10566.3">12997 11089 3131 0,'-27'-23'218'15,"-4"3"-42"-15,3 3 2 0,-8 1 12 0,1 6 19 16,-1 2 8-16,-5 3-3 0,0 5-3 0,-9 7-5 16,2 4 14-16,12 4-1 0,-9 10 2 0,0 4-3 15,3-1 2-15,4 5-12 0,2 4 11 0,-1 2-4 16,1 4-7-16,4 3-8 0,3 0-7 0,2 9-6 16,0-3-6-16,7 4-13 0,2 1-10 0,3-1-17 15,4 4-76-15,2 22-65 0,8-30 0 0,1 1 0 16,5-2 0-16,4 1 0 0,3-4 0 0,4-3 0 15,5-2 0-15,2 1 0 0,4-3 0 0,2-3 0 16,-5-12 0-16,3 0 0 0,1-6 0 0,4-1 0 0,-3-3 0 16,3-3 0-16,2-6 0 0,0-2 0 0,2-3 0 15,5-6 0-15,-2-6 0 0,10-4 0 16,0-4 0-16,-5-8 0 0,1 2 0 0,-3-3 0 0,3-3 0 16,-3-3 0-16,-2-3 0 0,-3-5 0 0,1 1 0 15,-3-6 0-15,-5-5 0 0,-3-3 0 0,10-24 0 16,-19 21 0-16,5-21 0 0,-10 20 0 0,-4 2 0 15,-5-3 0-15,-7 4 0 0,-2 7 0 0,-10 3 0 16,-2 13 0-16,-6 3 0 0,-14-2 0 0,-10 5 0 16,-6 7 0-16,-7 4 0 0,-4 5 0 0,-24 7 0 15,24 4 0-15,-2 8 0 0,3 0 0 0,7 4-448 16,-3 2-78-16,8 2-87 0,5 2-488 0,12-5-1193 16,3-2 528-16</inkml:trace>
  <inkml:trace contextRef="#ctx0" brushRef="#br0" timeOffset="12066.48">13364 11334 104 0,'0'0'305'16,"0"0"-8"-16,0 0-4 0,0 0-5 0,0 0-8 16,0 0-3-16,0 6 15 0,0-6-10 0,0 0 1 15,0 0 2-15,0 0 0 0,0 0-8 0,0 0 0 16,0 0-3-16,0 0-11 0,0 0-1 0,0 0-11 16,0 0-7-16,0 0-6 0,0 0-4 0,0 0-6 15,0 0-22-15,15-9-8 0,-9 7-13 0,2-6-7 16,1-1-15-16,6-2-2 0,2 0-13 0,7-6-13 15,0-1 2-15,3-2-17 0,4 1-10 0,0-4-9 16,10-8 0-16,2-3-12 0,4 2-9 0,-1-6-4 0,27-15-12 16,-28 15 7-16,2-1-22 0,23-18-49 0,-3 0 0 15,-21 19 0-15,3-1 0 0,24-18 0 16,-22 20 0-16,-2 1 0 0,5 0 0 0,-2 0 0 0,2 4 0 16,15-18 0-16,-18 18 0 0,-1-5 0 0,1 2 0 15,0 0 0-15,0-3 0 0,-2 2 0 0,5-3 0 16,-1 2 0-16,-3 2 0 0,15-22 0 0,-15 21 0 15,-3 0 0-15,2-1 0 0,-3 1 0 0,-4 2 0 16,3 3 0-16,-3 2 0 0,-11 9 0 0,-2-2 0 16,2 3 0-16,-1 0 0 0,-3-2 0 0,-1 1 0 15,1 2 0-15,0-1 0 0,-3 1 0 0,1 1 0 16,-2-1 0-16,2-1 0 0,-2-1 0 0,2 1 0 16,-4 2 0-16,2 1 0 0,-3-2 0 0,3 2 0 15,-6 4 0-15,1 0 0 0,-2 0 0 0,1 1 0 16,-2-1 0-16,2 5 0 0,1-5 0 0,-3 5 0 15,-5 1 0-15,3-1 0 0,-4 1 0 0,5-2 0 16,-4 1 0-16,1 1 0 0,0-2 0 0,-6 1 0 16,4-2 0-16,0 1 0 0,0-1 0 0,0 0 0 15,2-3-60-15,0 2-27 0,-1-4-9 0,0 3-3 16,0 1 4-16,-1 2 8 0,0 0 3 0,-2 1 11 16,1 0 9-16,-2 1 5 0,0-2 4 0,-1 0 3 0,-1-1 7 15,1 3 3-15,-4 1 8 0,-1 0 0 0,0-2 7 16,0 4 0-16,-1-2 2 0,-4 0 2 15,1 2 0-15,-1-1 3 0,-1 0 2 0,-1 1 1 16,-3 2 1-16,-3 1 2 0,-2 0 3 0,-6 0-2 0,0 1 5 16,-7 3-3-16,-3 0 4 0,-1 0-2 0,0 3 6 15,3 0 9-15,-1 1 8 0,0-2 11 0,0 3 9 16,2-1 4-16,1-1 0 0,8-3 4 0,1 1 0 16,5-1-1-16,1-2-7 0,4 0 7 0,2 1-7 15,0 1 8-15,4-3 0 0,2-1-2 0,0 0-6 16,14 4 2-16,1-5 7 0,5 2-16 0,10-3-1 15,2-1-7-15,4 0 1 0,0-2 3 0,-1 2-7 16,2-3 0-16,3 1-3 0,-4-4-1 0,1 2 1 16,-5 2 0-16,-2 2-3 0,1-1-2 0,-11-2-2 15,-3 0-1-15,0-1 1 0,-4 3-8 0,-4 1 15 0,-3 1-4 16,2-1 0-16,-2 2 8 0,-6 1-8 16,5 0 4-16,-5 0 3 0,0 0 1 0,0 0 9 15,-16 15-6-15,8-5 11 0,0 1-9 0,-1 4 8 16,-1 1-1-16,1-3-4 0,0 3-3 0,-1 0-3 0,1 1 7 15,1 0-7-15,3 2-7 0,-2-1-14 0,2 2 13 16,1-1-14-16,1-1 16 0,-1-1 0 0,2 1-6 16,0-2 1-16,1 0-1 0,0-2-30 0,2-3-51 15,0 0-51-15,3-1-68 0,-4-3-81 0,3 1-90 16,-1-1-118-16,2-2-140 0,0 0-377 0,4 0-1081 16,-2-3 478-16</inkml:trace>
  <inkml:trace contextRef="#ctx0" brushRef="#br0" timeOffset="12216.6">16446 9615 3812 0,'-4'3'206'16,"0"0"-12"-16,-1-1 59 0,-1 0 43 0,2 4-3 15,-4-4-17-15,2 0-38 0,0-1-45 0,-1 0-41 16,2 1-15-16,5-2-21 0,-6 2-65 0,6-2-78 16,-3 2-112-16,3-2-137 0,0 6-172 0,0-6-441 15,7 2-961-15,-7-2 426 0</inkml:trace>
  <inkml:trace contextRef="#ctx0" brushRef="#br0" timeOffset="13732.74">10705 6220 259 0,'4'-1'278'16,"3"-1"-7"-16,-2 1-6 0,-5 1-5 0,9-6-8 16,-4 4-2-16,0-2-7 0,1 3-8 0,-3-2 5 0,1 0-6 15,2 1-3-15,-5-1-5 0,6 2-1 16,-5-1-5-16,-2 2-8 0,4-4-7 0,-4 4-11 15,0 0-9-15,5-2-8 0,-5 2-13 0,0 0-15 0,0 0-14 16,0 0-14-16,-9 9-13 0,2 0-3 0,-6 3-5 16,-6 7-3-16,1 3-6 0,-4 6-3 0,-11 12-4 15,1 1-5-15,0 6-5 0,-4-1-2 0,0 1-10 16,-5 3-6-16,-10 18-5 0,13-19 3 0,6 2 0 16,-11 21 1-16,11-21 3 0,3 2 0 0,-12 20-5 15,12-21 10-15,-2 3-15 0,-2 22 0 0,6-25-2 16,-2 2 5-16,-13 17-8 0,14-21-6 0,-16 24-2 15,15-21 2-15,-18 25-8 0,2-1-3 0,0-2 4 16,-1-3-9-16,-2 2-1 0,-5 2-4 0,1-6-4 16,-4 3 4-16,-2-2-4 0,-7 4-2 0,9 1 7 15,-2 1-6-15,-3 2 2 0,-1 1-5 0,0-2-1 16,-1 5-1-16,-1-5 3 0,-2-2 0 0,7 0-1 16,-2-4-8-16,4 1 5 0,5-4 4 0,-3 0-4 15,5-1-1-15,17-18 2 0,-3 0-1 0,4 1 0 16,-2 2 1-16,2-3-5 0,3-2 3 0,2-1-1 15,4-6-5-15,0 1 3 0,7-10-8 0,4-2-12 16,2 1-7-16,-1-4-15 0,6-1-16 0,1-1-16 16,2-6-10-16,-1-3-18 0,-1 1-9 0,4-1-6 15,-4-5-13-15,3-1-13 0,1 0-13 0,-5-4-13 16,5 0-10-16,0 0-1 0,0-6 7 0,0 7 15 16,0-7-13-16,-1 7-5 0,1-7-2 0,-5 2 5 0,5-2 6 15,0 0 9-15,0 0 8 0,-12-9 18 16,8 5 12-16,0 0 10 0,3-3 11 0,-4 2 8 15,0-6 3-15,1 0 13 0,4 1 4 0,-2-1 8 16,-1-4 6-16,3 3 10 0,0-5 6 0,-3 1 3 0,3-1 14 16,-1-1 9-16,2 2 8 0,2 0 11 0,-3 1 16 15,0-1 9-15,1 6 13 0,-1-3 16 16,0 3 19-16,2 2 13 0,-2-2 15 0,0 5 21 16,0-1 14-16,0 0 14 0,0 1 3 0,0 1 11 0,0 0 1 15,0 0-8-15,0 4-9 0,0-5-16 0,0 5-13 16,0 0-6-16,0 0-8 0,0 0-3 15,0 0 4-15,-3 21-3 0,0-10-3 0,3 0 2 16,0 8-5-16,-1 0-4 0,1 5-4 0,-4 1-9 0,2 2 1 16,-2 1-13-16,1 1-4 0,2-3-7 0,1 2-3 15,-8-3-10-15,7 0 1 0,-4 0-4 0,1-5-3 16,2 0-2-16,-1-3-3 0,-2-1-1 0,2-1-4 16,2-4 0-16,-1-1 4 0,-1-5-4 0,3 0 7 15,-1 1 2-15,2-3 3 0,-1-3 3 0,0 0-3 16,0 0-6-16,15-8-7 0,-4 1-2 0,-2-1 4 15,7-3-6-15,2 0 3 0,0 1 3 0,1-1 3 16,5-3-2-16,-7 5-1 0,10 0 1 16,-9-2 7-16,0 2-2 0,-2 2-2 0,2-1-6 0,-8 5 4 15,4 0 2-15,-2 0-15 0,3 1 3 0,-2-2-3 16,5 1 1-16,-4 0-28 0,-1-1-24 0,0 2-32 16,-2 0-26-16,-2 0-53 0,-3 0-63 0,-6 2-69 15,12-2-66-15,-12 2-87 0,0 0-87 0,5-4-480 16,-5 4-1072-16,0 0 474 0</inkml:trace>
  <inkml:trace contextRef="#ctx0" brushRef="#br0" timeOffset="14583.1">11395 6085 257 0,'3'-7'306'0,"2"4"6"16,3-2-7-16,-2 2 1 0,1-3-2 0,0 4-18 15,1 2 11-15,-2-1-12 0,2 1 7 0,-8 0-7 16,9 3-12-16,-4 3-5 0,-4-1-4 0,7 5-5 0,-7 1-9 15,-1 1-17-15,4 6-17 0,-4 7-3 0,-1 4-15 16,1 2-12-16,0 4-21 0,0 11-11 16,0 5-12-16,1 3-9 0,0-1-11 0,3 2 0 15,0 5-14-15,1-2-4 0,8 24 7 0,-2 5 1 0,-2-29 0 16,9 27 25-16,-1-3-12 0,3 1 23 0,2 4-9 16,4-4-21-16,-1-3-2 0,7 1-9 0,-6 2-6 15,7 9 1-15,5-1-1 0,-3-2-84 0,3 3-17 16,-1 2 0-16,-1-2 0 0,0-3 0 0,-2 3 0 15,-2 6 0-15,5-2 0 0,-1-3 0 0,-4 2 0 16,3-4 0-16,-5-3 0 0,-2-1 0 0,2-6 0 16,-5 6 0-16,-1 1 0 0,3-3 0 0,-2-3 0 15,-2-3 0-15,-7-22 0 0,11 20 0 0,-12-21 0 16,3 1 0-16,0-1 0 0,-1-1 0 0,2 2 0 16,4 23 0-16,-8-30 0 0,2 0 0 0,2-2 0 15,-2 2 0-15,-2-3 0 0,2-1 0 0,-3-13 0 16,0 10 0-16,-2-11 0 0,0 0 0 0,-2-1 0 15,2-2 0-15,-2-3 0 0,-1-2 0 0,1-2 0 16,-2-4 0-16,-3-2 0 0,-1-6 0 0,-2 0 0 16,2 0 0-16,1-3 0 0,-2-1 0 0,-1 0 0 15,1 1 0-15,-2-5-15 0,3 1-64 0,-4-1-7 16,4 2-36-16,-4-4-54 0,0 0-70 0,0 0-68 0,0 0-68 16,0 0-71-16,0 0-86 0,1-9-425 15,-2 2-1043-15,1 7 462 0</inkml:trace>
  <inkml:trace contextRef="#ctx0" brushRef="#br0" timeOffset="15032.97">12553 10539 40 0,'-6'0'407'16,"1"1"10"-16,5-1-9 0,-8 2-8 0,8-2-14 0,-5 0-17 15,5 0-29-15,0 0-11 0,0 0-20 0,0 0-23 16,0 0-21-16,0 0-17 0,13 9-19 0,-7-8-21 15,4 4-17-15,2-2-13 0,2 0-17 0,3 3-15 16,0-3-18-16,-1 3-11 0,2-3-11 0,-3 2-9 16,3 1-10-16,-6-1-12 0,1-1-8 0,4 2-3 15,-3 2-5-15,-4-4-6 0,2 2-9 0,-1 2-5 16,0-4 1-16,-2 3-9 0,-2 0-15 0,1-4-25 16,-3 3-27-16,3-1-23 0,-2-2-25 0,0-2-29 15,1 0-33-15,1 0-32 0,2-4-21 0,0 0-13 16,-2-3-8-16,2 0 6 0,-1-1 14 0,0-2 23 15,4-3 17-15,-1-3 23 0,1-2 26 0,-3-7 34 16,3 0 32-16,-8-1 34 0,0 6 33 0,-1-6 38 16,1 0 48-16,-1 6 26 0,-4-1 32 0,0 3 28 15,-4 0 18-15,-1 1 16 0,1 5 14 0,2 1 9 16,-2 0 18-16,-2 1 0 0,0 4-3 0,3 0-9 16,0 3-17-16,-5 0-9 0,8 2-9 0,-10 6-4 15,2 1-14-15,3 2-16 0,-1 3-17 0,0 7-84 16,1 4-87-16,-2 4 0 0,4 0 0 0,3 4 0 0,0-2 0 15,3-1 0-15,0 3 0 0,-2-3 0 0,2 1 0 16,-2 0 0-16,-1-1-27 0,2 1-342 16,0-1-87-16,-5-5-112 0,-2-3-561 0,4-2-1223 15,-2-2 542-15</inkml:trace>
  <inkml:trace contextRef="#ctx0" brushRef="#br0" timeOffset="16549.95">7258 8143 16 0,'-12'-1'341'15,"-1"-1"-8"-15,0 2-3 0,2-2-5 0,-1 2-6 16,1-2 0-16,0 1-10 0,1-1-11 0,3 1-22 16,-1 0-6-16,8 1-16 0,-9-1-14 0,5 0-15 15,4 1-17-15,0 0-20 0,-10 0-8 0,10 0-18 16,-4-1-8-16,4 1-5 0,0 0-8 0,0 0-8 16,0 0-2-16,0 0-12 0,27 1-12 0,-14-1-9 15,-2 1-8-15,7 0-12 0,3-1-5 0,5 0-7 16,4 0-5-16,0 0-5 0,5-1-6 0,20-1-2 15,0-1-5-15,4 2-4 0,3 1-5 0,1-3-6 16,3 3 1-16,25-2 0 0,-24 1-8 0,25 1-2 0,-26-1-1 16,27-4-3-16,12 0-1 0,-3 1-2 15,3 1 0-15,11-3-2 0,2 1 2 0,5 1-6 16,2 1 2-16,4-4-1 0,3 2 1 0,3-4 0 0,2 1-3 16,5 2-3-16,-3-1 3 0,4 2-3 0,4-2 3 15,4 3-3-15,5-2 2 0,-2 2-1 0,1-2 1 16,4 4 2-16,0-2-3 0,1 1 2 15,-1 2-4-15,0 0 0 0,-2-2-2 0,-3-2 6 0,0-1-2 16,-3 0 0-16,-1-1 0 0,-2 1 0 0,-5-1 0 16,2-3 0-16,-2 1-2 0,-1-1-4 0,-3 2 2 15,-4 1 7-15,-7-3 11 0,1 3 6 0,-6-3 6 16,1 2-1-16,-6 1-5 0,-6-1 0 0,-3 3-2 16,-11 0 0-16,-2-3-5 0,2 1 2 0,-6-1-2 15,-28 2-2-15,28-5-1 0,-31 2-4 0,0 1-1 16,-3 2 4-16,-5-3-4 0,-2 0 0 0,-17 2-1 15,1 0-1-15,-2-1 3 0,-6 3-7 0,-5 0 3 16,-4-2 3-16,-2 4-4 0,-3 1-1 0,0-1 1 16,-4-1 1-16,0 0 0 0,2 1-5 0,-1 1-1 15,-2 0 3-15,2 0-4 0,-1 1 2 0,-1-1-1 16,6 2 0-16,0-1-1 0,1 1 1 0,5-2 7 16,1 2-8-16,1 0 1 0,9 1 0 0,-1-1 2 15,6 1-1-15,-3 2 0 0,6-2 0 0,-2 2-2 16,15 1 2-16,-16-1-7 0,5-3-1 0,-3 2-1 15,-2-2 2-15,-2 0 2 0,0 0-2 0,-5-3 4 16,-9 0 5-16,1 0-3 0,-2-1-2 0,-6-1 2 16,0-4 1-16,-7 3-7 0,2-4 9 0,-7 4-3 15,-1-1-5-15,-2-3 5 0,-5 0-5 0,-3-2-1 16,-7 1 1-16,1-1 4 0,-9 0-5 0,0-2 4 16,-2 3-2-16,-1-3 1 0,1 6-1 0,-1-2 3 0,2-1-2 15,-1 3 7-15,7 0 8 0,1 2 2 16,2-1 5-16,-2 2 10 0,2 0 3 0,4 1-1 15,-2 1 4-15,4 1 3 0,1-1-4 0,2 2 1 0,2 0-7 16,-2 1-2-16,8 0-3 0,-9 1-1 0,9-1 1 16,0 4 2-16,0-4-5 0,8 7 0 0,2-4 2 15,0 2-3-15,7 1-1 0,1-1-8 16,3 1 3-16,7 2 6 0,0-3-7 0,3 5 1 0,-3-4-5 16,3 2 3-16,-4 2-4 0,0-2-7 0,-7-2 10 15,-2 3-4-15,-3 0-4 0,1 2 0 0,-5 0 0 16,-2 3 1-16,-5-2 0 0,2 5 5 15,-6-2-1-15,-2 3 0 0,-2-1-1 0,-5 1 6 0,-6 4-8 16,-3-1 3-16,-4 1 2 0,-1-2-10 0,-4 1-29 16,-3 3-34-16,-4-4-57 0,-6 7-68 0,8-8-95 15,-12 9-107-15,1-2-128 0,11-5-463 0,0-1-1065 16,-3-2 472-16</inkml:trace>
  <inkml:trace contextRef="#ctx0" brushRef="#br0" timeOffset="17667.59">7258 8158 196 0,'-7'-2'203'0,"4"1"9"0,1-3 7 0,2 4 4 16,-4-2 3-16,4 2 0 0,-5-3-9 0,2 0-3 15,3 3-8-15,-5-3 0 0,5 3-6 0,-6-3 2 16,2 2-4-16,4 1-1 0,-4-4-7 0,4 4-9 16,-4-2-5-16,4 2-14 0,-5-1-18 0,5 1-14 15,0 0-12-15,0 0-17 0,0 0-2 0,0 0-2 16,0 0 7-16,3 13-6 0,3-6 0 0,3 1 3 15,3 2-5-15,4 4-3 0,9 2 2 0,0 5-2 16,7-2-1-16,9 7-7 0,4 0-3 0,-2 0-6 16,8 1-4-16,-1 3-3 0,0 3-8 0,6-5-4 15,0 4-8-15,26 14-6 0,-28-15-3 0,24 12-2 16,-22-10-3-16,-2-2-4 0,24 20-3 0,-2-2-2 16,1-3-1-16,-2-2-4 0,-20-11 3 0,30 9-1 15,-6 0 20-15,3 1 4 0,-2 0-1 0,2 3-4 16,1 1 2-16,-1-6-11 0,1 5-2 0,4-1-1 15,-7-1 3-15,3-1 6 0,-1-2 5 0,0 6-3 16,-1-4-4-16,-5 0 2 0,2 1-2 0,-20-12 1 16,20 8-6-16,1 3 2 0,3-4 2 0,-29-9-6 0,25 13-2 15,-19-14-2-15,25 10-2 0,-2 4-5 16,-23-12 1-16,19 10 5 0,2-5-2 0,-21-8-3 16,-4 3 0-16,27 10-2 0,-26-11-2 0,25 8 3 15,-29-7-5-15,4-2 9 0,24 14-11 0,-28-13-1 0,3 0-3 16,-3-1 4-16,3 3-2 0,-2-2-2 15,-1 1-1-15,-5-5 0 0,2 4-2 0,-3 1 5 16,0-4-9-16,2-1 5 0,-1 2 10 0,-14-10-22 16,11 10 11-16,-12-6-8 0,-1 0 6 0,10 8 5 0,-13-10-3 15,2 0 5-15,-5 0-9 0,1-1-3 0,-6-3 4 16,1 2 12-16,-7-7-17 0,0 3 1 0,1-2 0 16,-5 0 6-16,-1-4-3 0,0 2-1 15,1 0-1-15,-3-2 1 0,-1-1-2 0,3-1 0 0,1 2 10 16,2-1 1-16,-1-2 1 0,6 2-7 0,-4-1-2 15,5-2 2-15,1 1 2 0,0-2 5 0,1 3-29 16,2-4-20-16,-4 3-32 0,1-4-46 0,-2 1-64 16,-3-2-90-16,-4 1-99 0,-2-1-135 0,-8 0-490 15,9-3-1078-15,-9 3 478 0</inkml:trace>
  <inkml:trace contextRef="#ctx0" brushRef="#br0" timeOffset="18482.97">7266 8351 309 0,'-2'-8'316'0,"-1"-2"-10"0,2 1 1 15,2-1-11-15,-2-3 5 0,1 2 10 0,0 1 7 16,1 0-12-16,0 1-9 0,1 1 3 0,-1 2-2 16,-1-1-9-16,-1 1-9 0,1 1-6 0,0 2-9 0,0 3-18 15,0-6-14-15,0 6-28 0,0 0-12 0,0 0-6 16,0 0-4-16,0 0-15 0,-8 22 0 0,4-8-2 15,2 4-25-15,-2 7-11 0,3 2-10 16,-2-2-2-16,2 3-15 0,2-1-7 0,-2-2-6 0,1 0-5 16,0-4-10-16,0-5-7 0,1 0-7 0,2-3 1 15,-3-3-8-15,1-3-11 0,0 0 21 0,-1-3 17 16,1 1 13-16,2-4 7 0,-3-1-19 16,0 0-82-16,10-13 0 0,-6 3 0 0,0-8 0 0,1 2 0 15,1-9 0-15,3-1 0 0,-2 1 0 0,-1-2 0 16,-1 0 0-16,4-1 0 0,0 0 0 0,-3 1 0 15,1 3 0-15,-2 8 0 0,1 1 0 0,-2 5 0 16,1 0 0-16,2 2 0 0,-2 1 0 0,0 3 0 16,4 3 0-16,-2 1 0 0,5 1 0 0,1 4 0 15,2 2 0-15,4 2 0 0,0-1 0 0,7 4 0 16,3 0 0-16,-2 1 0 0,4-3 0 0,1 4 0 16,0-1 0-16,-3-4 0 0,1 0 0 0,-4 1 0 15,-7-4 0-15,2 3-212 0,-7-5-292 0,-1 1-149 16,-5 1-484-16,-2-3-1232 0,-2-1 545 0</inkml:trace>
  <inkml:trace contextRef="#ctx0" brushRef="#br0" timeOffset="20485.8">8365 5843 150 0,'1'-9'350'0,"-2"-3"-2"0,1 1-3 15,0-1-4-15,0-1 3 0,0-2-3 0,0 2-1 16,0 3-2-16,0 0-8 0,0-1-14 0,0 1-12 15,1 2-9-15,-1 1-5 0,0 2-10 0,0 1-17 16,-1-1-15-16,1 5-26 0,0-6-25 0,0 6-13 16,0 0-20-16,0 0-3 0,-6 16-16 0,5-3 2 15,-2 4-5-15,-2 7-5 0,0 3-9 0,5 4-4 16,-4 1-4-16,0-2-1 0,0 4-17 0,-1-1-4 16,5 2-3-16,-2-2-8 0,2 2-10 0,1 0-13 15,-1-3-1-15,0-3-20 0,3-1 17 0,-1-2-9 16,-2-7 2-16,0 1-4 0,1-5-6 0,-1-1-3 15,0-6-1-15,2 3-25 0,-2-5-14 0,1 0 0 16,-1-1 0-16,2-3 0 0,-2-2 0 0,8-1 0 0,-8 1 0 16,14-12 0-16,-2 5 0 0,1-7 0 0,0 2 0 15,-1-3 0-15,3 0 0 0,2 1 0 0,-3-1 0 16,0 4 0-16,3-1 0 0,-7 3 0 16,-1 1 0-16,4 1 0 0,-3 1 0 0,0 0 0 0,3 3-141 15,-3 1-124-15,-1-2-56 0,2 4-44 0,-4 0-39 16,-1 3-44-16,-2-1-42 0,4-1-45 0,-4 0-336 15,-4-1-943-15,7 4 418 0</inkml:trace>
  <inkml:trace contextRef="#ctx0" brushRef="#br0" timeOffset="20732.28">8650 6081 121 0,'0'-11'187'0,"0"-6"20"0,-1 0 23 0,-2-2 13 16,2 1 15-16,0 0 16 0,-2 0 20 0,2-1 25 16,-4 2 8-16,5 3 16 0,-4 2 5 15,3 1 1-15,-3 3-1 0,1 1-12 0,2 3-24 0,1 0-26 16,0 4-26-16,-5-3-12 0,5 3-5 0,0 0 0 15,-8 17-5-15,6-8 0 0,-1 4-14 0,3 5-13 16,0 6-6-16,0 6-6 0,3 0-15 0,-6 0-8 16,3-1-12-16,3 2-14 0,-3 2-9 0,0-2-14 15,0 0-13-15,2 0-70 0,0 0-44 0,0-2 0 16,-2 1 0-16,0-3 0 0,4-2 0 0,1-4 0 16,-4-3 0-16,3-3 0 0,0 2 0 0,-1-6 0 15,-2 0-271-15,4-1-201 0,-4-4-197 0,3-2-462 16,-3-2-1223-16,-1-2 541 0</inkml:trace>
  <inkml:trace contextRef="#ctx0" brushRef="#br0" timeOffset="29049.83">13081 7336 174 0,'1'-7'411'15,"3"-1"12"-15,-2 1 5 0,0-1 25 0,1 2 4 16,-1-1 0-16,-2 2 1 0,2-2-8 0,-1 3-4 16,0-1 0-16,0 1-16 0,1-1-9 0,-1 2-16 15,-1 3-24-15,0-5-19 0,0 5-25 0,0 0-24 16,0 0-9-16,0 0-7 0,2 10-13 0,0 0-230 16,-4 8-54-16,0 2 0 0,2 8 0 0,-1 2 0 15,1 2 0-15,-3 1 0 0,3 1 0 0,0 0 0 16,0 16 0-16,3-4 0 0,0-10 0 0,0-1 0 15,-1-1 0-15,2-1 0 0,0-4 0 0,-3-3 0 16,1-6 0-16,0-1 0 0,2 1 0 0,-4-10 0 16,2 2 0-16,-1-7 0 0,-2 1 0 0,2-5 0 15,-1-1-221-15,0 0-487 0,0 0-503 0,-7-19-1311 16,5 9 580-16</inkml:trace>
  <inkml:trace contextRef="#ctx0" brushRef="#br0" timeOffset="29633.14">13429 7386 155 0,'0'0'417'0,"1"-5"-2"0,-1 5-1 0,0 0 1 16,0 0-20-16,0 0-13 0,0 0-31 0,0 0-25 0,0 0-23 15,0 0-22-15,0 0-11 0,-8 11-16 0,6-9-23 16,-1 3-16-16,-1-2-16 0,-1-1-17 15,3 0-7-15,-2 0-7 0,4-2-6 0,-6 3 1 16,6-3-2-16,0 0-15 0,-11-3-1 0,11 3-9 0,-5-2-9 16,5 2-11-16,-1-7-9 0,1 1-11 0,0 0-9 15,4 0-6-15,3-4-4 0,1-1-5 0,0 3-15 16,3-5 1-16,2 1-5 0,2 1-9 0,5 0-3 16,3-2-5-16,-8 4-6 0,5 5-2 0,-2-1-4 15,0 1-3-15,-1 2 0 0,-2 3 2 0,0-1-4 16,2 4-3-16,-6-2 0 0,1 4-5 0,-3 1-6 15,1 2 5-15,-1-1 1 0,-2 2-2 0,-2 0-3 16,-4 3 7-16,4 0-1 0,-6-3-6 0,-4 3-1 16,0 2 1-16,-3 1 0 0,0-2 2 0,-3 2-3 15,-1-2-6-15,3-4 9 0,-1-1-5 0,-1 2 4 16,4-4 0-16,-3 2-2 0,4-4 17 0,0-1 9 16,1 0 9-16,3-1 8 0,-2 1 6 0,1-1-10 15,3-3-2-15,0 0-6 0,0 0-15 0,0 0-21 16,13-11 0-16,-4 6 0 0,1-2 0 0,3 1 0 0,0-1 0 15,2 2 0-15,3 1 0 0,-1 1 0 16,-1-1 0-16,-2 4 0 0,4 0 0 0,-1 1 0 16,-3 4 0-16,-3-1 0 0,2 1 0 0,1 0 0 15,-5 4 0-15,-1 0 0 0,2 1 0 0,-5 0 0 0,-1 2 0 16,1-3 0-16,-5 4 0 0,0 0 0 0,-4 4 0 16,-1-2 0-16,-3-1 0 0,-3 2 0 0,-2-4 0 15,-5 2 0-15,3-2 0 0,-8 3 0 0,4-9 0 16,-7 5 0-16,-2-4 0 0,1 0 0 0,8-3 0 15,-1-4 0-15,-1 0 0 0,-8-6-210 0,2 1-245 16,-1-9-227-16,10 7-459 0,3-2-1236 0,2-4 547 16</inkml:trace>
  <inkml:trace contextRef="#ctx0" brushRef="#br0" timeOffset="35599.37">9922 9288 256 0,'0'0'375'16,"-4"-3"-13"-16,4 3-7 0,-4-3-9 0,4 3-5 16,-1-3-27-16,1 3-10 0,-4-4-14 0,4 4-4 15,0 0-7-15,0 0-3 0,-4-3-9 16,4 3-10-16,0 0-12 0,-2-4-10 0,2 4-13 0,0 0-10 16,0-6-4-16,0 6-15 0,2-6-7 0,-1 3-7 15,2 0-12-15,-3 3-15 0,1-7-14 0,2 2-10 16,2 0-21-16,-1 0-2 0,1 1-6 0,1 0-21 15,2-2-1-15,1 1-6 0,0 4-13 0,5-3-13 16,0 2 11-16,-1 1-5 0,-2-1-14 0,1 2-4 16,1 3-4-16,-2 1-4 0,1 1 3 0,-2 0-9 15,-1 1-3-15,-3 1 2 0,4 2-7 0,-2-1 2 16,-5 3-5-16,1-1 4 0,-2 3-11 0,-2 3 10 16,-2-6-6-16,-1 2 5 0,-1-1-6 0,-5 3 4 0,-1 2-9 15,-2-3 4-15,0 2 3 0,-2-2 1 16,1 0-8-16,-2 0 37 0,3-2-2 0,-3 1-6 15,-2-3-1-15,3 2 0 0,5-1 3 0,-3-4-1 0,2-1 10 16,1 1-2-16,3 0-1 0,-1-1-2 0,1-3 0 16,2 2 0-16,3 0-3 0,-1-2 1 0,0 0 3 15,2-2 8-15,0 5-40 0,0-5-3 0,5 5 0 16,2-3 0-16,-1 1 0 0,4-2 0 0,2 0 0 16,-1-1 0-16,9 1 0 0,-1 0 0 0,1-1 0 15,1 0 0-15,8-2 0 0,-1 4 0 0,-1-3 0 16,1 0 0-16,-5 1 0 0,-1-1 0 0,-3 1 0 15,0-1 0-15,-1 1 0 0,-5 0 0 0,0-1 0 16,-4 2 0-16,-2-1 0 0,0 0 0 0,-7 0 0 0,10 0 0 16,-10 0 0-16,5-1 0 0,-5 1 0 15,0 0 0-15,6 1 0 0,-6-1 0 0,0 0 0 16,0 0 0-16,3 3 0 0,-3-3 0 0,0 0 0 0,0 0 0 16,0 0 0-16,0 0 0 0,0 0 0 15,0 0 0-15,-1 5-222 0,1-5-176 0,0 0-95 16,6 0-117-16,-6 0-468 0,9 0-1169 0,-9 0 517 15</inkml:trace>
  <inkml:trace contextRef="#ctx0" brushRef="#br0" timeOffset="35749.36">10589 9622 399 0,'-4'1'516'15,"4"-1"7"-15,-5 1-13 0,5-1-27 0,0 0-48 16,0 0-44-16,-7 1-63 0,7-1-95 0,0 0-140 15,0 0-153-15,0 0-198 0,12-7-342 0,-4 4-648 16,-3-2 288-16</inkml:trace>
  <inkml:trace contextRef="#ctx0" brushRef="#br0" timeOffset="52282.32">14501 6034 30 0,'0'0'445'0,"1"-7"15"0,2 1 10 0,-2 1-3 16,-1 0-1-16,0 0-17 0,0-1-15 15,0 3-19-15,0-1-14 0,0 4-40 0,0-5-21 16,0 5-40-16,0 0-31 0,0 0-21 0,0 0-15 0,0 0-4 16,0 0-4-16,-8 10-18 0,7-3-5 15,-3 4-11-15,-1 5-14 0,0 3-11 0,0 0-7 16,2 2-16-16,-2-3-11 0,4 7-13 0,-3-2-4 0,4 3-12 15,0-8-6-15,1 0-6 0,2-1-44 16,3 0-47-16,2-2 0 0,2 1 0 0,-1-3 0 0,4-2 0 16,5-1 0-16,0-4 0 0,1-1 0 0,4-2 0 15,-1-2 0-15,3-5 0 0,4 1 0 0,-8-3 0 16,3-3 0-16,-4 0 0 0,-4 0 0 0,0-3 0 16,-1-2 0-16,-2-1 0 0,-3-2 0 0,-4-1 0 15,1-9 0-15,-6 2 0 0,-2-3 0 0,-3 1 0 16,-4-1 0-16,-2 5 0 0,-2-2 0 0,-2 4 0 15,2 5 0-15,-1 0 0 0,-1 3 0 0,-2 1 0 16,1 1 0-16,2 2 0 0,1 1 0 0,0 5 0 16,3-3-61-16,1 5-511 0,2-1-129 0,2 0-443 15,0 1-1237-15,4 1 548 0</inkml:trace>
  <inkml:trace contextRef="#ctx0" brushRef="#br0" timeOffset="52466.48">15356 5973 4741 0,'0'0'495'0,"-9"2"-238"0,9-2-51 0,-8 0-1 15,8 0-21-15,-5 2-30 0,5-2-39 16,0 0-24-16,-9-4-18 0,9 4-26 0,0 0-58 0,-9-2-82 16,9 2-126-16,0 0-125 0,0 0-142 0,2-7-417 15,-2 7-977-15,0 0 432 0</inkml:trace>
  <inkml:trace contextRef="#ctx0" brushRef="#br0" timeOffset="68750.52">14196 10069 243 0,'1'-8'497'0,"1"4"21"0,-2 1 9 16,2-3-9-16,-2 1-19 0,0 2-18 16,0 3-23-16,-2-5-31 0,2 5-34 0,0 0-11 15,-3-4-35-15,3 4-16 0,0 0-20 0,-12 9-10 0,4 0-24 16,-2 4-20-16,1 1-13 0,-1 4-22 0,-2 5 12 16,2-1-17-16,0 2-21 0,1 2-15 15,5 0-51-15,-1-1-130 0,5 0 0 0,-1-5 0 0,1-1 0 16,1-1 0-16,4 0 0 0,3-1 0 0,1-2 0 15,5-5 0-15,1 2 0 0,2-4 0 0,-2-2 0 16,6-4 0-16,-1-2 0 0,12-2 0 0,-13-2 0 16,12-6 0-16,-12 1 0 0,7-4 0 0,-3-4 0 15,-4-4 0-15,-3 1 0 0,1-5 0 0,-4-3 0 16,-3 0 0-16,-1-1 0 0,-8-2 0 0,1 1 0 16,-5-1 0-16,-1 4 0 0,-4-1 0 0,-2 3 0 15,-2 3 0-15,0 7 0 0,-2 0 0 0,-1 2 0 16,-1 2 0-16,1 5 0 0,-5 0 0 0,4 3 0 0,-7 7 0 15,10 0 0-15,-2 0 0 0,2 2-1366 16,3 2-1478-16,2 1 654 0</inkml:trace>
  <inkml:trace contextRef="#ctx0" brushRef="#br0" timeOffset="71132.17">12709 8235 224 0,'0'0'389'15,"0"0"7"-15,0 0 8 0,0 0 7 0,-11-1-9 16,11 1-4-16,-4-2-9 0,4 2-7 0,0 0-12 16,0 0 17-16,0 0-15 0,-9 0-14 0,9 0-23 15,-9 2-2-15,3-1-6 0,1 3-18 0,-3 2-11 16,-2 1-20-16,-4 4-10 0,-1 2-12 0,3 1-17 16,-5 6-14-16,-2 4-21 0,5 2-11 0,-8-1-149 15,9 2-44-15,3-3 0 0,1 3 0 0,3 0 0 16,4-2 0-16,2 0 0 0,6-1 0 0,0-5 0 15,1-1 0-15,6-2 0 0,3-1 0 0,-1-1 0 0,12-1 0 16,1-4 0-16,-2-1 0 0,2-6 0 0,3-1 0 16,-10-2 0-16,2-1 0 0,5-5 0 0,-6 2 0 15,1-7 0-15,-4 2 0 0,-6-3 0 0,0-1 0 16,0-8 0-16,-6 4 0 0,-3-6 0 0,-3-2 0 16,-3-2 0-16,-6-1 0 0,-3 2 0 0,-2-1 0 15,-1 2 0-15,-4-1 0 0,0 1 0 0,-4 3 0 16,3 2 0-16,-3 4 0 0,4 6 0 0,-6-1 0 15,7 2 0-15,1 2 0 0,1 3 0 0,2 2-1366 16,0 0-1478-16,4 0 654 0</inkml:trace>
  <inkml:trace contextRef="#ctx0" brushRef="#br0" timeOffset="97333.03">9357 12047 335 0,'0'0'342'0,"0"-5"-2"16,-1 2 31-16,1 3-20 0,0-8 10 0,1 2 0 16,-1 3-7-16,0-1-5 0,0-1-6 0,3 0-7 15,-2 0-9-15,0 0-10 0,0-2-6 0,1 3 5 16,-2-4-29-16,2 2-5 0,0 1-29 0,0-2-15 0,1 3-24 16,-1-2-12-16,6-1-19 0,-3 2-19 15,3-1-5-15,-2 2-30 0,5-2-11 0,1 4-18 16,2-1-3-16,0 1-13 0,4 4-2 0,0-1-15 0,1 4-10 15,2 3-3-15,-5 0-5 0,2 0-3 0,-1 3-7 16,-3 1-6-16,-3 3-5 0,-4 0-9 0,-5 2-5 16,0 0 0-16,-5 1 0 0,-6 5 1 0,-5 1-2 15,-1-5-1-15,-7 0-1 0,-2 1-11 0,-1-2 0 16,1 3 0-16,-5-3 0 0,3 1 0 0,2-3 0 16,2-2 0-16,4-3 0 0,4 0 0 0,3-7 0 15,2 3 0-15,1-3 0 0,2 0 0 0,3-2 0 16,2 1 0-16,1-3 0 0,10 3 0 0,0-3 0 15,11 0 0-15,4-3 0 0,3 0 0 0,6 1 0 16,1-6 0-16,2 4 0 0,3 0 0 0,0-2 0 16,-2 0 0-16,-1 0 0 0,-2 0 0 0,-2 1 0 15,-4 3 0-15,-7-2 0 0,-3 2 0 0,-6 0 0 16,-2-1 0-16,-4 1 0 0,0 0 0 0,-3 0-121 0,0-3-224 16,-4 1-79-16,0 4-105 0,-6-6-143 0,-1 1-345 15,2 1-1102-15,-1-1 488 0</inkml:trace>
  <inkml:trace contextRef="#ctx0" brushRef="#br0" timeOffset="114665.48">6705 9933 61 0,'-5'-8'441'0,"0"2"-9"0,1 1-10 16,-1 0-14-16,1 0-13 0,0 2-20 0,-1 0-27 15,-1 2-28-15,2-3-28 0,4 4-26 0,-8 1-16 16,8-1-12-16,-9 12-11 0,2-6-1 0,-3 8-14 15,1 1-4-15,-2 3-8 0,0 6 19 0,2 0-7 16,4-6-6-16,-5 6-18 0,7-5-8 0,-2-1-16 16,-2 0-3-16,5-2-12 0,2-4-12 0,0 0-6 15,0-2 6-15,4-3 1 0,2 0 10 0,1-3 0 0,3-1-8 16,1-2-7-16,1-3-4 0,6-3-7 0,2-2-94 16,-2-4-28-16,0-1 0 0,5-2 0 0,-9 0 0 15,0-2 0-15,-1 0 0 0,-5 1 0 0,-2-2 0 16,1-1 0-16,-3 1 0 0,-5 1 0 0,-2 0 0 15,1-1 0-15,-4 1 0 0,1 4 0 0,-2 2 0 16,-2 3 0-16,-2 0 0 0,-1 4 0 0,-1 4 0 16,2 1 0-16,-6 6-223 0,-2 8-1105 0,6-1-1439 15,3 0 636-15</inkml:trace>
  <inkml:trace contextRef="#ctx0" brushRef="#br0" timeOffset="122299.97">9338 7148 490 0,'-1'-10'544'0,"-6"0"1"16,2 0 5-16,0 2-4 0,-1-1-14 0,-1 0-28 15,2 4-15-15,1-1-33 0,-1 3-36 16,4-1-42-16,-2 1-40 0,3 3-34 0,0 0-21 0,0 0-18 16,-1 17-10-16,2-6-9 0,3 5-17 0,1 9-17 15,3 1-13-15,1 1-16 0,0 1-17 0,0 2-109 16,1-1-57-16,-1-3 0 0,1 2 0 0,-1-4 0 15,1 3 0-15,-5-8 0 0,2-1 0 0,-1 0 0 16,1 0 0-16,-1-4 0 0,-4-2 0 0,0-2 0 16,-1-2-345-16,0-2-102 0,-1-1-84 0,2-3-95 15,-2-2-415-15,0 0-1127 0,0 0 499 0</inkml:trace>
  <inkml:trace contextRef="#ctx0" brushRef="#br0" timeOffset="122615.66">9481 7134 251 0,'0'-9'421'0,"0"2"22"0,0 1 23 16,0 1 6-16,0 1-12 0,0 4-18 0,0-6-42 16,0 6-37-16,0 0-23 0,0 0-23 0,0 0-24 15,0 0-23-15,5 15-18 0,-4-6-23 0,2 4-15 16,1 2-22-16,-2 1-12 0,2 3-18 0,4-2-17 16,-6 1-18-16,5 1-9 0,-2-1-14 0,3 0-12 15,-1-1-4-15,0-2-14 0,-1 0-8 0,2-4-2 16,-2-2-6-16,3-1-3 0,0-1-10 0,-3-4-1 15,6 1-5-15,-3-4-7 0,1-2 3 0,1-1-2 0,0-3-3 16,-1-1-1-16,1-3-2 0,0-2 4 16,-1-2 9-16,0-4 11 0,-1-6 8 0,0-1 13 15,-5 5-4-15,-4-6-11 0,1-2 13 0,-2 3 5 16,-3 7 0-16,4 0 1 0,-5 3-31 0,-1 4-45 0,0 1 0 16,1 4 0-16,-5-1 0 0,2 6 0 15,-2 0 0-15,-1 3 0 0,2 1 0 0,-3 2-184 16,2 0-189-16,0 2-143 0,1-2-181 0,4 0-374 15,0 0-1159-15,5-5 514 0</inkml:trace>
  <inkml:trace contextRef="#ctx0" brushRef="#br0" timeOffset="125334.03">9301 4389 3470 0,'1'-19'7'0,"3"4"37"15,-4 2-17-15,0 3 12 0,-1-1 20 0,2 4 6 16,-1 1 1-16,0 1-1 0,0 0-10 0,0 5 1 16,4-1 33-16,-4 1 2 0,5 9 6 0,0 1-1 15,-1 1-12-15,1 7 8 0,0 0 1 0,-1 7 3 16,4 0-1-16,-3 1-2 0,-3-7 2 0,2 0 4 16,4-2 4-16,-2 1 8 0,-1-3 16 0,5-7 11 15,-1 2 20-15,3-6 17 0,6 0 10 0,2-7-5 16,12-9-3-16,13-7-2 0,6-2-9 0,4-12-15 15,0 2-19-15,24-15 13 0,-5-1-13 0,3-2-10 0,-3 0-9 16,0-6-16-16,0 6-7 0,-2-2 9 16,-21 16-16-16,1 2-1 0,2 2-10 0,-4 2-13 15,4 5-13-15,-8 2-46 0,-13 9 0 0,-4 2 0 16,-2 1 0-16,-9 3-101 0,4 2-58 0,-10 4-40 0,0 2-41 16,-2 5-59-16,-2 2-84 0,-6 9-98 0,-3 2-130 15,-8 7-342-15,-5 5-1033 0,-14 11 456 16</inkml:trace>
  <inkml:trace contextRef="#ctx0" brushRef="#br0" timeOffset="131248.94">18098 4411 380 0,'-2'-19'395'0,"-2"-6"6"0,4 7 0 15,-2 0 14-15,0-2 25 0,1 4-9 16,0 2-5-16,-2 3-18 0,2 1-18 0,-2 3-12 16,3 0-28-16,-1 4-33 0,0-2-46 0,1 5-39 15,0 0-2-15,0 0-11 0,-4 22-19 0,3-3-8 0,-4 9-22 16,0 3-6-16,1 2-23 0,-3 3-19 15,1 13-12-15,2-2-11 0,0-9-4 0,2-4-8 16,-2 1-13-16,0-1-9 0,4-4-4 0,3-2-10 16,-2-8 4-16,1-4-8 0,0-5-9 0,-2-2 11 0,1-2 7 15,-1-3 32-15,1-2 0 0,-1-2-33 0,0 0-55 16,0 0 0-16,1-25 0 0,1 7 0 0,-1-1 0 16,-1-8 0-16,3-4 0 0,-2 1 0 0,0-2 0 15,-2-1 0-15,0-12 0 0,-2 10 0 0,0 4 0 16,2-1 0-16,-1 3 0 0,-2 1 0 0,3 10 0 15,-2-2 0-15,3 4 0 0,-1 4 0 0,1 2 0 16,0 1 0-16,0 1 0 0,1 2 0 0,-2 3 0 16,1-1 0-16,0 4 0 0,-1-5 0 0,1 5 0 15,0 0 0-15,0 0 0 0,0 0 0 0,0 0 0 16,6 14 0-16,-2-10 0 0,-3 1 0 0,0-1 0 16,0 2 0-16,1-2 0 0,-1 2 0 0,-1-3 0 15,0 2 0-15,0-2 0 0,0-3 0 0,3 8-60 16,-2-6-172-16,-1-2-41 0,0 0-58 0,2 5-64 15,-2-5-72-15,0 0-70 0,0 0-446 0,0 0-1065 16,0 0 472-16</inkml:trace>
  <inkml:trace contextRef="#ctx0" brushRef="#br0" timeOffset="132132.04">17770 4259 259 0,'-8'-4'444'0,"3"1"6"15,-5-1-7-15,1 0-7 0,4 2-5 0,-3-1-14 16,2 2-24-16,0-1-34 0,6 2-37 0,-7-2-33 16,3 0-28-16,4 2-28 0,0 0-15 0,0 0-7 15,0 0-15-15,27-2-17 0,1 0-30 0,4 1-5 16,4-1-10-16,15-4-17 0,4 1-13 0,0-1-9 15,-1-2-8-15,-2-2-13 0,3 3-5 0,0-6-4 16,-15 7-6-16,-2-4-7 0,-5 2-2 0,-3-1-7 16,-5 1-3-16,-6 2-2 0,-7 1 13 0,-2-2 15 15,-2 5 13-15,-3-4-5 0,-4 2-6 0,-1 0 0 16,0 4-8-16,0 0-10 0,-14-2 3 0,4 5-4 16,-3 3 3-16,2 1 0 0,-6 5-5 0,2 1-8 15,-2 7 1-15,3 6 1 0,0-3 2 0,2 6-6 16,6 1-17-16,-2 4 17 0,5 2 7 0,0-1-6 15,2 18-5-15,2-5-5 0,2 1 3 0,3-1-7 16,-2-14 2-16,0 2-2 0,-2-1-10 0,3 1 3 16,-2-3-4-16,1-4-1 0,-3-3-12 0,0-6 0 15,-2-4 0-15,1-5 0 0,3 0 0 0,-3-7 0 16,-2 0 0-16,2-4 0 0,0 0 0 0,0 0 0 16,-5-23 0-16,5 6 0 0,-1-3 0 0,1-10 0 15,1 0 0-15,3-1 0 0,1 0 0 0,-1-2 0 16,5 3 0-16,0 3 0 0,1 4 0 0,0 5 0 0,-1 3 0 15,4 3 0-15,-3 5 0 0,3 3 0 16,2 4 0-16,-6 2 0 0,7 5 0 0,0 5 0 0,0 3 0 16,-1 6 0-16,-1 2 0 0,1 2 0 15,-3-1 0-15,0 4 0 0,1-3 0 0,-2 0 0 16,-1 0 0-16,-3-7 0 0,1-1 0 0,0-1 0 0,3-2 0 16,-2-3 0-16,-1-4 0 0,2 0 0 0,-1-3 0 15,0-4 0-15,4-3 0 0,-3-2 0 16,7-2 0-16,-2-6 0 0,3 0 0 0,0-7 0 15,2-1 0-15,-1-1 0 0,-3-2 0 0,-2 2 0 0,-4 5 0 16,-1 0 0-16,-3 2 0 0,2 7 0 0,-3 3 0 16,-4-1 0-16,3 3 0 0,-4 2 0 15,0 1 0-15,0 0 0 0,4 13 0 0,-3-3 0 16,2 5 0-16,-3 3 0 0,1-1 0 0,2 0 0 0,-2 0 0 16,5-1 0-16,-2-1 0 0,3-3 0 0,-1-2 0 15,0-2 0-15,3-2 0 0,-2-4 0 0,0 0 0 16,5-4 0-16,-1-3 0 0,1 1 0 0,1-2 0 15,1-5 0-15,2-2 0 0,4-8 0 0,-4 8 0 16,2-8 0-16,1-4 0 0,3 5 0 0,-3-3 0 16,0 5 0-16,-5 5 0 0,2 3 0 0,-2 1 0 15,-3 3 0-15,2 0 0 0,2 5 0 0,-2 3 0 16,1 4 0-16,2 4 0 0,-1 1 0 0,-4 6 0 16,5 6 0-16,-2-1 0 0,-3 3 0 0,-3 0 0 15,1 1 0-15,-4-7 0 0,-2 0 0 0,-2-1 0 16,1-2-15-16,-3 1-110 0,-1-1-41 0,-2-5-53 15,0-1-65-15,-5-2-82 0,1-1-99 0,-1-2-104 16,-2-5-428-16,-7 0-1081 0,0-4 478 0</inkml:trace>
  <inkml:trace contextRef="#ctx0" brushRef="#br0" timeOffset="132283.4">19122 4361 5593 0,'-9'-31'329'0,"-2"3"-124"0,-1 4 30 16,-3 1 22-16,6 6-20 0,1 3-69 0,3 3-41 15,1 1-28-15,-2 5-59 0,6-3-77 0,-2 5-104 16,2 3-98-16,8-2-131 0,4 2-180 0,2 4-443 16,9 3-1074-16,6-2 475 0</inkml:trace>
  <inkml:trace contextRef="#ctx0" brushRef="#br0" timeOffset="133615.76">20781 4700 3561 0,'0'-16'365'0,"0"-1"-95"15,4-1-94-15,1 0 11 0,3-6-1 0,-2 6-27 16,-1 0-22-16,3-7-3 0,-4 6 18 0,2-7 20 15,-6 8 12-15,0-7 12 0,-1 6 7 0,-3-5 8 16,-4 7 1-16,-1 0-10 0,-5 5-17 0,1 3-21 16,-3 1-19-16,-6 6-13 0,2 2-14 0,-7 3-15 15,-2 8-10-15,-1 4-11 0,2 1-3 0,1 7-9 16,0 0-12-16,8 2-12 0,0 2 6 0,4 0-11 16,6-1-2-16,5-2 4 0,3-5-11 0,6-2-30 15,2-6-2-15,6 0 0 0,0-1 0 0,6-5 0 16,0 0 0-16,3-5 0 0,6-7 0 0,0-1 0 15,-1-4 0-15,0 0 0 0,-4-5 0 0,0-3 0 16,0-2 0-16,-4 0 0 0,-1-1 0 0,-5 9 0 16,-3-1 0-16,-1 2 0 0,0 3 0 0,-4 2 0 15,-1 2 0-15,0 2 0 0,0 1 0 0,-4 3 0 16,3 9 0-16,-1 8 0 0,-1 8 0 0,3 5 0 16,-3 6 0-16,1 14 0 0,-2 8 0 0,0 3 0 15,-1 23 0-15,1-26 0 0,5 25 0 0,-5-26 0 16,-1 2 0-16,0 0 0 0,1-3 0 0,-2 25 0 15,-1-27 0-15,-2-1 0 0,-7-4 0 0,3-2 0 16,4-12 0-16,-5-4 0 0,-2 0 0 0,-3-6 0 0,1-1 0 16,1-8 0-16,-5-5 0 0,2-3 0 15,2-4 0-15,-4-5 0 0,1-3 0 0,-1-7 0 0,1-8 0 16,0-4 0-16,3-9 0 0,1-1 0 0,4-14 0 16,5-9 0-16,4 0 0 0,5-3 0 0,11-26 0 15,1 2 0-15,8-3 0 0,4 7 0 16,4 3 0-16,-6 29 0 0,2-5 0 0,7 7 0 0,4 2 0 15,-4 5 0-15,7 6 0 0,-11 11 0 0,1 4 0 16,3 1 0-16,1 5 0 0,-1 2 0 0,4 6 0 16,-5 4 0-16,1 4 0 0,-1 4 0 0,-2 3 0 15,0 4 0-15,-5 2 0 0,-1 1 0 0,-1 2 0 16,-3 3 0-16,-8-2 0 0,0 3 0 0,-3-1 0 16,-6 1 0-16,-2-2 0 0,-4-3 0 0,-4-2 0 15,3 2 0-15,-4-6 0 0,1 1 0 0,-1-3 0 16,-4-4 0-16,0 1 0 0,4-4 0 0,-3-3 0 15,-1 0 0-15,2-2 0 0,0-3 0 0,-1-4 0 16,-2-1 0-16,7-3 0 0,-3-5 0 0,4-1 0 16,4-3 0-16,2-6 0 0,5 1 0 0,7-1 0 15,1 3 0-15,5 1 0 0,4 1 0 0,3 0 0 16,0 2 0-16,5 1 0 0,0 4 0 0,2 0 0 16,-3 4 0-16,3 0 0 0,-3 3 0 0,-1 0 0 15,1 1 0-15,-3 2 0 0,-6 2 0 0,3-2 0 16,-5 3 0-16,-3 0 0 0,-1-2 0 0,-4 1 0 15,0-2 0-15,-3 3 0 0,0 0 0 0,-4-1 0 16,1-3 0-16,-1 1 0 0,-1-2 0 0,-1 1 0 16,-4-3 0-16,-1 3 0 0,1-1 0 0,-3-1 0 0,-2 2 0 15,-3 4 0-15,-1-1 0 0,-3 2 0 16,0 2 0-16,-7 0 0 0,1 7 0 0,-4 7 0 16,-1-2 0-16,0 5 0 0,6 0 0 0,0 1 0 15,6 2 0-15,2-4 0 0,1-1 0 0,5 0 0 0,2-2 0 16,2 0 0-16,0-4 0 0,5-2 0 0,0 1 0 15,6-4 0-15,-3-3 0 0,2-3 0 16,2 1 0-16,-1-4 0 0,3-3 0 0,-3-1 0 16,5-3 0-16,-5 2 0 0,1-3 0 0,-5 1 0 0,2-3 0 15,-3 7 0-15,-1-2 0 0,-1 2 0 0,-4 2 0 16,3 3 0-16,-1 0 0 0,-4 1 0 0,10 3 0 16,-3 2 0-16,-1 4 0 0,3-2 0 0,3 6 0 15,-1 0 0-15,8-2 0 0,-6 0 0 0,6 0 0 16,-1-3 0-16,4-1 0 0,-1-1 0 0,8-4 0 15,-7-2 0-15,4-5 0 0,2-2 0 0,-6-1 0 16,2-4 0-16,-2-5 0 0,0-1 0 0,-2-2 0 16,-2 0 0-16,1-7 0 0,-6 1 0 0,1-1 0 15,0 0 0-15,-5-3 0 0,0-4 0 0,1-12 0 16,-2 14 0-16,-2-3 0 0,-2 1 0 0,1-1 0 16,-1 4 0-16,-1 4 0 0,-2 8 0 0,-1 2 0 15,0 6 0-15,0 4 0 0,0 5 0 0,0 2 0 16,0 0 0-16,-9 17 0 0,1 1 0 0,1 12 0 15,-1 4 0-15,3 19 0 0,-2 5 0 0,1 26 0 16,5 0 0-16,-7-1 0 0,6-2 0 0,2-22 0 16,0 24 0-16,0-27 0 0,0 2 0 0,0-1 0 15,2-4 0-15,-2-1 0 0,0 1 0 0,-4-8 0 16,3-11 0-16,-5-7 0 0,1-1-88 0,-3-8-168 16,-1-5-14-16,3-4-27 0,-1-6-29 0,-3-4-17 15,0-5-17-15,-3-4-8 0,-4-9-1 0,2-7-6 16,0-4-1-16,6-4-12 0,2-15-10 0,6-3-266 15,-1-5-717-15,8-31 318 0</inkml:trace>
  <inkml:trace contextRef="#ctx0" brushRef="#br0" timeOffset="134166.09">22491 4547 801 0,'28'-53'150'0,"-2"7"35"0,-1 7 11 0,-8 15 29 15,0 3 28-15,-5 6 18 0,0 1 22 0,-3 5 0 16,0 4-6-16,0 0-6 0,1 3-9 0,-4 2-18 16,6 2-22-16,-1 5-18 0,-2 1-19 0,3-1-21 15,-1 6-18-15,0 3-14 0,1 2-17 0,-3 0-11 16,4 4-11-16,-4 3-17 0,-3 3-19 0,-3-1-9 15,-3 0-20-15,-3 2-7 0,-6-5-3 0,-6 0-4 16,-2 0-12-16,-7-1-3 0,-1 1-3 0,-5-2 7 16,1-4 3-16,-2-2 12 0,4-1 19 0,-1-2 15 15,10-6 19-15,4-1 17 0,5-1 14 0,1-3 13 16,5-3-24-16,3 1-6 0,10-9-6 0,4-4-7 16,14-2-15-16,19-9-2 0,5-7-9 0,3 3-2 0,30-19-11 15,-9 3 0-15,-4-9-7 0,-23 15-7 16,12-22 3-16,-17 20-10 0,-5-3 2 0,-1-3-3 15,-5 2 4-15,-10 3 4 0,-7 11 20 0,-6 2 24 16,-4 4 11-16,-5 8 13 0,-2 3-1 0,-6 5-28 0,-2 2 6 16,-5 4 3-16,-4 4-4 0,-1 5-6 15,-8 8-11-15,-1 4 0 0,5 4-22 0,4 2 14 16,0 5-6-16,2 0-6 0,2 2-5 0,5 1-1 16,1 1-2-16,4-2-26 0,2 1-2 0,7-1 0 15,2 1 0-15,1-4 0 0,4-2 0 0,2-5 0 0,1 0 0 16,-1-8 0-16,1-2 0 0,1-5 0 15,1-1 0-15,-4-3 0 0,2-4 0 0,4-4 0 16,0-3 0-16,0-5 0 0,1-5 0 0,0-1 0 16,-1-2 0-16,-1 0 0 0,-4 6 0 0,-2-1 0 0,1 4 0 15,-6 4 0-15,2 1 0 0,-6 1 0 0,2 4 0 16,-1 2 0-16,-3 0 0 0,6 10 0 0,-5-1 0 16,1 3 0-16,0 8 0 0,-2 5 0 0,2 3 0 15,0 0 0-15,-1 0 0 0,4-2 0 0,-1 0 0 16,1-7 0-16,0 0 0 0,3-2 0 0,2-1 0 15,-5-6 0-15,3 0 0 0,1-2 0 0,1-2 0 16,-1-2 0-16,2-4 0 0,0-1 0 0,-1-4 0 16,6-4-290-16,-1-2-203 0,0 0-137 0,6-8-500 15,-2-5-1224-15,0 4 541 0</inkml:trace>
  <inkml:trace contextRef="#ctx0" brushRef="#br0" timeOffset="134832.19">24742 4267 234 0,'2'-4'533'0,"1"1"5"0,-6-2-2 0,6 2 25 16,-2-1-10-16,-1 4-29 0,1-5-23 0,-1 5-50 16,0 0-49-16,0 0-30 0,0 0-16 0,0 0-28 15,2 19-19-15,-5-3-31 0,-2 2-29 0,1 1-24 16,-2 8-20-16,-1-1-24 0,1-1-15 0,-3 4-17 15,5-1-16-15,-4-2-10 0,7-6-6 0,1-4-12 16,0 0-13-16,1-6-78 0,3 2-12 0,0-2 0 0,1-4 0 16,4-1 0-16,0-5 0 0,8-1 0 0,-2-3 0 15,7-5 0-15,6 0 0 0,-1-5 0 16,2-2 0-16,-2-2 0 0,1-5 0 0,3 3 0 16,0-1 0-16,-5 1 0 0,1-1 0 0,-1 4 0 0,-5 1 0 15,-7 5 0-15,4 5 0 0,-9 0 0 0,4 5 0 16,1 1 0-16,-1 4 0 0,5 5 0 15,-4 4 0-15,1 2 0 0,3 6 0 0,1 1 0 16,-7 2 0-16,0 5 0 0,-1-3 0 0,-1 1 0 0,0-2 0 16,-10-1 0-16,1-4 0 0,1-7 0 0,-5-2 0 15,-1 1 0-15,-4-3 0 0,-3 0 0 0,-7-7-63 16,-1 0-302-16,-3-5-78 0,-7-4-91 0,-3-5-133 16,0-5-354-16,-9-10-1104 0,-2-3 489 0</inkml:trace>
  <inkml:trace contextRef="#ctx0" brushRef="#br0" timeOffset="134966.34">24806 3984 5020 0,'-8'-23'300'0,"0"-2"-87"0,3 8 39 0,-1 3 14 0,-1 1-21 15,4 3-43-15,-4 1-47 0,3 0-35 0,-1 0-22 16,4 6-20-16,-2-1-38 0,1 3-32 0,2 1-60 16,0 0-83-16,0 0-113 0,-8 10-130 0,16-3-147 15,1 0-419-15,5 3-1022 0,14 0 453 0</inkml:trace>
  <inkml:trace contextRef="#ctx0" brushRef="#br0" timeOffset="136399.62">26383 4058 4515 0,'2'-46'255'0,"1"12"-135"0,-1 1 70 0,3 2 81 16,-3 0-18-16,2 12-11 0,-4 0-1 0,2 2-7 15,-1 5-3-15,-1 3 5 0,3 2-37 0,-3 3-26 16,0 4-9-16,0 0-4 0,-8 20-3 0,1 4-6 16,1 4-17-16,-8 18-10 0,4 4-10 0,-4 0-87 15,5 3-27-15,-2-2 0 0,3-1 0 0,-1 0 0 16,5-2 0-16,-1-12 0 0,4-3 0 0,0-1 0 16,1-4 0-16,1-3 0 0,0-9 0 0,2-4 0 15,-3-2 0-15,1-3 0 0,0-1 0 0,1-4 0 16,-2-2 0-16,0 0 0 0,13-15 0 0,-6 3 0 15,2-5 0-15,5-7 0 0,-1-1 0 0,-2-3 0 16,1 1 0-16,-1 1 0 0,4 2 0 0,-5 8 0 16,-3 1 0-16,3 7 0 0,-2 0 0 0,1 5 0 15,-4 2 0-15,5 4 0 0,1 4 0 0,-4 2 0 16,6 4 0-16,0 3 0 0,5 4 0 0,-4 3 0 16,4-2 0-16,1 3 0 0,3-4 0 0,4 0 0 15,2-3 0-15,6-4 0 0,0-1 0 0,-1-5 0 16,3 0 0-16,0-3 0 0,2-4 0 0,-3-2 0 15,-5-7 0-15,1 0 0 0,-3-2 0 0,-1-5 0 0,-4 0 0 16,-4-5 0-16,-5-2 0 0,-1 0 0 0,-1-5 0 16,-6-1 0-16,-3-1 0 0,-2 0 0 15,-2 0 0-15,-6 6 0 0,2 8 0 0,-3 2 0 16,-2 6 0-16,0 3 0 0,-7 5 0 0,-2 4 0 0,-4 1 0 16,-2 10 0-16,-1 4 0 0,2 3 0 0,2 0 0 15,3 3 0-15,2-1 0 0,3-1 0 16,5 0 0-16,5-4 0 0,3-2 0 0,5 1 0 15,1-1 0-15,4-2 0 0,1-4 0 0,-1-3 0 16,8 0 0-16,-4-3 0 0,3-1 0 0,2-3 0 16,-1-2 0-16,1-2 0 0,-2-3 0 0,-2-2 0 0,4-4 0 15,-5 0 0-15,1-1 0 0,-1-3 0 16,2-9 0-16,-3 2 0 0,2-2 0 0,-4 2 0 16,-5 5 0-16,3 1 0 0,-3 6 0 0,0 2 0 0,-3 0 0 15,2 6 0-15,-2 0 0 0,-2 3 0 0,0 0 0 16,6 14 0-16,-5-3 0 0,-1 0 0 0,2 7 0 15,-2 0 0-15,1 0 0 0,0 1 0 16,2 2 0-16,-2-2 0 0,7-2 0 0,-1 0 0 0,0-3 0 16,0-3 0-16,3-1 0 0,0-2 0 0,1-3 0 15,0-2 0-15,6 0 0 0,2-2 0 0,-1-3 0 16,0-5 0-16,4 0 0 0,-4-2 0 0,5-4 0 16,0-2 0-16,-3-3 0 0,3 1 0 0,0-2 0 15,-4 1 0-15,-1-1 0 0,0 5 0 0,-5 4 0 16,-2 1 0-16,-2 2 0 0,-1 1 0 0,-1 4 0 15,-2 0 0-15,2 2 0 0,-2 4 0 0,2 3 0 16,-2 3 0-16,0 1 0 0,-1 4 0 0,0 2 0 16,-1 1 0-16,1 6 0 0,-1-6 0 0,1 1 0 15,0 1 0-15,1-2 0 0,0-6 0 0,0 3 0 16,1-3 0-16,-1-3 0 0,2-1 0 0,0-2 0 16,-2-2 0-16,3-2 0 0,1-1 0 0,1-2 0 15,3-1 0-15,0-3 0 0,2-2 0 0,-6 0 0 16,10-6 0-16,3-3 0 0,0 0 0 0,0 0 0 15,0 0 0-15,0 0 0 0,-4 4 0 0,-1 0 0 16,-2 3 0-16,3-4 0 0,-3 6 0 0,-7 2 0 16,2 0 0-16,-1 2 0 0,0 3 0 0,-1 0 0 15,-2 2 0-15,1 2 0 0,-2 2 0 0,2 0 0 16,1 3 0-16,-3 0 0 0,0 3 0 0,0-4 0 16,4 6 0-16,1-1 0 0,1 0 0 0,0-2 0 15,3-2 0-15,0 1 0 0,0-5 0 0,3 1 0 0,2-4 0 16,0-2 0-16,1-1 0 0,1-2 0 15,0 0 0-15,-2-3 0 0,0-2 0 0,0-2 0 16,2 2 0-16,-4-4 0 0,0 1 0 0,2-2 0 16,-2 2 0-16,2 0 0 0,-2 2 0 0,-1-1 0 0,1 1 0 15,0 1 0-15,-1 0 0 0,1 1 0 16,3-1 0-16,-1-1 0 0,7-2 0 0,-7 1 0 16,4-4 0-16,-6 2 0 0,5-5 0 0,-2 0 0 15,-3-3 0-15,-3-3 0 0,0-2 0 0,-5-1 0 0,-1 0 0 16,-6-2 0-16,-4 1 0 0,-4 1 0 0,-3 3 0 15,-1 6 0-15,-4 3 0 0,0 2 0 16,-4 3 0-16,0 4 0 0,-5 4 0 0,-4 7 0 0,-2 8 0 16,0 7 0-16,0 5 0 0,-1 13 0 0,3 6 0 15,8 2 0-15,1 3 0 0,6 3 0 0,6 6 0 16,-2-3 0-16,6 1 0 0,-1 2 0 0,8 21 0 16,0-25 0-16,3-3 0 0,-3-4 0 0,2 2 0 15,-5-16 0-15,3 1 0 0,-1-2 0 0,-3-4 0 16,0-4 0-16,-1-5 0 0,0-3 0 0,-2-2 0 15,-4-4-91-15,1-2-186 0,-2-6-72 0,2 0-69 16,-8-5-72-16,4-2-91 0,-5-7-417 0,-4-1-1081 16,-1-11 479-16</inkml:trace>
  <inkml:trace contextRef="#ctx0" brushRef="#br0" timeOffset="136549.46">28150 3995 4838 0,'-19'-23'122'0,"2"1"-17"0,3 8 68 15,3 3 37-15,2 3-35 0,0-2-46 0,6 4-39 16,-4 0-17-16,3 2-22 0,0 3-37 0,0-5-59 16,4 6-79-16,0-2-64 0,0 2-97 0,0 0-140 15,0 0-395-15,26 8-886 0,-10-6 392 0</inkml:trace>
  <inkml:trace contextRef="#ctx0" brushRef="#br0" timeOffset="137516.23">29887 4278 43 0,'1'-12'527'15,"4"1"-5"-15,-4-6-20 0,-2-1-16 0,-1-1-15 16,-2 1-15-16,-4-7-18 0,3 7-15 0,-6 1-38 15,-5-2-22-15,2 7-35 0,-2 4-25 0,-1 0-31 16,-5 6-25-16,-1 2-21 0,-2 7-15 0,-5 4-20 16,7 4-19-16,-4 2-19 0,4 4-13 0,4-1-16 15,4 2-13-15,5 2-10 0,3-5-7 0,4-1-8 16,0 0-8-16,4-3-11 0,6 2 2 0,-1-6-7 16,2-2 7-16,2-1-1 0,3-2 11 0,5-3-3 15,-4 0 11-15,2-5 3 0,3-1-19 0,-1-3-71 16,0-3 0-16,1 0 0 0,3-5 0 0,-3 1 0 15,0-3 0-15,-5 3 0 0,-1-3 0 0,1-1 0 16,-1 4 0-16,-3-1 0 0,-5 3 0 0,3 3 0 16,-3-1 0-16,-1 3 0 0,0 3 0 0,-3 1 0 15,-1 2 0-15,0 0 0 0,0 13 0 0,0 0 0 16,-1 3 0-16,2 1 0 0,-2 0 0 0,1 1 0 16,1 0 0-16,2-2 0 0,3 1 0 0,3-2 0 0,0-2 0 15,1-1 0-15,4 0 0 0,-1-7 0 16,1 1 0-16,6-5 0 0,-1-2 0 0,2-4 0 15,0 0 0-15,4-6 0 0,2 0 0 0,-3-4 0 16,-1-1 0-16,0-2 0 0,-1-2 0 0,2-2 0 16,-2-1 0-16,0-6 0 0,-2 0 0 0,5-13 0 0,-3 0 0 15,-6 8 0-15,-1-14 0 0,-1 2 0 16,0 0 0-16,-7 11 0 0,-5 4 0 0,2 2 0 16,-3 11 0-16,1 5 0 0,-4 3 0 0,-3 5 0 15,-4 4 0-15,-5 3 0 0,-1 11 0 0,-11 9 0 0,7 5 0 16,-9 16 0-16,1 4 0 0,5 0 0 0,5 2 0 15,4 0 0-15,5-1 0 0,6-13 0 0,4 10 0 16,6-11 0-16,2-3 0 0,8-3 0 0,-3-4 0 16,6 0 0-16,2-6 0 0,1-5 0 0,-5-3 0 15,4-7 0-15,10-2 0 0,-1-2 0 0,0-6 0 16,0-5 0-16,-2-1 0 0,0-4 0 0,-2-2 0 16,3-5 0-16,-3 0 0 0,5-13 0 0,-5-5 0 15,3-1 0-15,-8-1 0 0,0-3 0 0,-4-5 0 16,2-1 0-16,-1-2 0 0,-2-4 0 0,-5 1 0 15,-3 0 0-15,-2 5 0 0,-7 21 0 0,-1 4 0 16,0 10 0-16,-1 2 0 0,-3 5 0 0,-2 8 0 16,-5 1 0-16,-1 4 0 0,-4 9 0 0,-4 7 0 15,3 8 0-15,-2 4 0 0,5 17 0 0,1 0 0 16,10 3 0-16,5 1 0 0,4 2 0 0,3-3 0 16,5-1 0-16,8-4 0 0,2-3 0 0,7-4 0 15,2-3 0-15,-3-9 0 0,13 1 0 0,7-1 0 16,-17-10 0-16,20-2 0 0,-2-3 0 0,-17-5 0 15,3-3-118-15,-5-2-81 0,-2-2-51 0,-2-5-82 16,-14 2-103-16,-1-2-118 0,-5-2-498 0,-2 1-1138 16,-8-3 503-16</inkml:trace>
  <inkml:trace contextRef="#ctx0" brushRef="#br0" timeOffset="138132.46">18053 6015 4116 0,'0'0'403'0,"1"-4"-158"0,-1 4-74 16,-8-5 46-16,3 3 9 0,5 2 16 0,-5-2 2 16,2-1 16-16,3 3-27 0,-7-1 1 15,7 1-28-15,0 0-18 0,0 0-18 0,0 0-13 16,0 0 6-16,0 0-2 0,27 6-15 0,-7-4-11 0,13 1-15 16,4-2-12-16,17 3-62 0,-17-4-46 0,4-1 0 15,-3-2 0-15,-1 0 0 0,-1 0 0 16,-8-2-71-16,-5 3-107 0,-3 0-44 0,-9-2-54 15,-2-1-70-15,-4 1-56 0,-6 0-60 0,-3-3-57 0,-5 0-434 16,-18-2-1032-16,0 0 457 0</inkml:trace>
  <inkml:trace contextRef="#ctx0" brushRef="#br0" timeOffset="138333.15">18215 5908 965 0,'-17'-8'179'0,"2"3"42"16,6-2 13-16,3 1 19 0,-1-3 32 0,7 0 29 0,-2 0 36 16,4 2 28-16,-2-3 9 0,5 4 4 0,-5-1-3 15,4 1-8-15,-3 0-9 0,2 2-15 0,-2-1-19 16,2 3-24-16,-3 2-27 0,1-5-23 0,-1 5-4 15,0 0-6-15,0 0-11 0,-4 22-24 0,3-7-17 16,-3 8-22-16,0 6-18 0,0-1-134 0,1 5-27 16,-5 15 0-16,4-14 0 0,2 16 0 0,-1-4 0 15,-1-10 0-15,2 10 0 0,0 0 0 0,1-14 0 16,2 3-238-16,1-4-136 0,0-3-66 0,-2-2-68 16,4-9-60-16,-4-5-443 0,5 1-1094 0,-1-8 483 15</inkml:trace>
  <inkml:trace contextRef="#ctx0" brushRef="#br0" timeOffset="138633.03">18455 6033 126 0,'4'-30'447'0,"1"2"46"15,-1 9 40-15,-2 1 19 0,4 4 2 0,-5 1-21 16,1 3-25-16,0 4-31 0,0 2-58 0,1 2-21 16,-3 2-16-16,0 0-27 0,14 14-28 0,-6 1-27 15,-1 3-23-15,5 9-28 0,-2 2-22 0,2 1-24 16,3 2-16-16,-2 2-22 0,3 1-16 0,-2-3-20 15,-1-3-23-15,0 0-15 0,-3-4-87 0,3 0-4 16,-7-7 0-16,2-3 0 0,-3-4 0 0,3-3 0 16,-5-3 0-16,3-4 0 0,-1-2 0 0,0-4 0 15,0-3 0-15,2-7 0 0,-1 0 0 0,1-12 0 16,2 1 0-16,-2-7 0 0,4-12 0 0,-6 11 0 0,9-14 0 16,-9 13 0-16,1-1 0 0,0 3 0 0,3 0 0 15,-3 6 0-15,-2 8 0 0,-3 3 0 16,3 5 0-16,0 3 0 0,-3 3 0 0,3 2 0 15,0 4 0-15,-4-1-265 0,11 10-126 0,-3 6-56 0,0 1-53 16,2 5-46-16,0 3-461 0,1 1-1092 0,3-1 484 16</inkml:trace>
  <inkml:trace contextRef="#ctx0" brushRef="#br0" timeOffset="138932.65">19032 6216 405 0,'7'11'231'16,"-3"-1"42"-16,2-2 28 0,-3 1 26 0,-2-2 30 0,0-2 18 15,2 2 18-15,1-3 9 0,-3-1 5 0,-1 1-12 16,4-4-7-16,-4 0-8 0,12 1-18 0,-5-4-24 15,2-1-35-15,8-7-25 0,-3 1-17 16,0-3-21-16,6-4-20 0,-6 0-14 0,3-5-9 0,0-1-21 16,-5 0-6-16,-1-3-8 0,-3 3-11 0,-4 2-7 15,-2 2-6-15,-5 0-9 0,-1 2-47 0,-2 5-82 16,0 2 0-16,-3 2 0 0,-4 3 0 0,-5 3 0 16,-2 6 0-16,-9 4 0 0,4 5 0 0,-1 7 0 15,-2 0 0-15,9 7 0 0,0 4 0 0,7 0 0 16,1 1 0-16,6 1 0 0,5-3 0 0,3 4 0 15,10-5 0-15,1-1 0 0,4-2 0 0,5-4 0 16,5-4 0-16,-1-4 0 0,6-1 0 0,-1-8 0 16,2-2 0-16,0-6 0 0,-1-3 0 0,1-2 0 15,1-4 0-15,2-2-409 0,-3 0-251 0,0-3-527 16,-1 1-1287-16,-2-4 570 0</inkml:trace>
  <inkml:trace contextRef="#ctx0" brushRef="#br0" timeOffset="140599.81">20630 6085 26 0,'-15'9'380'15,"6"-4"2"-15,0 1 9 0,1 2 1 0,2-4 5 16,5 2-16-16,1-1-12 0,1-1-10 0,0 0-18 16,4 1-3-16,3 0-4 0,1-3-8 0,3-2-10 15,0-1-17-15,1-1-12 0,8-6-14 0,4-2-13 16,-7 0-23-16,8-4-13 0,-3-4-12 0,-2 1-6 16,0-2-14-16,-2 1-7 0,-6 2-3 0,-2-1-17 15,-3-1-17-15,-2-1-2 0,-3 1-10 0,-4 1-12 16,-3 4-9-16,-3 1-47 0,-2 2-68 0,-6 2 0 0,-2 4 0 15,-2 4 0-15,-8 5 0 0,-1 6 0 16,0 2 0-16,1 7 0 0,5 7 0 0,1 0 0 16,3 4 0-16,5-1 0 0,7 4 0 0,3 0 0 15,8 0 0-15,8-2 0 0,5-2 0 0,7-3 0 0,14 3 0 16,-6-10 0-16,13-1 0 0,-6-6 0 0,10-2 0 16,2-6 0-16,-14-3 0 0,3-5 0 0,9-4 0 15,-9 1 0-15,-5-5 0 0,0-3 0 16,-2-2 0-16,-2-2 0 0,-5-3 0 0,-7-3 0 0,1-1 0 15,-6 0 0-15,-3-2 0 0,-3-1 0 0,-3 1 0 16,-5 8 0-16,-2 1 0 0,-7 2 0 16,2 2 0-16,-2 4 0 0,-8 1 0 0,4 4 0 0,-7 2 0 15,0 7 0-15,-8 6 0 0,1 3 0 0,2 3 0 16,5 7 0-16,-2 1 0 0,6 3 0 0,1 0 0 16,2 2 0-16,5-1 0 0,6 0 0 0,1 0 0 15,6-2 0-15,-1-7 0 0,4-1 0 0,1-5 0 16,4-2 0-16,2-4 0 0,4-4 0 0,3-3 0 15,-5-2 0-15,2-5 0 0,1-3 0 0,1-6 0 16,-2-4 0-16,-1-3 0 0,-3-2 0 0,-4-4 0 16,0-4 0-16,1-13 0 0,-8 10 0 0,2-17 0 15,-1 2 0-15,-3-7 0 0,-3 3 0 0,-1-5 0 16,0 1 0-16,-2 4 0 0,-1 4 0 0,2 19 0 16,-1 2 0-16,-2 6 0 0,3 7 0 0,-1 8 0 15,2 2 0-15,0 5 0 0,1 2 0 0,-4 15 0 16,1 3 0-16,-1 13 0 0,2 15 0 0,-1 3 0 15,4 2 0-15,-1 2 0 0,2 5 0 0,0-3 0 16,3 1 0-16,3 1 0 0,5-6 0 0,-2 2 0 16,8-4 0-16,-2-6 0 0,1-14 0 0,0 0 0 0,5-6 0 15,0-5 0-15,2-2 0 0,2-8 0 16,0-2 0-16,3-5 0 0,-1-4 0 0,0-5 0 16,1-4 0-16,1-2 0 0,-7-1-9 0,1-5-76 15,-1-3 6-15,-3-2 9 0,2-5 12 0,-4-1 11 0,-5-1 16 16,3-11 19-16,-8 9 13 0,-5 4 18 0,-3 2 14 15,-1 2 17-15,-4 8 7 0,-4 2 7 16,2 5-5-16,-7 2-10 0,-3 3-3 0,-1 4-33 0,-6 6-13 16,4 2 0-16,-7 6 0 0,-1 2 0 0,3 7 0 15,6-2 0-15,-1 3 0 0,6 0 0 0,3 0 0 16,5-3 0-16,5 1 0 0,1-2 0 0,7-3 0 16,3-2 0-16,2-2 0 0,4-3 0 0,2-1 0 15,4-6 0-15,4-1 0 0,1-1 0 0,-6-4 0 16,3-6 0-16,2 0 0 0,-12 1 0 0,10-5 0 15,-11 0 0-15,1 1 0 0,-2-1 0 0,-3 1 0 16,2 1 0-16,-7 3 0 0,0-3 0 0,-1 5 0 16,-2 2 0-16,1 1 0 0,-3-1 0 0,1 4 0 15,-1 2 0-15,0 0 0 0,-11 12 0 0,4 3 0 16,-2 2 0-16,3 11 0 0,-4 3 0 0,2 4 0 16,-2 13 0-16,-2 2 0 0,6 2 0 0,-4 2 0 15,3 2 0-15,2 2 0 0,1-4 0 0,3-1 0 16,-3 1 0-16,4-1 0 0,0-3 0 0,0-2 0 15,0-1 0-15,0-14 0 0,4-1 0 0,-7-1 0 16,3-5 0-16,0-5 0 0,-2-3 0 0,-1-3 0 16,-3-2 0-16,2-5 0 0,-5 0 0 0,0-2 0 15,-3-3 0-15,-1-3 0 0,-1-4 0 0,-3-2 0 16,-1-5 0-16,3-2 0 0,-2-8 0 0,3-4 0 16,3-2 0-16,3-3 0 0,2-6 0 0,6-12 0 15,2-5 0-15,7-3 0 0,10-1 0 0,12-22 0 16,-6 25 0-16,5 3 0 0,4-2 0 0,21-14 0 15,-15 25 0-15,3 0 0 0,5 0 0 0,-1 4 0 16,4 1 0-16,-1 4 0 0,-1 3 0 0,-4 1 0 0,0 4 0 16,-13 10 0-16,-2-4 0 0,-4 3 0 0,-1-1 0 15,-9 4 0-15,2 1 0 0,-5-1 0 0,-3-1 0 16,-1 5 0-16,-4-2 0 0,-2 0 0 16,-3 2 0-16,-3-2 0 0,-1 2 0 0,-1 4 0 0,-4-2 0 15,-1 1 0-15,-1 5 0 0,-7 2 0 0,2 3 0 16,-5 5 0-16,-2 5 0 0,1 4 0 0,3 5 0 15,0 1 0-15,3 3 0 0,2 4 0 16,4 0 0-16,2 3 0 0,8 0 0 0,2-2 0 0,5-2 0 16,7-2 0-16,4 0 0 0,4-7 0 0,6-1 0 15,4-4 0-15,2-2 0 0,4-6 0 0,2-4 0 16,-1-4 0-16,0-1 0 0,0-7 0 16,-2 0 0-16,1-2 0 0,-2-6 0 0,-5-4 0 0,-1 1 0 15,-3-6 0-15,-3-2 0 0,-2-3 0 0,2-11 0 16,-8 9 0-16,-5 0 0 0,-2-3 0 0,-4 2 0 15,-6-2 0-15,1 6 0 0,-2 2 0 0,-4 9 0 16,-1 3 0-16,1 5 0 0,-4 0 0 0,0 4 0 16,-1 4 0-16,-3 1 0 0,2 3 0 0,-4 3 0 15,1 5 0-15,3 0 0 0,0 3 0 0,3 4 0 16,4 1 0-16,-1 0 0 0,7 1 0 0,3 1 0 16,2 0 0-16,2-3 0 0,8 8 0 0,4-2 0 15,-1-3 0-15,4 1 0 0,-1-1 0 0,3-3 0 16,-1 2 0-16,-1-4 0 0,-5-4 0 0,0 3 0 15,0-2 0-15,-1 1 0 0,-2 0 0 0,-1 0 0 16,-1-1 0-16,-2 0 0 0,-6-2 0 0,-1 1 0 16,-4 0 0-16,-2-1 0 0,-4-2 0 0,-2 3 0 15,-6-1 0-15,-4 0 0 0,-2-1 0 0,-5 2 0 16,-3-2 0-16,-3-1 0 0,4-1 0 0,9-2 0 0,-3 0 0 16,2-3 0-16,6-1 0 0,0 0 0 0,7-1 0 15,6 0 0-15,-9-3 0 0,9 3-570 16,2-8-177-16,9 0-399 0,13-5-1241 0,5-2 549 15</inkml:trace>
  <inkml:trace contextRef="#ctx0" brushRef="#br0" timeOffset="140733.34">23432 6118 266 0,'19'-5'505'15,"-1"1"19"-15,-2-4 9 0,-4 3 11 16,-4 3-1-16,-1-1 8 0,1-1 12 0,-3 0-6 0,0 2-32 16,0-2-49-16,-1 3-50 0,-4 1-45 0,9-1-65 15,-5-2-81-15,-4 3-125 0,0 0-157 0,0 0-195 16,9 5-206-16,-9 1-605 0,-2 4-1141 0,-1-3 504 15</inkml:trace>
  <inkml:trace contextRef="#ctx0" brushRef="#br0" timeOffset="141150.01">19965 6765 325 0,'-34'-4'513'0,"6"1"9"15,8-1 13-15,1 3 15 0,6 0-3 0,0 1-6 16,3 0-31-16,3-2-33 0,1 1-35 0,6 1-28 15,0 0-21-15,0 0-17 0,19-1-28 0,12 5-23 16,7-4-26-16,24 6-28 0,35-5-27 0,5 4-21 16,9-3-26-16,9 3-58 0,14-2-139 0,3 4 0 15,11-4 0-15,3 1 0 0,9-3 0 0,2 0 0 16,4-1 0-16,-3 7 0 0,-14-8 0 0,6-1 0 0,-16 2 0 16,-4 1 0-16,-12 0 0 0,-14 2 0 15,-17-5 0-15,-36 1 0 0,-4-1 0 0,-16 0 0 16,-8 0 0-16,-10 1 0 0,-5-2 0 0,-6 1 0 15,-5-3 0-15,-6 2 0 0,-7 1 0 0,-10-1-240 0,-11-1-97 16,-7 2-64-16,-19 1-69 0,-6 2-68 0,2 4-497 16,-1 3-1120-16,-5-3 496 0</inkml:trace>
  <inkml:trace contextRef="#ctx0" brushRef="#br0" timeOffset="141531.96">19737 7105 3412 0,'-59'-4'316'0,"6"-2"-74"0,17 1-20 0,4 2 1 15,5-1 16-15,9 4 10 0,4-1 4 0,2 0-9 16,7-1-30-16,0 0-6 0,4-1-7 0,1 3 1 16,18-4-7-16,10 0-3 0,8 2-4 0,17 1 5 15,7 2-8-15,34 3-6 0,2-3-5 0,2 1-7 16,13 1-10-16,-1 2-12 0,17-1-5 0,11-3-89 15,7 3-51-15,6 0 0 0,9 0 0 0,1-1 0 16,5 0 0-16,0 1 0 0,-5 0 0 0,-7-1 0 16,0-4 0-16,-8-1 0 0,-12-2 0 0,-5 0 0 15,-11-1 0-15,-11-3 0 0,-10 2 0 0,-38 0 0 16,-4 0 0-16,-17 4 0 0,-3-4 0 0,-6 1 0 16,1-1 0-16,-11 5 0 0,-1-3 0 0,-7 0 0 15,1 3 0-15,-3-1 0 0,-3 1 0 0,-1-2 0 0,-1 3 0 16,-4 0 0-16,10 0 0 0,-10 0 0 0,7 2 0 15,-7-2 0-15,7 2-124 0,-3 0-568 16,5-1-538-16,-3 1-1331 0,6 0 589 0</inkml:trace>
  <inkml:trace contextRef="#ctx0" brushRef="#br0" timeOffset="141665.96">23434 7115 27 0,'-6'0'677'0,"-2"2"4"0,2-1 16 15,-2-1 0-15,4 1-14 0,4-1-27 0,-10-1-48 16,10 1-55-16,0 0-55 0,-10 0-61 16,10 0-79-16,-7-3-98 0,7 3-135 0,0-3-164 0,0 3-192 15,0-5-211-15,0 5-600 0,-3-5-1127 0,-4 5 499 16</inkml:trace>
  <inkml:trace contextRef="#ctx0" brushRef="#br0" timeOffset="146548.94">19134 8728 84 0,'-19'4'477'0,"-2"-4"-8"0,2 0 2 0,1 0 6 16,0-2-11-16,0-2-16 0,-3-2-33 0,3-6-28 15,-4-2-29-15,-2-3-29 0,2-3-21 0,-1-4-22 16,4 1-24-16,-2-4-16 0,1-1-13 0,-6-12-18 15,7 7-13-15,-6-13-4 0,0 2-19 0,3-3-11 16,2 0-13-16,1-1 1 0,4-4-21 0,-2 0-2 16,4-1-17-16,4-2-14 0,3-3-7 0,2 3-13 15,4 1-8-15,5 0-2 0,4 5-10 0,1 2-8 16,4 13-8-16,3 3 5 0,2 7-17 0,0 1-4 16,6 5-7-16,-2 4-2 0,-2 7-17 0,-3 4-6 15,4 4 0-15,-2 6-11 0,-3 4-9 0,2 7 3 0,-2 6-3 16,-6 4-3-16,-7 4 13 0,-1 4 1 15,-16 11 6-15,-1 1-11 0,-9 4 0 0,-13-3 13 0,-17 19-3 16,9-22 3-16,-25 14 6 0,-3-4-7 0,25-15 18 16,-4-5-5-16,2 0 20 0,3 0 15 15,4 0-6-15,8-1-40 0,8-13 0 0,4-3 0 16,8-6 0-16,4 0 0 0,5-3 0 0,4-3 0 0,6-1 0 16,8-2 0-16,12-3 0 0,7 1 0 0,9-2 0 15,15-8 0-15,6-1 0 0,-1-3 0 0,2 2 0 16,-1-3 0-16,1-2 0 0,-3 2 0 0,0-2 0 15,-9 2 0-15,-11 1 0 0,-6 6 0 0,-3-3 0 16,-11 3 0-16,0 0 0 0,-8 3 0 0,-2 0 0 16,-2 0 0-16,-3 2-104 0,-1-1-175 0,0-1-85 15,-4 3-65-15,0 0-74 0,0 0-66 0,0 0-422 16,0 0-1073-16,0 9 475 0</inkml:trace>
  <inkml:trace contextRef="#ctx0" brushRef="#br0" timeOffset="147799.94">19765 8365 244 0,'-11'-5'426'15,"3"-1"8"-15,-1 1 7 0,0 1 5 0,0-1-4 0,1 0-12 16,3 1-21-16,0 1-24 0,1-1-29 0,-2 3-28 15,6 1-19-15,-5-5-21 0,1 3-18 16,4 2-9-16,-4-3-17 0,4 3-11 0,-2-5-23 16,2 5-17-16,2-8-13 0,-2 8 6 0,4-5-20 0,0-2-2 15,1 1-3-15,1-2-8 0,2-2-10 0,1-4-3 16,-1 4-7-16,3-2-10 0,-3-1 2 0,2-1-11 16,1 4-60-16,-2 1-54 0,1 1 0 0,0 0 0 15,-1 2 0-15,1 2 0 0,-1 1 0 0,-4 3 0 16,5 4 0-16,-2 2 0 0,1 3 0 0,0 5 0 15,-3 3 0-15,1 8 0 0,-4 3 0 0,-1 1 0 16,1 6 0-16,-6-1 0 0,3 1 0 0,0 11 0 16,-2-15 0-16,1 0 0 0,1 0 0 0,-2-1 0 15,5-5 0-15,2-5 0 0,-3-2 0 0,0-5 0 16,2-1 0-16,-1-6 0 0,3 1 0 0,0-3 0 16,3-3 0-16,0-6 0 0,0-2 0 0,5-3 0 15,-1-4 0-15,-1-3 0 0,4-7 0 0,-2-2 0 16,2 2 0-16,-2-4 0 0,0 2 0 0,0-2 0 0,-2 5 0 15,0 2 0-15,-3 5 0 0,-3 7 0 0,3 0 0 16,-4 2 0-16,1 6 0 0,0 1 0 0,-6 0 0 16,10 8 0-16,-6 3 0 0,1 6 0 15,3 0 0-15,-7 2 0 0,8 8 0 0,-4 1 0 0,-1-3 0 16,1 0 0-16,0 1 0 0,4-8 0 0,-1-2 0 16,1 0 0-16,1-3 0 0,1-4 0 0,-2-3 0 15,8 3 0-15,1-4 0 0,0-5 0 0,1-3 0 16,1 0 0-16,2-5 0 0,-4 0 0 0,10-6 0 15,-2-1 0-15,-3-2 0 0,0-3 0 0,-3-1 0 16,-1 3 0-16,-1-4 0 0,1 4 0 0,-7 4 0 16,-2 6 0-16,-1-2 0 0,-1 4 0 0,-3 1 0 15,1 2 0-15,-2 2 0 0,-4 1 0 0,4 9 0 16,-4 2 0-16,0 1 0 0,0 5 0 0,-5 2 0 16,5 1 0-16,-3 4 0 0,6 3 0 0,-1-2 0 15,2-6 0-15,3-2 0 0,-1 0 0 0,3 1 0 16,0-6 0-16,0-3 0 0,2-1 0 0,0-2 0 15,0-3 0-15,3-2 0 0,0-3 0 0,-1-2 0 16,4-3 0-16,-3-1 0 0,1-3 0 0,0-3 0 16,-6-1 0-16,3-2 0 0,-2-7 0 0,-4 0 0 15,-2 0 0-15,-1-3 0 0,-6 0 0 0,2 2 0 16,-7-7 0-16,-2 2 0 0,-1 5 0 0,0 2 0 0,-4 8 0 16,2 1 0-16,-1 5 0 0,1 4 0 15,-1 5 0-15,1 4 0 0,-3 1 0 0,-1 7 0 16,-2 7 0-16,6 4 0 0,1-2 0 0,4 4 0 15,7-5 0-15,1 5 0 0,2-1 0 0,5-6 0 0,0-1 0 16,9-5 0-16,1 0 0 0,3-4 0 0,8 1 0 16,1-6 0-16,3-1 0 0,-1-4 0 15,-2-5 0-15,3 0 0 0,-4-4 0 0,3-1 0 0,-2-1 0 16,-2-3 0-16,-4 1 0 0,0-1 0 0,-9 4 0 16,3-3 0-16,-3 0 0 0,-4-2 0 0,-1 3 0 15,-4 4 0-15,0 2 0 0,-2 2 0 0,-1 2 0 16,1 3 0-16,-3 1 0 0,0 0 0 0,-3 22 0 15,1-7 0-15,-2 3 0 0,0 5 0 0,0 3 0 16,2-5 0-16,2 4 0 0,0-1 0 0,2-5 0 16,1-2 0-16,1-4 0 0,0-1 0 0,2 0 0 15,2-6 0-15,-1 2 0 0,3-4 0 0,1-2 0 16,5-2 0-16,-3-2 0 0,2-4 0 0,2-2 0 16,-2 1 0-16,2-4 0 0,-2-1 0 0,2 1 0 15,2-7 0-15,-2 5 0 0,-2-1 0 0,0 2 0 16,-3 1 0-16,-2 4 0 0,2 0 0 0,-3 3 0 15,0 0 0-15,-2 2 0 0,1 2 0 0,-2 4 0 16,-1 1 0-16,3 1 0 0,-2 4 0 0,2 1 0 0,-3-1 0 16,0 1 0-16,3 0 0 0,6 1 0 15,-1 0 0-15,-2-6 0 0,6 1 0 0,1-1 0 16,0-3 0-16,2-3 0 0,0-1 0 0,0-3 0 16,-2-3 0-16,2-3 0 0,-5 0 0 0,3-1 0 0,0-10 0 15,-4 6 0-15,-5-2 0 0,-1-8 0 0,-3 0 0 16,0-1 0-16,-5-2 0 0,-2 3 0 0,-5 0 0 15,0 0 0-15,0 7 0 0,-7-5 0 0,9 6 0 16,-7 1 0-16,1 3 0 0,2 1 0 0,1 3 0 16,3 4 0-16,1 1 0 0,-1 6 0 0,5-2-659 15,-1 8-597-15,6 2-1359 0,0 4 601 0</inkml:trace>
  <inkml:trace contextRef="#ctx0" brushRef="#br0" timeOffset="147949.7">22027 8568 194 0,'2'8'504'0,"0"2"17"16,-3 1 25-16,0 1 5 0,-3 0 10 0,1-1 17 16,-1 2-7-16,0 3-19 0,-1 1-34 0,-1 0-46 15,0 1-50-15,-1 7-39 0,1-7-47 0,1-1-65 16,-3 0-72-16,2 8-101 0,-5-2-117 0,-6 0-128 16,2-2-153-16,-9 1-165 0,0-2-593 0,3-1-1146 15,-2 2 507-15</inkml:trace>
  <inkml:trace contextRef="#ctx0" brushRef="#br0" timeOffset="148816.5">23458 8276 4185 0,'2'-19'312'16,"-2"-6"-125"-16,2-1-36 0,1 1 5 0,1-1 50 16,0 6 17-16,0 0 10 0,-2 1-3 0,4 2 14 15,-3 4 27-15,-1 3 4 0,0 3-13 0,0 1-27 16,0 3-26-16,-2 3-22 0,0 0-13 0,0 0-6 16,-8 20-12-16,0-3-29 0,-1 7-127 0,0 6 0 0,-2-1 0 15,2 2 0-15,-1 0 0 0,-2 2 0 16,7 0 0-16,0 3 0 0,1-2 0 0,3-3 0 15,2-3 0-15,2-3 0 0,-1-6 0 0,7-1 0 0,0-4 0 16,0-5 0-16,3-1 0 0,2-4 0 0,-1-4 0 16,6-4 0-16,1 0 0 0,-1-5 0 15,5-9 0-15,-1 0 0 0,-1-2 0 0,1-3 0 16,0 0 0-16,-2-1 0 0,-2 0 0 0,-1 5 0 0,-5 4 0 16,-1 1 0-16,-4 4 0 0,0 3 0 0,-1 1 0 15,0 4 0-15,0 2 0 0,-7 0 0 0,7 7 0 16,-1 2 0-16,-2 2 0 0,-1 5 0 0,4 5 0 15,-2-5 0-15,4 4 0 0,-4-2 0 0,4 1 0 16,-4-2 0-16,7-2 0 0,-1 1 0 0,2-7 0 16,0 1 0-16,1-4 0 0,-2-2 0 0,2-2 0 15,2-4 0-15,-3-3 0 0,2-1 0 0,2-5 0 16,-6-1 0-16,2-3 0 0,-3 1 0 0,2-4 0 16,-3 1 0-16,1-1 0 0,-5 2 0 0,3 0 0 15,-4 4 0-15,0 0 0 0,-1 4 0 0,0 4 0 16,-2-1 0-16,2 2 0 0,-1 0 0 0,-2 3 0 15,11 3 0-15,-5 0 0 0,4 2 0 0,7 2 0 16,2-1 0-16,8 3 0 0,1-3 0 0,3-3 0 16,-1 2 0-16,-2-5 0 0,6-2 0 0,-6-4 0 15,-3 2 0-15,2-4 0 0,1-4 0 0,-5-1 0 16,-4 1 0-16,-6-1 0 0,0-2 0 0,2-7 0 0,-4 4 0 16,-1-5 0-16,-4 4 0 0,-6-3 0 0,3 3 0 15,-6 1 0-15,-1 1 0 0,-2 2 0 0,-3 2 0 16,-4 2 0-16,2 5 0 0,-5 3 0 0,-3 6 0 15,-8 3 0-15,4 7 0 0,-4 2 0 0,2 5 0 16,3 4 0-16,4 2 0 0,4 1 0 0,4 1 0 16,2 4 0-16,6 0 0 0,7 0 0 0,5 1 0 15,8-3 0-15,14 5 0 0,-5-11 0 0,14 6 0 16,2-8 0-16,8-7-186 0,-14-4-318 0,2-3-133 16,13 1-507-16,-1-6-1240 0,-14-2 549 0</inkml:trace>
  <inkml:trace contextRef="#ctx0" brushRef="#br0" timeOffset="149716.15">25725 8031 4893 0,'2'-15'375'15,"-1"-1"-124"-15,1 6 7 0,-2 1 5 0,0 2-41 0,-3 0-40 16,1 3-19-16,-4 1-1 0,6 3 2 0,-16 2 21 15,2 4 10-15,-3 4 4 0,-7 8-9 16,-3 2-10-16,-4 5-9 0,-1 9-33 0,5-8-138 0,-2 11 0 16,7-8 0-16,8 1 0 0,3 2 0 0,3 1 0 15,6 0 0-15,4 0 0 0,8-1 0 0,7-3 0 16,3-1 0-16,7-3 0 0,13 3 0 0,-4-12 0 16,12 0 0-16,1-3 0 0,3-3 0 0,2-8 0 15,-16-2 0-15,14-6 0 0,-13-2 0 0,-1-1 0 16,-3-3 0-16,-2-6 0 0,-1-2 0 0,-4-1 0 15,-2-2 0-15,-7-2 0 0,-6-2 0 0,1-3 0 16,-7 3 0-16,-2 1 0 0,-5 6 0 0,-1 3 0 16,-3-1 0-16,-1 6 0 0,-1 1 0 0,-4 6 0 15,-1 1 0-15,-6 1 0 0,0 6 0 0,-4 0 0 16,1 4 0-16,-3 6 0 0,5 0 0 0,1 1 0 16,-2 5 0-16,8-3 0 0,1 1 0 0,3 1 0 15,7-2 0-15,-2 3 0 0,5-6 0 0,5 2 0 16,3-3 0-16,2-1 0 0,4-3 0 0,1-2 0 0,1-4 0 15,0-2 0-15,-1-2 0 0,0-1 0 16,-1-6 0-16,-1 1 0 0,-2-3 0 0,4-1 0 16,-9-3 0-16,0-1 0 0,1-1 0 0,-2-1 0 15,-5 1 0-15,-1 0 0 0,-1 1 0 0,-1 4 0 0,0 1 0 16,0 3 0-16,0 1 0 0,-1 3 0 0,1 0 0 16,0 4 0-16,0 0 0 0,-13 7 0 0,8 3 0 15,0 1 0-15,-1 0 0 0,1 7 0 0,1-3 0 16,1 3 0-16,3 2 0 0,0-2 0 0,1-2 0 15,3 0 0-15,1-4 0 0,3-2 0 0,-3-2 0 16,8-1 0-16,-3-1 0 0,3-4 0 0,0-3 0 16,3-2 0-16,4-1 0 0,0-4 0 0,5-2 0 15,-3-2 0-15,-4 0 0 0,1 0 0 0,1-5 0 16,-3 4 0-16,0-5 0 0,-2 5 0 0,-2 1 0 16,1 0 0-16,-5 2 0 0,0 3 0 0,-4 1 0 15,1 1 0-15,0 1 0 0,-2 3 0 0,-4 1 0 16,0 0 0-16,7 6 0 0,-7-1 0 0,-1 5 0 15,1-1 0-15,-1 2 0 0,-1 0 0 0,0 1 0 16,-1 4 0-16,2 0 0 0,0-6 0 0,2 3 0 16,-1-1 0-16,1-3 0 0,2 0 0 0,1-4 0 15,1-1 0-15,2-4 0 0,0 0 0 0,2-4 0 16,2 0 0-16,1-3 0 0,1-4 0 0,4-2 0 16,-2 0 0-16,5-5 0 0,-1-2 0 0,-2 0 0 15,-3 6 0-15,-4 1 0 0,0 1 0 0,-2 2 0 16,-2 3 0-16,1-2 0 0,-5 6 0 0,1-1 0 15,-1 2 0-15,-2 2 0 0,0 0 0 0,0 0 0 0,0 0 0 16,-1 13 0-16,-2-6 0 0,3 2 0 0,-2 0 0 16,3 2 0-16,2-1 0 0,-1 2 0 15,4-2 0-15,6 3 0 0,0-2 0 0,4-1 0 16,2 1 0-16,1-5 0 0,4 0 0 0,-2-1 0 0,-1-4 0 16,2-1 0-16,-3 0-128 0,2-3-186 0,-5 0-112 15,-3-3-158-15,1-2-540 0,-1 0-1217 0,-5 1 539 16</inkml:trace>
  <inkml:trace contextRef="#ctx0" brushRef="#br0" timeOffset="150433">28177 8010 4 0,'1'-18'587'15,"3"-2"6"-15,-4-5-23 0,-1 6-12 0,-2 1-24 0,-1-2-23 16,-1 3-25-16,-5 2-24 0,1 1-33 0,-3 7-32 16,1-1-30-16,-8 6-23 0,-4 2-25 15,1 6-25-15,-6 4-26 0,1 5-33 0,0 5-19 16,-1 2-25-16,5 5-10 0,4 0-25 0,6 1-14 0,-1 0-16 16,9 0-15-16,5-3-15 0,3-2-82 0,6 2-14 15,2-10 0-15,-1-3 0 0,8-2 0 16,-1-2 0-16,-2-6 0 0,4-2 0 0,2-2 0 0,-1-6 0 15,1 0 0-15,1-10 0 0,-1 2 0 0,-2-5 0 16,-3-1 0-16,0-1 0 0,-7-2 0 0,0 2 0 16,-4 3 0-16,0 4 0 0,-1 0 0 15,-3 7 0-15,2-1 0 0,-2 5 0 0,-1 0 0 0,3 5 0 16,-3 0 0-16,0 0 0 0,0 11 0 0,1-1 0 16,3 1 0-16,0 0 0 0,4 5 0 0,3-1 0 15,1-1 0-15,2-2 0 0,0 0 0 0,1-6 0 16,2 0 0-16,0-3 0 0,1-5 0 0,0-4 0 15,0 0 0-15,0-7 0 0,1-2 0 0,2-4 0 16,-5-2 0-16,2-2 0 0,0-1 0 0,-5-1 0 16,2-1 0-16,-1-1 0 0,0-1 0 0,-3 3 0 15,-1-3 0-15,-1 3 0 0,-3 8 0 0,-3 5 0 16,1 2 0-16,-2-1 0 0,-1 7 0 0,1 1 0 16,-2 3 0-16,0 0 0 0,-7 18 0 0,0 4 0 0,1 6 0 15,-4 7 0-15,1 12 0 0,-1 8 0 16,4 3 0-16,-2 0 0 0,4 24 0 0,3-24 0 15,2 27 0-15,1-28 0 0,0 1 0 0,1 2 0 16,0-2 0-16,0-3 0 0,-1-1 0 0,0-7 0 0,-2-12 0 16,-3-2 0-16,-2-4 0 0,-1-11-39 15,1 0-383-15,-1-7-26 0,1-2-20 0,0-6-23 16,-1-4-18-16,6 1-10 0,-12-15-364 0,6 0-956 16,-3-9 423-16</inkml:trace>
  <inkml:trace contextRef="#ctx0" brushRef="#br0" timeOffset="151766.2">28583 8078 70 0,'22'-55'301'15,"-3"7"12"-15,7 6-1 0,-11 12 6 16,3 4 24-16,-1 2 37 0,-1 1 20 0,-2 8 5 16,-2 1-9-16,2 3-18 0,-3 3-26 0,3 4-24 0,-3 0-31 15,0 4-29-15,4 2-26 0,2 4-26 0,2 5-19 16,-3 2-23-16,-2 2-15 0,1 6-19 16,0 2-26-16,-3 2-11 0,-7-6-20 0,-1 1-15 15,-3 4-4-15,-6-3-18 0,-5 3-8 0,-6 0-6 0,-2-4-4 16,-7-2-6-16,-3-2 1 0,-3 0-3 0,3-4 1 15,-5 2-3-15,5-3 0 0,3-3-2 0,6 0-2 16,5-5 1-16,4 2 3 0,2-5-4 0,3-2-3 16,5 2-1-16,0 0-6 0,12-13 3 0,7 4-4 15,13-7-3-15,15-8-6 0,2 0 5 0,3-3-9 16,1-4 1-16,22-16-3 0,-27 13 3 0,2-6-1 16,15-19-1-16,-25 16 6 0,-2-2-2 0,-2 0 11 15,-8 1 18-15,-6 3 6 0,-5 11 16 0,-7 4 10 16,-4-2 18-16,-2 10 20 0,-4 2-3 0,-4 4 1 15,2 3-13-15,-3 4-4 0,-2 3-10 0,-3 4-3 16,-5 6 1-16,-1 4 12 0,-7 12-5 0,4 9-4 16,-3 15 15-16,3 6 1 0,0 5-4 0,0 23-2 15,1 3-2-15,12-28-1 0,2 30-9 0,0-27-61 16,0 22 0-16,4-24 0 0,1 2 0 0,3-2 0 16,1 2 0-16,-1-5 0 0,1-5 0 0,-1-2-68 0,-3-14-84 15,1-4-38-15,-2-11-29 0,-2 0-11 16,1-7-2-16,-4-3 5 0,1-3-2 0,-1-4-9 15,-3-2 0-15,8 0 7 0,-15-11 12 0,2-4 11 16,3-2 6-16,-4-11 7 0,1-4 12 0,4-1 19 0,0-16 12 16,4-3 20-16,6-1 19 0,2-7 15 0,6-22 25 15,-1 27 25-15,6 1 33 0,1 3 28 16,5 2 17-16,-7 3 29 0,4 14 23 0,-2 3 19 16,4 1 23-16,0 5 17 0,2 0 12 0,-2 2 6 0,-1 9-2 15,4-3-9-15,-3 8-12 0,1 3-15 0,-2 2-9 16,1 1-12-16,-2 3-12 0,4 4-6 15,-7 4-12-15,2 1-2 0,-2 5-13 0,-5 2-3 16,0 0-3-16,-4 7-5 0,-6 3-4 0,-3-4-4 0,-7 0-13 16,-5-1-4-16,-2 1-5 0,-6-3-4 0,-1-3 1 15,-2 1-3-15,-1-2 3 0,1-3-4 0,1-3 0 16,8-2 9-16,3-3 0 0,3 0 8 0,3-1 12 16,-1-3 22-16,7-2-5 0,3 0-2 0,0 0-5 15,15-9 0-15,10-2-11 0,7-3-3 0,4 1 0 16,14-10-4-16,5-2-5 0,5-1-3 0,-5-4-4 15,0-4 1-15,20-16-9 0,-25 13 0 0,-4-7-2 16,-3 1-2-16,-7-5 1 0,-4 0 3 0,-7-2-3 16,-5-1 2-16,-6 2 1 0,-9 18 9 0,-5 0 16 15,-1 4 4-15,-6 9-7 0,-3 3-4 0,-2 4-4 16,-6 4 6-16,0 6-2 0,-3 3-5 0,-5 8-1 16,-1 5-4-16,5 5-1 0,0 4 0 0,3 6-3 15,2 13 1-15,3 2-4 0,13-11 4 0,2 14-5 16,8-1 5-16,8-2-6 0,-6-10-5 0,18 8-14 15,-1-5-2-15,5 0-8 0,-7-14-2 0,4-3 0 16,2-3 1-16,1-3 0 0,4-5 34 0,-5-3-4 0,1-6 2 16,1-3-3-16,0-5 0 0,-6-4 6 15,2-4 8-15,-5-4 3 0,-2-3 0 0,-3-1 13 16,-4-4-6-16,-3-2-4 0,-4 1 3 0,0-2 0 16,-4 6 5-16,-3 6-3 0,2 6-7 0,-6 1-6 15,0 3-1-15,0 3-2 0,-3 4-4 0,5 1-10 16,-17 6 7-16,8 2 0 0,-3 4-12 0,3 3-14 15,2 2-7-15,1 2 14 0,2-1-7 0,0 6-1 16,7-5-7-16,2 1 3 0,4-2-1 0,5 3-4 0,4-2 4 16,-2-5-8-16,3-4 13 0,0-3 4 0,2-3 1 15,-2-1 5-15,3-4-2 0,-4-7 8 16,0 0 7-16,-4-4 14 0,7-5 7 0,-1-2 2 16,-6-2 3-16,-5 4 8 0,7-5 9 0,-9 2 10 15,-2 1 10-15,1 1 5 0,-1 3 2 0,-4 2-2 0,1 4-8 16,0 4-10-16,-2 0-10 0,-2 3-11 0,2 2 1 15,0 0-28-15,-14 17-6 0,7-2 0 0,0 9 0 16,-1 6 0-16,-2 5 0 0,3 14 0 0,2-3 0 16,1 2 0-16,2 1 0 0,1 2 0 0,1-1 0 15,3 0 0-15,-3 1 0 0,2 5 0 0,-1-4 0 16,0-2 0-16,-2-3 0 0,0-10-49 0,-1-1-43 16,2-1 2-16,-2-1 0 0,-1-1 2 0,-4-3 4 15,3-2 11-15,-4-10 5 0,-2 5 9 0,-1-8 9 16,-2-4 4-16,-1 0 12 0,-6-5 23 0,1-2 9 15,-4-4 12-15,0-5 16 0,-4-3 13 0,1-4 1 16,-1-3 10-16,3-4 21 0,2-5 11 0,1-3 7 16,6 0 10-16,6-4 1 0,9-3-6 0,4-2 0 15,10-8-52-15,13-8-42 0,6 4 0 0,23-19 0 16,9 4 0-16,-16 22 0 0,25-16 0 0,-21 25 0 16,4 1 0-16,-1 5 0 0,-2 7 0 0,-3 7 0 15,-13 6 0-15,-3 1 0 0,-3 6 0 0,-12-2 0 16,-2 3 0-16,-6 2 0 0,-3 1 0 0,-7 1-190 15,-2 1-104-15,-6 1-87 0,-6 1-113 0,-2 2-149 16,-13-2-389-16,-1 2-1117 0,0-1 494 0</inkml:trace>
  <inkml:trace contextRef="#ctx0" brushRef="#br0" timeOffset="152449.51">17884 9527 408 0,'9'-18'556'0,"-3"2"3"0,2 2 2 16,-2 4-8-16,-2 2-12 0,-1 0-30 0,-1 4-43 15,-2 1-39-15,0 3-30 0,0 0-27 0,-4 26-18 16,-3 2-15-16,-1 8-20 0,-1 13-24 0,1 1-24 15,6 1-24-15,-1 0-19 0,2 8-25 0,5 23-16 16,0-31-18-16,1 2-21 0,1-4-74 0,1-1-74 0,0 0 0 16,-3-14 0-16,1-2 0 0,-1-1 0 0,-4-2-22 15,1-3-182-15,-2-8-61 0,1-1-61 16,-4-8-39-16,-1-1-30 0,-1-3-43 0,-4-4-41 0,1-4-46 16,-4-2-337-16,-9-8-935 0,0-5 414 0</inkml:trace>
  <inkml:trace contextRef="#ctx0" brushRef="#br0" timeOffset="152949.9">17656 9819 148 0,'-11'-52'280'0,"2"-1"12"16,-1 8 4-16,3 10 17 0,0 5 27 0,3-1 22 16,1 2 24-16,2 4 18 0,-4 7 3 0,9 2-9 15,-4 3-21-15,2 2-19 0,1 3-38 0,2 3-22 16,4-1-25-16,4 4-24 0,5 4-19 0,12 6-21 16,2 3-17-16,4 4-23 0,15 9-3 0,-4 5-31 15,3 2-10-15,1 0-18 0,3 7-5 0,-7 0-10 16,2 0-16-16,-6 3 1 0,-2 4-11 0,-1 1-12 15,-8 0-7-15,-8 4-15 0,-7-3-8 0,-6 1-6 16,-11-2-1-16,-5 1-8 0,-8-1-1 0,-7 1-3 16,-7-3-4-16,-5-1 1 0,-5-7 0 0,-4-1 3 0,0-4 1 15,14-13 1-15,-8 0 1 0,4-2-7 16,0-4 9-16,4-4 13 0,6-1-1 0,0-5 15 16,3-2 11-16,4-2 6 0,5-2-4 0,0-3-6 15,-1-2 0-15,6-2-5 0,3-4 1 0,4-1-13 0,2 0 5 16,2-4-10-16,6 4-4 0,5-6 9 0,4 2-11 15,2 1-1-15,4 1 1 0,4-1-3 16,12-2-16-16,3-1-10 0,3 3-12 0,2 1-10 0,-1 2-1 16,5-1-6-16,-4 2-1 0,0 0 4 0,-5-4-7 15,4 3 9-15,-16 0 3 0,-1 1 5 0,-2-3 5 16,-5 0 4-16,3 1 6 0,-10 2 0 16,-5 2 16-16,-3 0 10 0,-4 3 17 0,-3-2 6 0,0 7 3 15,-3-1 6-15,-2-1-14 0,-1 5 0 0,1 2 12 16,-14 7 0-16,6 2-1 0,-7 4 10 0,5 4 8 15,-6 6-6-15,5 4-6 0,-5-1-47 0,6 3 0 16,8 1 0-16,3-1 0 0,-1-1 0 0,4-1 0 16,2-2 0-16,3-1 0 0,3-6 0 0,7 0 0 15,-5-5-48-15,4-3-149 0,0-3-72 0,2-5-76 16,-1-2-64-16,-1-1-64 0,4-7-70 0,-5 0-442 16,1-1-1067-16,-2-3 473 0</inkml:trace>
  <inkml:trace contextRef="#ctx0" brushRef="#br0" timeOffset="153066.57">18954 9850 3817 0,'-3'-21'278'0,"-1"2"-162"0,0 1 79 0,1 2 29 16,-1 0 8-16,0 6-35 0,0 0-49 15,0 2-31-15,2 2-31 0,0 2-48 0,0 0-63 16,2 4-88-16,0 0-91 0,0 0-110 0,-3 14-154 0,6-4-253 16,-1 2-781-16,5 5 346 0</inkml:trace>
  <inkml:trace contextRef="#ctx0" brushRef="#br0" timeOffset="153482.1">18855 10408 446 0,'0'0'499'0,"-5"-11"32"0,4 3-6 0,1-6-9 16,1-4-6-16,3 0-12 0,4-9-31 0,3 2-32 0,2-2-34 15,2-1-37-15,3-1-32 0,3 1-34 0,-1 0-34 16,-1-1-12-16,4 1-19 0,-4 0-15 15,-1 1-27-15,-3 5-17 0,-2 5-11 0,0 6-13 16,-5 1-14-16,-2 3-22 0,-2 3-11 0,1 3-10 0,-5 1-10 16,4 8-1-16,-4 3-6 0,0 4-39 0,-4 11-37 15,-1 2 0-15,0 6 0 0,-4 12 0 0,-4 3 0 16,4-1 0-16,1 5 0 0,3 0 0 0,-3 2 0 16,2-1 0-16,3 0 0 0,-4 0 0 0,4 3 0 15,2-1 0-15,-1 2 0 0,2-6 0 0,-3-2 0 16,2-5 0-16,-2-9 0 0,2-5 0 0,-3-2 0 15,-1-2 0-15,1-8 0 0,-2-1 0 0,-2-4 0 16,1-6 0-16,-1 3 0 0,-2-5 0 0,-2-1 0 16,1-5 0-16,-3-1 0 0,1-5 0 0,-1-2 0 15,-3-4 0-15,4-5 0 0,-3-5 0 0,0-2 0 16,2-5 0-16,8 1 0 0,-2-6 0 0,2-13 0 16,7-1 0-16,8 2 0 0,0-5 0 0,10-2 0 15,3-4 0-15,10-22 0 0,-5 24-19 0,14-29-374 16,-2 8-71-16,-12 23-77 0,5 2-109 0,-1-1-371 0,-2 4-1106 15,3-2 490-15</inkml:trace>
  <inkml:trace contextRef="#ctx0" brushRef="#br0" timeOffset="153649.73">19265 9699 203 0,'-6'-7'466'0,"2"1"22"0,0-1 27 15,3 2 5-15,-1-1-10 0,0-2-7 0,2 4-17 16,0-2-24-16,0 0-57 0,2 3-50 0,0-1-51 0,2 2-69 15,-4 2-84-15,9-1-103 0,-9 1-116 0,11 6-116 16,-7-2-135-16,4 5-136 0,-3-2-317 0,1 3-834 16,3 1 369-16</inkml:trace>
  <inkml:trace contextRef="#ctx0" brushRef="#br0" timeOffset="154382.44">19546 9747 219 0,'6'-12'335'0,"-1"1"3"0,1 0 12 16,4-2 11-16,-3 2 6 0,-2 1 10 0,1 2-3 0,-2 1-3 15,-1 2-37-15,2 0-23 0,-3 3-30 16,-2 2-17-16,0 0 0 0,0 0 4 0,2 16-2 16,-6 1-8-16,-4 6-2 0,-1 6-3 0,-2 6-1 0,-3 11-8 15,-1 1-13-15,0 5-18 0,1-4-16 0,0 1-22 16,4-2-17-16,-2 0-17 0,2 0-10 0,6-13-16 16,0 12-11-16,3-12-12 0,-3-3-18 15,3-1-12-15,1-2-13 0,0-4-36 0,0-4-38 0,1-7-42 16,1 0-52-16,0-4-57 0,-2-2-51 0,0-2-64 15,1-3-69-15,-1-2-58 0,0 0-61 0,18-11-46 16,-13 3-378-16,7-6-976 0,-2-1 432 0</inkml:trace>
  <inkml:trace contextRef="#ctx0" brushRef="#br0" timeOffset="154999.47">19733 10110 194 0,'29'-42'233'0,"-2"2"32"0,-9 15 8 0,0 3 7 16,-6 6 34-16,-3 2 38 0,1 2 26 0,-4 1 21 15,-1 4 4-15,-1 0-16 0,0 2-22 0,-4 2-28 16,0 3-13-16,0 0-14 0,-15 2-12 0,3 2-12 15,-4 3-18-15,-5 1-16 0,-1 8-27 0,-2-5-25 16,-3 2-17-16,0 0-18 0,3-1-11 0,6-3-19 16,-7 3-14-16,-1 0-8 0,1-2-17 0,8-2-8 15,0 0 3-15,6-1-22 0,-2-1 0 0,0-2-13 16,7-1-5-16,-3 0 6 0,5-3-15 0,0 2-3 0,4-2-1 16,0 0-2-16,0 0-2 0,27-2-7 0,-8 2-4 15,1 1 2-15,-1 1-7 0,2 0 4 16,-3 3-1-16,3 1-9 0,4 5-6 0,-7-2 6 15,-3 5-1-15,-2 0-6 0,5 6 0 0,-9-2 2 0,-1 6-4 16,1 3-1-16,-4-2 4 0,0 2 0 0,-1-2-6 16,0-1-10-16,0-5 8 0,1-1-6 0,2-3 1 15,1 1-6-15,1-2-4 0,4-3 0 0,1-3 3 16,3-2-8-16,2-4 19 0,2-2-8 0,7-5-7 16,-2-2 31-16,2-6-16 0,-4-3 17 0,1-2 2 15,-1-5 12-15,0-2 4 0,-5-4-2 0,3-2-18 16,-2-12-12-16,-4 10 0 0,-1-12 0 0,-6 11 0 15,0 3 0-15,0 1 0 0,-8 2 0 0,2 8 0 16,-6 4 0-16,3 4 0 0,-2 4 0 0,-3 1 0 16,2 2 0-16,-2 3 0 0,-3 2 0 0,8 0 0 15,-14 6 0-15,9 1 0 0,-3 2 0 0,7 5 0 16,-4-3 0-16,1 5 0 0,2 1 0 0,2 1 0 16,3 0 0-16,1 0 0 0,5 2 0 0,0-4 0 15,3 1 0-15,-1 0 0 0,8 2 0 0,-1-2 0 16,0 1 0-16,0-5 0 0,-6 2 0 0,5-3 0 15,0 1 0-15,0-1 0 0,-1-1 0 0,0 2 0 16,-5-1 0-16,4-1 0 0,-6 2 0 0,-1-4 0 0,-3 1 0 16,-1-2 0-16,-4 0 0 0,0 1 0 0,-4 0 0 15,-5-2 0-15,0-1 0 0,-2 0 0 0,-2-3 0 16,-5 4 0-16,1-2 0 0,4-2 0 16,2 0 0-16,-2-2 0 0,3-1 0 0,3 0 0 0,-1-1-86 15,4-2-215-15,0-2-55 0,7-1-45 0,-1-2-30 16,3-3-30-16,10-3-36 0,7-5-23 0,3 0-337 15,0-3-927-15,3 2 410 0</inkml:trace>
  <inkml:trace contextRef="#ctx0" brushRef="#br0" timeOffset="155783.16">20565 10075 614 0,'24'-49'128'0,"-4"3"54"0,-4 1 21 15,-6 14 20-15,-2-1 40 0,1 4 20 0,-3 1 33 16,-3 1 20-16,-2 7 25 0,-2 2 26 0,1 5 8 16,0 0-1-16,0 2-8 0,0 1-14 0,0 2-34 15,-1 3-40-15,-1 2-17 0,2 2-7 0,0 0-4 16,-11 13-8-16,8-1-15 0,-2 5-14 0,0 8-16 15,3 1-15-15,-2 8-20 0,1 0-20 0,1 14-13 16,2-2-15-16,0 0-35 0,-2-11-99 0,1 12 0 16,2 0 0-16,-2-13 0 0,-1 1 0 0,-1-2 0 15,3-2 0-15,-4-1 0 0,4-4 0 0,-1-7 0 16,0-2 0-16,1-5 0 0,-3-1 0 0,3 0 0 16,0-6 0-16,0-1 0 0,3-1 0 0,2-3 0 15,-5 0 0-15,16-6 0 0,-5 0 0 0,5-6 0 16,1-2 0-16,6-4 0 0,6-2 0 0,-1-1 0 0,-1-3 0 15,1-1 0-15,2 2 0 0,-2 1 0 16,-3 2 0-16,2 0 0 0,-1 7 0 0,-6 5 0 0,-2-1 0 16,0 6 0-16,1 2 0 0,-9 1 0 15,3 3 0-15,-3 4 0 0,1 3 0 0,-1 4 0 0,0 3 0 16,-2 3 0-16,-1 3 0 0,-1 4 0 0,-1-2 0 16,-2-6 0-16,-4 2 0 0,1-2 0 0,-4-1 0 15,2-1 0-15,-2 0 0 0,0-5 0 0,-4-3 0 16,3 0 0-16,-2-2 0 0,-1 0 0 0,2-5 0 15,-1-1 0-15,2-1 0 0,5 0 0 0,-13-6 0 16,11 1 0-16,-1-4 0 0,2-2 0 0,1-2 0 16,1-4 0-16,8-2 0 0,1-4 0 0,3-2 0 15,6 0 0-15,1 1 0 0,1 5 0 0,5-2 0 16,3 5 0-16,-1 0 0 0,0 5 0 0,2 0 0 16,-3 3 0-16,2 2 0 0,2-1 0 0,-2 3 0 15,-1 0 0-15,-1 3 0 0,-4 0 0 0,0 1 0 16,-2-2 0-16,0 0 0 0,0 1 0 0,-2-2 0 15,1 1 0-15,-7 1 0 0,6-4 0 0,-6 2 0 16,-3-4 0-16,0 3 0 0,-1-1 0 0,3-1 0 16,-6 0 0-16,-2 1 0 0,0-3 0 0,-3 0 0 15,2 1 0-15,-6 3 0 0,-2 0 0 0,1 4 0 16,4 0 0-16,-18 3 0 0,7 0 0 0,-7 6 0 0,1 1 0 16,0 3 0-16,-3 5 0 0,0 1 0 0,2 0 0 15,4 2 0-15,2-4 0 0,2 1 0 16,3 0 0-16,0-1 0 0,3 0 0 0,2-5 0 0,-1-1 0 15,3-1 0-15,4-1 0 0,0-3 0 0,1-2 0 16,3-1 0-16,1 0 0 0,5-3 0 0,-1-3 0 16,3-3 0-16,1-1 0 0,2-2 0 0,-1-1 0 15,0 0 0-15,-1-1 0 0,0-2 0 0,2 3 0 16,-3-1 0-16,-5 2 0 0,-2 3 0 0,3 1 0 16,-2 1 0-16,-3 3 0 0,0 2 0 0,-1 0 0 15,2 4 0-15,-3-1 0 0,1 3 0 0,1 2 0 16,-1 1 0-16,-1 0 0 0,2 1 0 0,-1 1 0 15,-1-2-43-15,0 0-242 0,4-1-50 0,-2-2-35 16,0 2-33-16,1-4-44 0,0-2-33 0,1-1-72 16,-2-2-328-16,-2-1-952 0,7-4 421 0</inkml:trace>
  <inkml:trace contextRef="#ctx0" brushRef="#br0" timeOffset="155933.31">22071 9918 320 0,'11'-51'369'16,"-1"2"31"-16,2 2 18 0,-6 11 12 0,-3 6 21 15,-2 2 7-15,-1 8-2 0,0 2-12 0,0 4-15 16,3 5-56-16,-3 0-45 0,0 6-36 0,0 3-25 16,0 0-31-16,0 0-46 0,-7 24-46 0,7-8-54 15,-4 12-75-15,3-1-88 0,0 2-101 0,-2 1-97 16,2 3-103-16,-3 1-130 0,4 2-282 0,-1-1-851 16,1 2 376-16</inkml:trace>
  <inkml:trace contextRef="#ctx0" brushRef="#br0" timeOffset="156268.68">22096 10245 123 0,'14'-9'438'0,"-5"2"19"0,4 0 8 0,1-5-1 15,1-1 1-15,5-5-6 0,0-1-16 0,2-1-22 16,-2 0-19-16,1-1-31 0,0-3-26 0,0 3-29 0,-2-1-17 16,-2 0-43-16,-1 1-20 0,-4 4-29 0,-1 1-18 15,-2-4-14-15,-1 6-22 0,-3 2-13 16,0 3-24-16,-1-1-14 0,-3 4-5 0,-1 1-16 0,-4 4-9 15,4 1-4-15,0 0-10 0,-20 6-9 0,10 1-3 16,-3 5-11-16,1 3 1 0,2-1-3 0,-3 3-4 16,7-2-1-16,2 3-5 0,0-1 6 15,4 2-7-15,4-1 2 0,5 1 1 0,0-3-5 0,9 6-15 16,0-1-11-16,1-1-12 0,1-4-20 0,-2 2-10 16,-2-5-6-16,-2 2-13 0,0-2-10 0,-5-2-7 15,-3-3-3-15,-2 3 2 0,-4 0 7 0,-4-2 2 16,-5-4-8-16,-7 4-27 0,-4-2-24 0,-10 1-35 15,-2-3-36-15,-7-3-44 0,-16-2-50 0,-5-3-65 16,-4-5-92-16,-31-1-381 0,28-2-907 0,-30-5 400 16</inkml:trace>
  <inkml:trace contextRef="#ctx0" brushRef="#br0" timeOffset="156432.51">20583 9923 208 0,'-5'-1'563'0,"1"-4"4"0,3-1 6 0,2 1-15 16,4-2 0-16,3 0-19 0,3 1-41 0,9-2-30 16,8-1-45-16,2 2-45 0,7 1-38 0,2 1-80 15,-1-1-81-15,3-1-128 0,10 1-147 0,0 0-173 16,-10 0-220-16,10 0-397 0,-11 3-958 0,-3-1 424 16</inkml:trace>
  <inkml:trace contextRef="#ctx0" brushRef="#br0" timeOffset="157116.2">24215 9806 132 0,'17'-21'535'0,"-6"5"4"0,8-3-32 15,-10 4-6-15,3 2-5 0,-2 3-7 0,-2 1-16 0,-2 1-8 16,2 1-22-16,-4 4-48 0,1-1-36 0,-5 4-35 16,0 0-30-16,-5 13-2 0,-4 1-13 0,-4 10-19 15,-6 9-24-15,-3 8-15 0,-2 4-19 0,-1 3-22 16,1 3-16-16,-4-2-18 0,4 3-11 0,-2 0-15 15,-1-1-116-15,3-5-4 0,1 0 0 0,5-3 0 16,0-14 0-16,5 0 0 0,1-2 0 0,4-9 0 16,-1-2 0-16,3-6 0 0,-1 0 0 0,2-5 0 15,3 0 0-15,0-5 0 0,2 0 0 0,0 0 0 16,2-18 0-16,2 0 0 0,6-9 0 0,-3-5 0 16,4 0 0-16,6-16 0 0,0 2 0 0,2-4 0 15,4 0 0-15,-5-7 0 0,3 2 0 0,2-1 0 16,-3-2 0-16,3 3 0 0,-3 2 0 0,2 6 0 15,-6 16 0-15,-4 4 0 0,1 5 0 0,-4 7 0 16,-4 7 0-16,0 4 0 0,4 3 0 0,-4 5 0 16,3 4 0-16,1 10 0 0,1 9 0 0,-1 5 0 15,0 13 0-15,4 3 0 0,-3 2 0 0,-1-1 0 16,2 4 0-16,-1-4 0 0,0 1 0 0,1-1 0 16,-1-4 0-16,-3-11 0 0,1 1 0 0,-2-5 0 0,0 1 0 15,-1-2-254-15,-1-10-106 0,0-4-56 16,-3-3-34-16,-1-2-26 0,-1-4-27 0,-3-3-49 15,-5-2-312-15,0-3-935 0,-2-2 414 0</inkml:trace>
  <inkml:trace contextRef="#ctx0" brushRef="#br0" timeOffset="158065.57">24197 10232 599 0,'-27'-23'225'0,"-1"4"22"15,4 2 22-15,0 1 19 0,7 3 34 16,-1 2 20-16,5 2 22 0,3 3 15 0,3 0 4 0,1 4-8 16,1-4-18-16,4 4-12 0,-2 0-10 0,3 2-7 15,9-5-16-15,3 3-24 0,7-2-23 0,13 1-26 16,3-1-24-16,5-2-18 0,12-2-20 0,1-2-28 15,0 0-6-15,-3-1-27 0,-10 4-22 0,5-11-17 16,-8 3-4-16,12-5-27 0,-19 2 2 0,1 0-12 16,-3-2-2-16,-5-3-9 0,-1-2-5 0,-3-2-1 15,-6 1-2-15,-2-3-2 0,-3-2 1 0,-3 0-2 16,-5 1-2-16,0 2-6 0,-1 4 7 0,-7 8-1 16,4 6-9-16,-2 0 2 0,-2 5 1 0,-1 5 0 15,-5 4-4-15,0 5 11 0,-2 6 6 0,0 7 2 16,-2 4 4-16,7 3-13 0,1 15 3 0,1-12-5 15,5 3 22-15,1 14-15 0,6-2-1 0,3-12 9 16,6 9-10-16,2 0-5 0,0-10 1 0,5-3 2 16,4-2-5-16,1-2 3 0,3-3 0 0,4-2-7 15,1-5 10-15,2-2-8 0,3-6 4 0,1-2 5 16,2-6-15-16,-1-5 0 0,-4-3 0 0,3-2 0 16,-4-3 0-16,-2-4 0 0,-1-2 0 0,-6-2 0 15,-3-6 0-15,-5 0 0 0,-2-3 0 0,-5-1 0 16,-5 0 0-16,-2 1 0 0,-10 2 0 0,0-2 0 0,-5 7 0 15,-3 7 0-15,-4 0 0 0,-2 5 0 16,-7 6 0-16,-3 4 0 0,2 2 0 0,2 6 0 16,-1 2 0-16,3 6 0 0,0 3 0 0,5-1 0 15,1 4 0-15,8-7 0 0,5 3 0 0,0 1 0 0,4-1 0 16,4-1 0-16,1-1 0 0,5-1 0 0,4-3 0 16,2-1 0-16,0-2 0 0,4-3 0 15,0-3 0-15,1-3 0 0,0-1 0 0,-1-4 0 0,0-3 0 16,-3 0 0-16,2 0 0 0,-4-3 0 0,3 0 0 15,-6 1 0-15,3-3 0 0,-8 3 0 0,4 2 0 16,-4 0 0-16,-1 4 0 0,-1 1 0 0,-1 2 0 16,-2 1 0-16,0 0 0 0,3 15 0 0,-6-4 0 15,6 11 0-15,-6 5 0 0,6 5 0 0,-1 16 0 16,1-2 0-16,1 3 0 0,1 1 0 0,0-2 0 16,1 2 0-16,1 0 0 0,-4-2 0 0,1-3 0 15,-1 4 0-15,-3-2 0 0,-1-14 0 0,-2-2 0 16,-2-1 0-16,-3-5 0 0,1-1 0 0,0-7 0 15,-3-1 0-15,-3-3 0 0,-1-2 0 0,0-1 0 16,-4-2 0-16,-1-5 0 0,-3 4 0 0,4-7 0 16,-3-4 0-16,-6-2 0 0,9-4 0 0,0 1 0 15,-5-8 0-15,10 2 0 0,3-2 0 0,1-8 0 16,1-2 0-16,8-3 0 0,8-3 0 0,2-1 0 0,12-12 0 16,5 2 0-16,8-3 0 0,18-18 0 15,-12 17 0-15,19-17 0 0,-13 22 0 0,1 1 0 16,0 4 0-16,2 3 0 0,-3 4 0 0,-1 4 0 15,-13 7 0-15,3 8 0 0,-5 3 0 0,-4 4 0 0,-8 4 0 16,1 1 0-16,-8 3 0 0,6 4 0 0,-9 2 0 16,-3 2 0-16,2 5 0 0,-6 1 0 0,1 0 0 15,-3 1 0-15,0 3 0 0,0 3 0 0,1-5 0 16,2 0 0-16,-2-2 0 0,4-2 0 0,2-4 0 16,0-1 0-16,1-3 0 0,2 2 0 0,7-4 0 15,-1-1 0-15,4-3 0 0,1-2 0 0,-3-2 0 16,3-2 0-16,-1-2 0 0,-3-2 0 0,0-2 0 15,-1-1 0-15,4-9 0 0,-11 6 0 0,5-9 0 16,-7-1 0-16,-1 1 0 0,-5-2 0 0,-4 1 0 16,-4-1 0-16,-7 1 0 0,-6 0 0 0,-3 8 0 15,-4 3 0-15,-5 4 0 0,-3 4-317 0,-3 4-184 16,-14 5-124-16,2 4-500 0,0 3-1219 0,0 5 539 16</inkml:trace>
  <inkml:trace contextRef="#ctx0" brushRef="#br0" timeOffset="159099.54">26987 10301 3980 0,'-6'4'329'15,"-5"-4"-74"-15,0-1-48 0,5 0 46 0,-2-5 33 16,0-1-24-16,2-2-30 0,1-3-13 0,2-4-42 16,2-2 3-16,4-2-25 0,2-5 3 0,3-1-12 15,4 0-13-15,0-2-11 0,3 2 0 0,3-4-10 16,-3-1-2-16,-1 0-2 0,4-2-19 0,-3 0-5 16,2-13-7-16,-7 13-16 0,8-11-1 0,-6-3-2 15,-5 13-11-15,1-14 2 0,-4-2-11 0,1 5-4 16,-2 12 0-16,-3 2-20 0,-2 5-14 0,2 8 0 0,2 5 0 15,-2 5 0-15,-2 4 0 0,0 4 0 0,2 0 0 16,-11 10 0-16,1 6 0 0,-4 12 0 0,1 1 0 16,-5 16 0-16,1 2 0 0,2 0 0 15,0 3 0-15,4 3 0 0,2-4 0 0,2 6 0 0,6-2 0 16,1 1 0-16,8-4 0 0,1 0 0 0,5-5 0 16,-2-12 0-16,6-2 0 0,4-4 0 15,6 0 0-15,4-5 0 0,0-4 0 0,1-7 0 0,4-4 0 16,-1-5 0-16,0-2 0 0,0-6 0 0,-3-5 0 15,-1-3 0-15,-1-4 0 0,-3-5 0 0,-3 1 0 16,-2-4 0-16,-5-3 0 0,0-2 0 0,-8-1 0 16,-2-2 0-16,-2 0 0 0,-6 2 0 0,-3 1 0 15,-1 4 0-15,-4 2 0 0,0 11 0 0,-1 0 0 16,-1 7 0-16,-3 4 0 0,-3 0 0 0,-3 7 0 16,1 4 0-16,-6 5 0 0,2 4 0 0,3 1 0 15,-1 6 0-15,6-2 0 0,-1 0 0 0,9 3 0 16,-1-7 0-16,3-1 0 0,4 1 0 0,0-1 0 15,3-6 0-15,-2 0 0 0,6-1 0 0,-1-2 0 16,2-3 0-16,2-3 0 0,-1 1 0 0,1-3 0 0,-1-3 0 16,3 1 0-16,0-4 0 0,-1-3 0 15,0 1 0-15,-1 0 0 0,2-2 0 0,-4 1 0 16,2-1 0-16,-3 4 0 0,1-1 0 0,-3 2 0 0,0 0 0 16,0 2 0-16,-2 2 0 0,-3 1 0 0,0 0 0 15,2 9 0-15,-2-2 0 0,0 2 0 16,-1 2 0-16,2 2 0 0,2-4 0 0,1 3 0 15,1-1 0-15,0 0 0 0,8 1 0 0,-3-4 0 0,2-1 0 16,5 0 0-16,3-3 0 0,-1-2 0 0,4-3 0 16,-2-4 0-16,6-2 0 0,0-2 0 0,0-4 0 15,-1-2 0-15,-3 0 0 0,-1-8 0 0,-1 3 0 16,-1-4 0-16,0-1 0 0,-4-1 0 0,3-4 0 16,-7-2 0-16,-1-1 0 0,-2 0 0 0,3-2 0 15,-7 0 0-15,1-1 0 0,2-11 0 0,-3 14 0 16,-5 4 0-16,4 9 0 0,-3 5 0 0,-1 1 0 15,2 10 0-15,-2-1 0 0,0 5 0 0,0 0 0 16,-11 19 0-16,6-2 0 0,-5 9 0 0,5 6 0 16,-3 1 0-16,4 1 0 0,-2 17 0 0,-3-1 0 15,5-4 0-15,0-11 0 0,1 0 0 0,3 0 0 16,-2-3 0-16,2-3 0 0,-1-1-44 0,1-4-178 16,0-9-42-16,1-3-37 0,-1-5-31 0,0-1-26 15,4-2-26-15,-3-3-40 0,-1-1-27 0,8-7-17 16,1 0-25-16,-3-4-249 0,3-3-803 0,5-4 354 15</inkml:trace>
  <inkml:trace contextRef="#ctx0" brushRef="#br0" timeOffset="159815.34">28080 9980 948 0,'23'-30'49'0,"6"-10"49"0,-6 10 29 16,-4 1 19-16,3 2 37 0,-8 3 24 0,4 2 22 15,-8 6 31-15,-3 8 34 0,0-2 9 0,0 3-11 16,-4 2-10-16,-3 4-1 0,0 1 9 0,0 0 3 16,-13 8 7-16,4-1-11 0,-7 1-13 0,2 5-16 15,-9 1-22-15,-1 2-24 0,-4-2-24 0,0 1-14 16,-2-2-18-16,2 1-9 0,3-2-18 0,0 2-18 0,7-6-2 15,-1 1-18-15,0-1-9 0,6-2-16 0,2-1 1 16,1 2-2-16,3-4-9 0,3-2-3 0,-1-1-9 16,5 0 0-16,0 0-9 0,0 0 1 0,0 0-11 15,23-8-3-15,-9 4 0 0,3-1-7 0,2 3 1 16,4-1-6-16,-1 2 11 0,0 1-11 16,-3 1-3-16,-1 3 1 0,1 3 4 0,-3 0 0 15,-5 3-3-15,1-1-3 0,2 3 5 0,-6 2-10 0,1-1 3 16,1 3 0-16,-5 0 0 0,3 1 1 0,0-2-3 15,-1 1-1-15,1-1 1 0,-3-3-3 0,0 0 11 16,3-1-7-16,1-3-2 0,1 0 1 0,0-2 1 16,2-1-4-16,1-2 3 0,1-1-4 0,-2-4-2 15,6 0 3-15,0-1 2 0,0-5-5 0,0-1 7 16,0-1-3-16,6-5-3 0,-3-3 4 0,-1 1-1 16,-1-5 1-16,1 1 1 0,-5-1-5 0,-2 6 2 15,2-7 1-15,-5 8 3 0,-3 3-4 0,1 2 0 16,-4 1-2-16,1 4-3 0,-3-1-3 0,0 3-1 15,-2 3 0-15,0 0-7 0,0 0-2 0,-2 13-7 16,0-5-16-16,1 2 2 0,-2 4-17 0,6 1-7 0,-2 1 2 16,3 0-1-16,1 1-5 0,3-2-2 15,2 0 1-15,-1 0 3 0,4-2 9 0,2-2 1 16,-2-2 5-16,0-1 11 0,2-3 2 0,3 0 2 16,-4-4 17-16,0 0 9 0,3-6 13 0,1 3 10 15,-2-2-1-15,3-4 6 0,-1 0 1 0,8-7 3 16,-8 5 6-16,5-9-3 0,-3 1-8 0,2-1 5 15,-2-3-6-15,0 1-2 0,-1-6 1 0,-3 1-5 16,1-2 1-16,-2-1-3 0,-2-2-2 0,-1-4 0 0,-2 4 1 16,-4 1 2-16,-6 4 1 0,0 1 2 0,-1 9 1 15,-3 4-5-15,-5 2 1 0,0 5-7 16,-1 2 4-16,-8 4-4 0,0 4 12 0,-5 8-7 16,0 4 9-16,3 5-6 0,2 5 3 0,1 7 4 0,6-1 9 15,-5 14 0-15,9 1-4 0,2-1 2 0,5 2-5 16,0 0 6-16,2-1-5 0,2-1-3 0,5-1 0 15,-5-10-17-15,0 10-9 0,-1-14-15 0,0 1-11 16,1-3-18-16,-3-1-19 0,1-1-26 0,-4-3-34 16,0-4-29-16,-1-4-32 0,0-1-42 0,1-5-42 15,1-1-23-15,-2-1-23 0,-1 0-28 0,3-6-35 16,1 0-64-16,0-3-313 0,0 0-825 0,0 0 364 16</inkml:trace>
  <inkml:trace contextRef="#ctx0" brushRef="#br0" timeOffset="159982.31">28835 9481 3478 0,'-13'-28'196'0,"-2"0"-117"16,2 11 31-16,0 3-1 0,-1-1 17 0,3 2-9 16,-6 5-27-16,6 2-23 0,-1 2-15 0,-1 2-38 15,-1 2-68-15,-2 4-101 0,-6 2-145 0,4-1-356 16,-5 2-708-16,-4 0 313 0</inkml:trace>
  <inkml:trace contextRef="#ctx0" brushRef="#br0" timeOffset="160149.29">26537 9664 5392 0,'-31'3'318'16,"14"-1"-167"-16,5 0-35 0,12 1 6 0,7 0-31 0,9 1-13 15,20 0-15-15,25 3-18 0,29 1-18 0,7-4-30 16,4 2-37-16,-1-3-55 0,7 1-91 0,-7 0-100 16,-8-6-128-16,-25 0-483 0,31-2-971 15,-37 1 429-15</inkml:trace>
  <inkml:trace contextRef="#ctx0" brushRef="#br0" timeOffset="161899.1">15264 11486 347 0,'0'4'350'0,"0"-4"-3"0,0 6-5 0,1-4-2 16,-1 3 3-16,3-3 6 0,1 1-5 0,-1 0-4 15,3-2-10-15,6-1-15 0,-1-3-16 0,8-1-18 16,1-3-19-16,7-1 5 0,5-2-19 0,0-4-19 16,4-2-20-16,-2 1-14 0,1-2-19 0,-1 2-22 15,-2-4-15-15,-2 0-7 0,-1-4-12 0,-8 4-16 16,-4-1-5-16,-8 4-15 0,-2-1-1 0,-6 4-11 16,-5-2-11-16,-5 1-2 0,-5 3-36 0,-6 3 1 15,-10 3 1-15,-3 4 2 0,-3 1 5 16,-1 9 4-16,3 4 7 0,1 2-2 0,-2 6 0 0,7 0 1 15,1 4-2-15,5 4 3 0,4 1-7 0,8 0-5 16,6 3 3-16,2 0 0 0,9-2-2 0,6-1-1 16,10 0-8-16,13 4 5 0,5-5-4 0,9-6-3 0,2-3-1 15,7-4-3-15,0-7 9 0,1-5-15 16,-3-2-18-16,2-4 7 0,3-2-9 0,-2-5 4 16,-7-2-8-16,-3-2 5 0,-17 2 0 0,-1-5 2 15,-4-1 4-15,-5-1-4 0,-1-1 8 0,-8-3-6 0,-5-3 1 16,-8 6 3-16,-1 0 0 0,-4 0 6 0,-2 2-5 15,-7 0-1-15,-1 2 3 0,-4 3 2 0,-6 0-6 16,-3 4 5-16,9 6 0 0,-10 2 3 0,0 2-4 16,8 3 2-16,-1 2-2 0,2 1-9 0,0 4 15 15,2 1 0-15,6-1-2 0,-3 10-2 0,6-6 3 16,2 2-5-16,1-7 2 0,3 6 3 0,2-5-3 16,4 0 8-16,1-2 3 0,3-1-4 0,-2-2-5 15,2-1 2-15,-2-2 3 0,6-3 1 0,-1 0 0 16,3-2 0-16,-1-1-6 0,1-1 5 0,-4-1 3 15,8-5 4-15,-9 2-3 0,4-7-8 0,-3 1 15 16,-3 1 5-16,2-2-2 0,-4 3 3 0,-1 2-1 16,2 0-2-16,-4 3-9 0,1 3-17 0,0-2 0 15,-2 4 0-15,-1 1 0 0,0 0 0 0,0 0 0 16,0 18 0-16,-3-8 0 0,3 6 0 0,0 1 0 16,0 0 0-16,0 0 0 0,3-1 0 0,2 1 0 15,0-2 0-15,4 0 0 0,1-2 0 0,-2-3 0 16,6-1 0-16,1 0 0 0,-3-4 0 0,7-3 0 0,-2 2 0 15,2-6 0-15,0 0 0 0,-2-3 0 0,3-4 0 16,4-2 0-16,1-5 0 0,-2 1 0 16,-2-4 0-16,2-4 0 0,0 0 0 0,-1-4 0 0,-3 3 0 15,3-3 0-15,-1 1 0 0,-2 1 0 0,-3 1 0 16,3 5 0-16,-7 6 0 0,1-3 0 16,-6 8 0-16,2 1 0 0,0 2 0 0,-5 2 0 0,1 2 0 15,-5 1 0-15,10 4 0 0,-2-2 0 0,-5 2 0 16,3 2 0-16,-2 2 0 0,-2-2 0 0,5 4 0 15,-6-6 0-15,4 6 0 0,0-4 0 0,0 1 0 16,-1-4 0-16,0 2 0 0,-1-2 0 0,-1-1 0 16,-2-2 0-16,0 0 0 0,0 0 0 0,9-5 0 15,-9 5 0-15,-5-10 0 0,4 4 0 0,-3 0 0 16,-1-4 0-16,-3 3 0 0,-1-3 0 0,0 3 0 16,-1-1 0-16,-4 3 0 0,1 3 0 0,0 2 0 15,-5 0 0-15,2 5 0 0,-2 3 0 0,0 4 0 16,1 1 0-16,-3 10 0 0,7 2 0 0,-1 2 0 0,5 2 0 15,3-2 0-15,3 2 0 0,3-2 0 16,5 0 0-16,6-3 0 0,3-3 0 0,1 1 0 0,8-4 0 16,2-5 0-16,2-2 0 0,2-1 0 15,5-10 0-15,-2-2 0 0,0-2 0 0,1-5 0 0,0-5 0 16,-1 0 0-16,-2-6 0 0,-4-1 0 0,-1-2 0 16,-1-2 0-16,3-15 0 0,-9 9 0 0,-4-1 0 15,-4-2 0-15,4-12 0 0,-7 10 0 0,-1-12 0 16,-3 0 0-16,-1 11 0 0,-2-11 0 0,-4 12 0 15,2 4 0-15,-2 4 0 0,0 7 0 0,0 5 0 16,2 9 0-16,-2 2 0 0,0 5 0 0,4 0 0 16,-17 16 0-16,3 6 0 0,3 4 0 0,3 5 0 15,3 1 0-15,0 15 0 0,2-12 0 0,-3 10 0 16,6-9 0-16,3 13 0 0,2-3 0 0,-3-11 0 16,3-5 0-16,2 1-3 0,3-1-13 0,1-7-2 15,-2-4 10-15,-1-5-14 0,1-4 10 0,0-3 3 16,1-2-7-16,4-3 7 0,-2-4-2 0,2 0 11 15,1-7-10-15,-1 1 0 0,4-4 6 0,-3-1-5 16,2-7 7-16,2-5 5 0,-3 4-10 0,1-2 4 16,-5 9-2-16,-3 0 1 0,0 3 4 0,0 4-5 15,-4 3-4-15,1 1 2 0,1 3-6 0,-7 0 2 16,7 7 8-16,-3 3-4 0,0 7 5 0,-1 1 2 0,-1 7-3 16,-1 0-4-16,2 0 6 0,3 1 4 15,-2-2-10-15,1 1 9 0,0-5-2 0,3-3-8 16,3 0-4-16,1-4-23 0,3-3-23 0,1 0-30 0,0-3-32 15,6-5-40-15,-1-2-55 0,7-7-72 0,0 0-79 16,-3-3-94-16,5-2-138 0,-1-4-326 16,-2 3-1000-16,2-4 443 0</inkml:trace>
  <inkml:trace contextRef="#ctx0" brushRef="#br0" timeOffset="162333.07">19130 11353 25 0,'-4'-7'541'0,"2"-2"3"16,-1 4-29-16,-1 2-31 0,3 0-48 0,1 3-2 15,0 0 8-15,-9 8-5 0,9-1-12 0,-1 6-11 16,1 4-29-16,1 10-24 0,4 3-21 16,0-1-27-16,2 3-23 0,0 0-31 0,3 0-29 0,2-2-21 15,0 2-16-15,0-3-22 0,2-1-14 0,2-2-16 16,0-4-22-16,-4-6-7 0,-1-2-7 0,2-2-8 15,-3-5-85-15,-1-3-12 0,3-3 0 0,-1-2 0 16,-2-4 0-16,3-2 0 0,2-6 0 0,-3-3 0 16,6-4 0-16,-3-7 0 0,0-1 0 0,-1-5 0 15,1 2 0-15,4-16 0 0,2 4 0 0,-7 11 0 16,1 1 0-16,-4 6-80 0,2 8-252 0,-1 2-65 16,-3 8-56-16,1-1-43 0,1 8-40 0,-2 3-44 15,-1 5-307-15,7 5-960 0,-7 0 425 0</inkml:trace>
  <inkml:trace contextRef="#ctx0" brushRef="#br0" timeOffset="163466.04">19710 11793 111 0,'4'10'312'15,"0"-4"14"-15,1-3 23 0,0 2-15 0,0-7-1 16,4-2-5-16,0 1 3 0,4-4-10 0,1-3-9 16,4-3-16-16,1-3-12 0,3-2-12 0,-1-2-20 15,2-1-10-15,-3 3-14 0,1-5-12 0,-4 0-13 16,1-1-11-16,-5 1-17 0,-2-1-8 0,-5 4-11 15,0 1-14-15,-5 1-7 0,-5 5-15 0,1 2-11 16,0 7-16-16,-8-4-4 0,-1 6-10 0,-4 4-3 16,-4 6-11-16,-2 7 1 0,-3 4-9 0,4 7 0 15,1 0-10-15,4 1 1 0,2 2-9 0,7 3-2 0,3 1-2 16,6-2 1-16,3-2-5 0,6-4-5 0,4 2 0 16,3-6-3-16,6-1-4 0,-1-6 5 0,5-1-7 15,-2-4-3-15,-7-7 3 0,3-2-1 16,-2-2-1-16,-2-4 9 0,0-4 19 0,-5-2 11 0,2-3 10 15,-1-4 0-15,3-6 16 0,-10 9-1 0,5-9 4 16,-4-1-2-16,-2-1-6 0,-1-1 0 0,-1 2-10 16,-3 7-2-16,3 8-20 0,-1-6-43 0,-1 6 0 15,3 3 0-15,-1 1 0 0,0 4 0 0,0 2 0 16,-4 1 0-16,13 6 0 0,-3 3 0 0,0 5 0 16,3 2 0-16,-3 2 0 0,0 6 0 0,2 2 0 15,-3-1 0-15,0 3 0 0,0-5 0 0,-1-4 0 16,0-1 0-16,1 0 0 0,3-1 0 0,-1-4 0 15,2 1 0-15,2-4 0 0,-3-3 0 0,3-1 0 16,-1-5 0-16,5-2 0 0,-2-4 0 0,3 0 0 16,5-8 0-16,-2 1 0 0,0-5 0 0,2-1 0 15,-2-3 0-15,0-1 0 0,-1-4 0 0,0-1 0 16,-1-2 0-16,5-12 0 0,-5-1 0 0,-8 9 0 16,4-13 0-16,-3 1 0 0,-7 12 0 0,0-2 0 0,-3-2 0 15,-3 2 0-15,-1 2 0 0,0 5 0 16,-3 8 0-16,0 2 0 0,-1 8 0 0,-2-1 0 15,1 7 0-15,-3 2 0 0,0 4 0 0,-3 3 0 0,-3 10 0 16,-2 6 0-16,-1 5 0 0,2 5 0 0,1 3 0 16,3 18 0-16,1 1 0 0,2 1 0 0,4-3 0 15,4 2 0-15,0-3 0 0,4-1 0 16,6-2 0-16,2-14 0 0,3-1 0 0,0-2 0 0,4-3 0 16,2-2 0-16,3-3 0 0,1-7 0 0,4 0 0 15,-2-8 0-15,1-4 0 0,0-4 0 0,-1-2 0 16,-1-5 0-16,0-2 0 0,-1-2 0 0,0-6 0 15,-2-1 0-15,-4-3 0 0,-1-4 0 0,0 0 0 16,-5-2 0-16,-3-3 0 0,-1 2 0 0,-3 0 0 16,-2-2 0-16,-4 3 0 0,-1 2 0 0,-3 7 0 15,-1 2 0-15,0 7 0 0,-3 2 0 0,2 4 0 16,-2 1 0-16,-2 6 0 0,0 2 0 0,-3 6 0 16,3 3 0-16,2 5 0 0,0 4 0 0,8-4 0 15,4 6 0-15,5 2 0 0,4-1 0 0,6-2 0 16,8-1 0-16,4-3 0 0,3-2 0 0,1-3 0 15,2-3 0-15,2-3 0 0,0-2 0 0,-4-5 0 16,3-3 0-16,-4-4 0 0,-1-2 0 0,2-1 0 0,-5-6 0 16,-3 0 0-16,-1-2 0 0,1-3 0 0,-4 1 0 15,-2-4 0-15,-3-2 0 0,0 0 0 16,-4-2 0-16,3 2 0 0,-7-2 0 0,-2 8 0 16,1-5 0-16,-7 4 0 0,-1 6 0 0,1 4 0 0,-4 0 0 15,-3 4 0-15,-2 2 0 0,-3 3 0 0,-6 8 0 16,-2 3 0-16,-6 4 0 0,-1 4 0 0,1 1 0 15,-1 2 0-15,2 3 0 0,-1-2 0 0,2 1 0 16,0-2 0-16,4 1 0 0,0-2 0 0,3-6 0 16,7 0 0-16,-1-5 0 0,1-1 0 0,1 0 0 15,3-4 0-15,0 0 0 0,3-4 0 0,1-1 0 16,0 0 0-16,0 0 0 0,5-14 0 0,0 4 0 16,3-1 0-16,2-4 0 0,-1 0 0 0,3-2 0 15,-1 1 0-15,1 0 0 0,-1 1 0 0,2-1 0 16,-1 5 0-16,-4 2 0 0,1 3 0 0,-2 2 0 15,1 2 0-15,0 3 0 0,1 3 0 0,0 0 0 16,-1 5 0-16,7 4 0 0,-4 1 0 0,6 4 0 16,0 3 0-16,1-1 0 0,1 0 0 0,0 1 0 0,3 0 0 15,-2-3 0-15,-3-4 0 0,0-6 0 0,-3 4 0 16,-3-7-52-16,1 1-219 0,-3-3-15 16,-3-1-34-16,4-2-17 0,-10 0-22 0,5-5-29 15,-3 0-44-15,-4-1-49 0,-3-3-397 0,-4 2-951 0,-3-10 421 16</inkml:trace>
  <inkml:trace contextRef="#ctx0" brushRef="#br0" timeOffset="163666.29">20938 11366 4259 0,'-34'-11'418'0,"4"2"-120"0,9 2 12 16,5 2 5-16,4 1-31 0,1 0-42 0,6 1-28 15,1 1-17-15,4 2-9 0,0 0 9 0,16-4-4 16,3 3-4-16,9-1-21 0,5 4-13 0,2-2-15 15,3 2-8-15,13-1-31 0,-10 1-39 0,13-1-36 16,-2 1-44-16,-15-1-59 0,-1 0-48 0,-5 2-81 16,-1-3-71-16,-10 1-69 0,-3 1-74 0,-6 0-88 15,-4-1-511-15,-2 1-1103 0,-5-2 488 0</inkml:trace>
  <inkml:trace contextRef="#ctx0" brushRef="#br0" timeOffset="164399.9">23121 11764 273 0,'1'-11'526'0,"-1"-5"-23"16,-2 3-19-16,-1-3-10 0,-6 0-10 0,-1 2-15 15,-1-2-10-15,-5 4-14 0,1 2-16 0,-3 0-14 0,-9 1-22 16,7 5-32-16,-7 3-15 0,-3 2-23 15,2 3-20-15,0 8-29 0,1 1-16 0,1 3-22 16,1 5-27-16,5-2-19 0,-2 7-14 0,4 0-16 0,8 2-16 16,1-1-11-16,5 1-23 0,4-1-56 0,4-8-34 15,3 5 0-15,4-1 0 0,0-7 0 0,1-3 0 16,6-2 0-16,0-2 0 0,-4-2 0 0,4-7 0 16,2 0 0-16,-2-4 0 0,1-7 0 0,-1 1 0 15,1-8 0-15,0 0 0 0,-1-2 0 0,-5-3 0 16,0-3 0-16,0 0 0 0,-4-1 0 0,0 3 0 15,-4 0 0-15,0 5 0 0,1 4 0 0,-2 2 0 16,-3 5 0-16,2 2 0 0,-2-1 0 0,-1 5 0 16,0 2 0-16,0 0 0 0,0 0 0 0,-1 20 0 0,-2-8 0 15,1 4 0-15,2 2 0 0,0 6 0 16,0-5 0-16,0 8 0 0,2-8 0 0,2 2 0 16,1-2 0-16,3-3 0 0,-2 0 0 0,2-2 0 0,0-4 0 15,-1-2 0-15,1-1 0 0,2-3 0 0,-1-4 0 16,1 0 0-16,3-2 0 0,1-4 0 0,0-4 0 15,4-1 0-15,4-8 0 0,0 1 0 0,-2-3 0 16,-1-1 0-16,3-2 0 0,1 2 0 0,1 0 0 16,-2 1 0-16,6 2 0 0,-5 1 0 0,-5 6 0 15,0 4 0-15,0-2 0 0,-3 4 0 0,6 5 0 16,-9 1 0-16,2 2 0 0,1 5 0 0,2 4 0 16,-6 3 0-16,1 1 0 0,2 7 0 0,-6-3 0 15,1 4 0-15,-5-2 0 0,-3 1 0 0,-1 0 0 16,-4-3 0-16,-2 0 0 0,-2-1 0 0,-1 0 0 15,-6 4 0-15,2-9 0 0,-3 2 0 0,-5 0-235 16,2-7-125-16,-6 5-100 0,-2-5-116 0,6-4-518 16,2 0-1184-16,-4-2 524 0</inkml:trace>
  <inkml:trace contextRef="#ctx0" brushRef="#br0" timeOffset="165215.44">24873 11550 419 0,'4'-27'487'16,"-4"7"-7"-16,0 1-9 0,-4 1-15 0,4 1-9 15,-5 3-17-15,1 2-22 0,1 4-33 0,-6 0-39 16,1 3-30-16,0 4-22 0,-3 3-19 0,-5 5-7 0,-3 2-1 15,3 3-31-15,-6 6-21 0,0 9-12 0,3 4-15 16,1 0-22-16,0 0-14 0,4 0-17 16,1-1-6-16,3 0-10 0,6-2-13 0,-1-1-8 0,4-3 9 15,2-6-24-15,4 0-29 0,2-3 17 0,0-2-3 16,3-6-4-16,2 0-8 0,3-4-5 0,-2-3 0 16,6-3 2-16,-6-4-5 0,5 1-7 0,-1-6 5 15,-1-1-2-15,4-6-10 0,-3 1 8 0,-1-4 2 16,-4 7 5-16,3-6 8 0,-5 5-45 0,-3-2-2 15,1-2 0-15,1 5 0 0,-1 0 0 0,-1 4 0 16,-3 2 0-16,0 2 0 0,-3 3 0 0,3 2 0 16,-4 2 0-16,0 0 0 0,13 9 0 0,-8 2 0 15,-1 3 0-15,-3 4 0 0,6 0 0 0,-1 7 0 16,4-2 0-16,-1 4-18 0,1-2-219 0,4 0-55 16,1-1-64-16,1 0-70 0,3-1-98 0,-1-4-533 15,8-1-1144-15,3-1 507 0</inkml:trace>
  <inkml:trace contextRef="#ctx0" brushRef="#br0" timeOffset="166516.34">25673 11870 4725 0,'-5'-6'290'0,"1"-1"-52"15,1 2 84-15,0 0-8 0,3-1-60 0,0 1-49 16,0-5-15-16,4 2-22 0,7-6-18 0,3 2-7 15,7-5 14-15,4 2-7 0,-2-3-14 0,9 1-9 16,4-3-9-16,6-2 0 0,-7 4-13 0,8-7-2 16,-8 9-13-16,-1-4-14 0,-3-2-64 0,-2 2-12 15,-4 0 0-15,-2-4 0 0,-4 3 0 0,-4-3 0 16,-7 7 0-16,-4 1 0 0,-2 5 0 0,-6-1 0 16,-3 2 0-16,-2 3 0 0,-7 0 0 0,-3 3 0 15,0 4 0-15,0 3 0 0,-3 2 0 0,2 2 0 16,2 4 0-16,1 0 0 0,4 2 0 0,2 10 0 0,5-4 0 15,4 5 0-15,6-6 0 0,6 10 0 0,4-3 0 16,3 3 0-16,2-4 0 0,4 0 0 16,1 0 0-16,1 1 0 0,-5-4 0 0,2 0 0 0,2-2 0 15,-12-3 0-15,-1-2 0 0,-2 1 0 0,-5-3 0 16,-4-1 0-16,-4-2 0 0,-6 0 0 0,-3-1 0 16,-7 0 0-16,-1-3 0 0,-6 1 0 15,-1-2 0-15,0-4 0 0,1-1 0 0,7-1 0 0,3-1 0 16,6 2 0-16,-1-3-36 0,7-1-108 0,1-2-21 15,6 2-20-15,4-6-22 0,4 4-21 0,9-5-24 16,7-2-8-16,5 0-9 0,1-3 12 0,0 2 40 16,12-7 6-16,-7 5 20 0,-1 0 22 0,9-9 18 15,-13 4 42-15,9-6 29 0,-16 5 42 0,0 2 42 16,-2 4 32-16,-2-3 43 0,-8 7 37 0,-3 0 35 16,-1 0 26-16,-1 3 26 0,-3 3 9 0,-1 1 3 15,0 1-16-15,-3 3-19 0,-1 2 0 0,0 0-22 16,0 0 0-16,-15 13-8 0,7-2-11 0,-2 3-9 15,-2 3-17-15,3 0-10 0,-5 7-5 0,5-1-14 16,0 2-3-16,4 0-20 0,0-2 4 0,5-4-8 16,1 1-37-16,3-2-20 0,6-3 0 0,-1 0 0 15,5-2 0-15,-1-2 0 0,4-3 0 0,-2-2 0 16,4-2 0-16,-3-4 0 0,-2 0 0 0,0-4 0 0,-4-3 0 16,5-3 0-16,-4-3 0 0,-4-2 0 15,1-1 0-15,-4-4 0 0,-2-5 0 0,-6 1 0 16,-1-3 0-16,-6-1 0 0,-1 2 0 0,-2-2 0 15,3 1 0-15,-3 4 0 0,4 9 0 0,1-1 0 0,1 4 0 16,4 2 0-16,-1 4 0 0,2-1 0 0,3 1 0 16,2 1 0-16,4 3 0 0,4 0 0 15,7 3 0-15,3-2 0 0,8 2 0 0,3 2 0 16,2 1 0-16,2 0 0 0,-1 2 0 0,0-2 0 0,0-3 0 16,-6 3 0-16,-1 2 0 0,-8 2 0 0,0-1 0 15,-6-4 0-15,0 7 0 0,-4-2 0 0,-4 3 0 16,0 3 0-16,-6-2 0 0,-2 4 0 0,-1-1 0 15,-2 2 0-15,-4 6 0 0,2-6 0 0,3 0 0 16,-4 7 0-16,2-7 0 0,4 0 0 0,0-1 0 16,7-1 0-16,0-4 0 0,2 1 0 0,3-3 0 15,0-2 0-15,8 0 0 0,1-4 0 0,0-3 0 16,0-2 0-16,2-2 0 0,6-5 0 0,-5 0 0 16,4-5 0-16,-1-4 0 0,0-1 0 0,-2-3 0 15,-4-1 0-15,2-1 0 0,-2 1 0 0,-3-3 0 16,-2 1 0-16,-1 1 0 0,-1-1 0 0,-6 7 0 15,4 0 0-15,-4 7 0 0,-1 0 0 0,-3 5 0 16,3-1 0-16,-2 4 0 0,-2 2 0 0,0 0 0 16,2 12 0-16,-4-5 0 0,0 6 0 0,2 4 0 0,-2 1 0 15,2 1 0-15,2 0 0 0,-2 1 0 16,4 0 0-16,1-2 0 0,2 1 0 0,-4-3 0 16,5-2 0-16,-3-1 0 0,4-3 0 0,0-2 0 15,0-1 0-15,0-4 0 0,4-1 0 0,-3-2 0 0,-1-1 0 16,2-3 0-16,0-2 0 0,-1-2 0 0,3-3 0 15,-2-4 0-15,-2 0 0 0,1-1 0 0,3-8 0 16,-8 6 0-16,3-1 0 0,-2-5 0 0,1-1 0 16,-5 0 0-16,0 6 0 0,0 0 0 0,-2 2 0 15,-2 1 0-15,0 5 0 0,2 0 0 0,-2 1 0 16,0 5 0-16,2 1 0 0,-1 0 0 0,1 4 0 16,0 0 0-16,0 0 0 0,0 0 0 0,14 9 0 15,-1-1 0-15,1 1 0 0,4 3 0 0,2 3 0 16,-2-2 0-16,5 4 0 0,0-2 0 0,-6-6 0 15,-1 5 0-15,-1-1 0 0,-1 0 0 0,-7-3 0 16,-2 2 0-16,-1 3 0 0,-4 0 0 0,-2 1 0 16,-1 2 0-16,-6-3 0 0,-2 2 0 0,-1-1 0 15,1 1 0-15,-2-3 0 0,4-1 0 0,1 2 0 16,1-4 0-16,3-3 0 0,1 2 0 0,3-5 0 16,3 2 0-16,2-1 0 0,5-3 0 0,3 1 0 15,5-4 0-15,2 0 0 0,8-3 0 0,3-2 0 16,0-3 0-16,0 0 0 0,-1-2 0 0,0-1-23 15,-4-1-202-15,1-2-51 0,1-1-59 0,-5 0-49 16,-6 2-35-16,-6-1-44 0,10-4-39 0,-1 1-426 16,-7 3-1004-16,4 1 444 0</inkml:trace>
  <inkml:trace contextRef="#ctx0" brushRef="#br0" timeOffset="166933.25">28174 11552 59 0,'9'-6'145'16,"5"3"40"-16,-1-8 14 0,-1 5 8 0,0 0 15 15,4 1 5-15,-4-1 10 0,4-2 13 0,0-2 6 16,1-1 18-16,-2 2 10 0,-6 3 14 15,2-3 15-15,0 2 19 0,-6 2 7 0,0 0 6 0,-1 1-9 16,-4 0-21-16,0 2-26 0,0 2-18 0,-9-6-12 16,9 6-5-16,-23 7-2 0,8 0-22 0,-11 5-9 15,3 1-14-15,-2 3-16 0,-1 4-21 16,3-2-10-16,3 5-17 0,2 0-17 0,1-2-7 0,3 3-13 16,5-1-8-16,2-3-10 0,5 0-10 0,4-2-5 15,5 2-40-15,7 2-33 0,0-6 0 0,12 0 0 16,1-2 0-16,3-1 0 0,1-6 0 0,2-2 0 15,3-4 0-15,1-5 0 0,0 0 0 0,0-3 0 16,-4-2 0-16,1-2 0 0,-4-2 0 0,-2-3 0 16,-2-3 0-16,-4 1 0 0,-3-4 0 0,0-2 0 15,-2-1 0-15,-4 2 0 0,-3-2 0 0,-4 7 0 16,-1-1 0-16,-2 1 0 0,-4-1 0 0,-1 9 0 16,-2-2 0-16,1 4 0 0,-4 2 0 0,0 3 0 15,-4 2 0-15,-2 5 0 0,0 2 0 0,-2 5 0 16,0 3 0-16,-2 6 0 0,6 4 0 0,-1 2 0 15,7 0 0-15,5 0 0 0,0 1 0 0,5 1 0 16,5-3 0-16,6 0 0 0,-2-2 0 0,5-3 0 16,5-2 0-16,0-1 0 0,1-4 0 0,3-4 0 0,-2-2 0 15,-6-5 0-15,2-1-35 0,5-4-418 16,-8 1-91-16,1-5-131 0,-2 0-406 0,-1-3-1171 16,0 0 518-16</inkml:trace>
  <inkml:trace contextRef="#ctx0" brushRef="#br0" timeOffset="167399.22">29635 11334 3382 0,'5'-5'215'16,"2"-2"94"-16,2-2 43 0,0 4-60 0,2-2-36 15,-1 1-28-15,-2 1-14 0,-2 0 6 16,3 1 1-16,-5 2 19 0,1-1 11 0,-2 0-17 16,1 2-20-16,-4 1-16 0,0 0-3 0,9 10 9 0,-6-2-7 15,-1 5-15-15,-2 5-12 0,0 1-18 0,2 7-17 16,-2 0-11-16,3 0-118 0,-1 3-6 15,2-2 0-15,0 1 0 0,2-1 0 0,1-2 0 0,-2-8 0 16,0-2 0-16,1 0 0 0,2 0 0 0,1-6 0 16,0-1 0-16,0-4 0 0,2-1 0 0,0-3 0 15,0-3 0-15,3-1 0 0,0-6 0 0,1 1 0 16,2-4 0-16,6-5 0 0,-4-2 0 0,2-1 0 16,-3-5 0-16,0 1 0 0,-1 0 0 0,0 1 0 15,-2-1 0-15,1 1 0 0,-3-3 0 0,2 2 0 16,-4 1 0-16,2 0 0 0,1 2 0 0,-6 8 0 15,-2 4 0-15,1 3-268 0,-5 4-165 0,3 1-22 16,-5 2-31-16,7 16-24 0,-5-4-36 0,0 7-370 16,0 7-992-16,-2 1 439 0</inkml:trace>
  <inkml:trace contextRef="#ctx0" brushRef="#br0" timeOffset="168567.54">30212 11576 164 0,'2'14'166'16,"1"-3"36"-16,-3-1 30 0,2-3 20 0,1-1 25 15,-1-2 19-15,3-2 29 0,2-2-7 0,-1 0 10 16,-6 0 6-16,17-6-1 0,-6-1-9 0,0 1-6 15,1-2-14-15,1-6-12 0,2 1-14 0,-2-1-13 0,1-1-22 16,4-6-7-16,-5 4-22 0,5-5-12 16,-8 6-15-16,3 0-9 0,-6-1-14 0,3 0-14 15,-5 0-17-15,1 2-9 0,-4 3-17 0,-2 1-6 0,-1 5-22 16,-3 0 0-16,-3 3-14 0,-1 5-11 0,-4 2-4 16,-3 4 1-16,1 4-11 0,-5 6-4 0,1 1-9 15,1 4-6-15,3 2 6 0,4 2-4 0,1 0-4 16,5 0-7-16,2-2 2 0,2-5-11 0,4-1 3 15,3 0 1-15,-1-2-3 0,6-5 7 0,-2 1-8 16,3-2 5-16,0-5-2 0,0-1-3 0,1-3 5 16,4-4 1-16,-4 0-1 0,3-4-1 15,0-4-2-15,-1 0 3 0,3-2-3 0,-4-2 5 0,6-6-2 16,0 0 20-16,-3-6-6 0,-1 4 6 0,-2 1-10 16,2-1 9-16,-7 8-9 0,7-6 2 0,-4 6-5 15,0 5-1-15,-5 1-8 0,0 4 1 0,-2 1-11 16,2 2 2-16,-3 2 4 0,-1 3-3 0,0 3 0 15,-4 4 1-15,2 5 0 0,0 0 5 0,-1 1-8 16,0 1 3-16,2 4 3 0,2 3-6 0,0-1-5 16,-3-6-11-16,2 0 3 0,5-3-5 0,1 3-6 15,-1-4-4-15,-1-5 5 0,1 1 4 0,2-3 9 16,5 1-6-16,-2-6-1 0,-1-1 5 0,2-2-9 16,0-5 7-16,3 1 5 0,-2-7 7 0,1 2-7 15,0-3 10-15,6-5-2 0,-3 0-4 0,-3-2-1 16,2-1 2-16,-2-1 3 0,1-1 0 0,-2-1-2 15,0 0 4-15,-1-4 6 0,0 2-9 0,1-2 1 16,-2-2 25-16,2-3-1 0,2 3-4 0,5-12-4 16,-6-4 4-16,-6 11-5 0,5-9 5 0,-6 10-1 15,0-1-4-15,-3 3 4 0,-3 7 5 0,-3 5-4 16,-2 5-3-16,-3 5-3 0,-3 4-2 0,-2 4 1 16,-5 3 8-16,-4 6 1 0,-6 10 3 0,-3 6-1 15,2 4-4-15,-6 18 4 0,5 0 1 0,8 0-4 16,-2 5 5-16,7-2-7 0,-1 1 3 0,10 4-5 15,8 0 7-15,8-5-8 0,-2 1 2 0,0-16-2 16,7-3-17-16,-1 0 14 0,6-4 1 0,4-2-7 16,-1-6 1-16,3-3-5 0,-1-7 1 0,0-2 5 15,1-6-14-15,0-1 13 0,-7-5 1 0,0-1-1 16,6-6 3-16,-4-2-4 0,2-3 4 0,-5-5 2 0,-5 0-2 16,3-3-7-16,-4-2 1 0,-1 1-2 15,-3 1 5-15,-1-3 2 0,-1 2-2 0,2 3 2 0,-5 7-6 16,-1 0 0-16,-1 5 0 0,-1 1 0 15,-2 3 0-15,2 5 0 0,1 0 0 0,-3 3 0 0,0 0 0 16,0 0 0-16,-7 22 0 0,5-7 0 0,2 4 0 16,2 6 0-16,-1 0 0 0,5-1 0 15,2 1 0-15,2 1 0 0,7-1-13 0,1-3-26 0,3-1-4 16,2-3-3-16,-1-2-7 0,8 0-7 0,-4-5-7 16,2-2 1-16,2-4-2 0,-1-1 0 0,-1-3 10 15,0-1 2-15,2-5 5 0,-2-2 6 0,-2-1-4 16,-7-2 16-16,4-6 4 0,0 1 4 0,-8 3 4 15,0-1 4-15,6-6-14 0,-7 3 20 0,1-8 10 16,-3 7 5-16,-1-7 0 0,2 3 10 0,-4 5 2 16,-1 0 13-16,-3 5-14 0,-3 1-4 0,1 1 8 15,-4 3-3-15,-1 2-3 0,-3 3 1 0,-3 1 5 16,-3 3-11-16,-6 3 5 0,1 5-13 0,-6 3 17 16,-5 4-3-16,2 4 1 0,0 1-7 0,1-3 2 15,-1 3-7-15,4-2 3 0,-2-2 5 0,4-1 0 16,5-3-2-16,-3-3-6 0,7-1 9 0,1-3-10 15,0 0 2-15,4-4 9 0,1 0 13 0,2-3 1 16,2-1-7-16,0 0 2 0,0 0-2 0,-2-14 8 16,10 5-8-16,-3-3 6 0,4-3-5 0,-2-1 14 0,5 0-8 15,2-6 10-15,-2-1-6 0,-1 6 2 16,1-1 8-16,-2 2-3 0,4 4 2 0,-6 2 0 16,0 4-4-16,0-2-10 0,-4 6-6 0,3 0-17 0,-1 4-3 15,3 1 0-15,0 5 0 0,2 2 0 0,2 6 0 16,6 6 0-16,-1-1 0 0,-1 2 0 15,3-1 0-15,3-1 0 0,-1 2 0 0,0-3-25 16,-1 0-41-16,-1-2-15 0,1-3-17 0,-3-4-16 0,-4-2-7 16,4-2-4-16,-8-3-6 0,2-3-1 0,-6-1-10 15,-1-1-12-15,3-2-20 0,-4-2-28 0,-3-2-34 16,-1-4-35-16,-5-6-51 0,-5 3-57 0,-4-9-62 16,-7 1-389-16,-4-4-899 0,-1-1 398 0</inkml:trace>
  <inkml:trace contextRef="#ctx0" brushRef="#br0" timeOffset="168784.23">31309 11120 485 0,'-14'-3'518'0,"5"-2"-1"0,3 1-20 16,3 0-18-16,5 1-14 0,4 0-22 0,11 1-30 16,11 1-35-16,6 0-38 0,17 3-24 0,4 2-29 15,-1-1-39-15,0 2-21 0,-15 0-25 0,15-1-22 16,-16 0-20-16,-2 2-38 0,-1-1-30 0,-5-1-56 15,-12-1-25-15,-4-2-26 0,-3-1-29 0,-3 0-54 16,-4-1-65-16,-4 1-69 0,0 0-53 0,-15-6-68 16,2 1-95-16,-14-1-349 0,-5 3-862 0,-1-3 381 15</inkml:trace>
  <inkml:trace contextRef="#ctx0" brushRef="#br0" timeOffset="170449.93">14966 13286 288 0,'-2'-4'279'0,"-1"0"-16"0,2-2-6 15,-2-3-5-15,7-1-3 0,-1-1-3 0,-1-7-1 16,6 0 22-16,2-6 2 0,-5-1-6 0,2-2-13 15,-2 5-3-15,0-4-9 0,-3-1-11 0,0 2-20 16,-2 0-15-16,-4-2-16 0,0 8-15 0,-2-6-13 16,-1 6-15-16,-3 1-13 0,-3 2-12 0,-2 1-10 15,1 4-11-15,-4 2-12 0,0 4-6 0,-5 5-9 16,-4 5-9-16,0 1-7 0,2 8-2 0,-1 6-8 16,2 2-1-16,1 4-9 0,10 1 5 0,-2 6-5 15,3-2-3-15,7 1-4 0,5-2 1 0,1 1-1 16,7-4 0-16,2-3-2 0,7-2 1 0,-4-7 6 15,1-3-4-15,3-2 1 0,-1-4 5 0,-2-4 6 16,5-2 9-16,-2-2-5 0,2-6 3 0,-1-2 4 0,-3-3-3 16,3-8-5-16,-4-2 4 0,0-3 3 0,-1 1-4 15,-5-3 1-15,-1 1 0 0,0-1-1 0,-3 0-3 16,-2 3 4-16,-2 5-3 0,0 1-2 16,-2 4 9-16,-1 3-14 0,3 4-4 0,0 2-8 0,0 2-4 15,-4 3-3-15,4 1 6 0,-6 9-10 0,2 2 1 16,3 5 0-16,-6 3-4 0,2 8 4 0,1 1 0 15,3 3-2-15,1-3-4 0,1 2 2 16,6-1-3-16,-5 1-3 0,2-1 1 0,4-11-1 0,-2 1-4 16,3-2 5-16,-1-2 0 0,-3-4 2 0,5 0-2 15,-1-4 11-15,0-3-8 0,0-4 1 0,3-1 4 16,-1-5-4-16,6-2 3 0,-4-5 9 0,0-1-10 16,-1-3 0-16,5-7-1 0,-6-1 0 0,2-3 3 15,-3-1 1-15,-1 2 2 0,0 0 3 0,-3 9 6 16,2 2-4-16,0 0 10 0,-3 5-2 0,-1 3-7 15,-3-1-2-15,4 7-3 0,-4-2-3 0,-1 4 0 16,0 0-1-16,7 7 1 0,-6 4 0 0,2 2-2 16,-3 2 3-16,1 2-5 0,1 1-1 0,1 0 1 15,1 1 0-15,-3 1-4 0,2-3 0 0,2-1 0 16,0-1-1-16,-3-1-1 0,4-4 3 0,0 0-4 16,0-3 4-16,3-1 1 0,-2-1-2 0,0-2 8 15,0-3-4-15,4-3 3 0,1 0-5 0,-1-4 15 16,5-4-17-16,-1 0 6 0,3-3-4 0,2-3 2 15,-2-2 2-15,-1 4-3 0,-2 2 0 0,2 1-3 16,-1 1 7-16,-2 1-5 0,-3 4-6 0,1 1 1 0,-3 3 0 16,-2 3-1-16,4 4 2 0,1 1 8 15,-2 1-6-15,1 5 2 0,2 3 5 0,0 6-2 16,1-5-3-16,4 3-2 0,2 0-1 0,3-1 2 0,3 0 1 16,-2 0-1-16,3-2 3 0,3-2-3 0,0-2 3 15,2-2-3-15,3-1 1 0,-5-6 1 16,5-1 0-16,-3-3 0 0,3-3 10 0,-1-3-8 15,-5 0 1-15,-2-4-2 0,-9 3 5 0,5-8-1 0,-3-2-1 16,-8 3 0-16,-1-8 3 0,2 0 1 0,-7-2-4 16,-2 5 6-16,0-6-2 0,-9 0 2 0,1 8 0 15,-5 1 2-15,-1 2-3 0,-3 4-1 0,-5 1-2 16,2 5 6-16,-6 6 3 0,-5 3-2 0,-2 3-3 16,2 4-1-16,1 7-1 0,3-1 3 0,0 4-2 15,0 3 0-15,5 2-3 0,5 1 0 0,1-1-6 16,4-1 2-16,2-6-1 0,6 0 2 0,0-1 2 15,6-2-3-15,-1-6 2 0,4 0-2 0,2-4 2 16,0-3 4-16,3-3-1 0,5-3-1 0,0-2 5 16,5-9-6-16,1-2 3 0,-2-2-1 0,-1-6 3 15,0 0-4-15,-2-4 1 0,0-2-1 0,2-15 4 16,-7 14-4-16,-2-3 1 0,2-13-6 0,-3 3 4 16,-5-2 3-16,-4 10-1 0,2-10-8 0,-5-3 7 15,0 4-3-15,-6 10-3 0,2 1 4 0,-1 5 5 16,1 10 5-16,4 2 3 0,-4 6-5 0,2 4-3 15,0 4-5-15,2 3-4 0,0 0 8 0,-11 24-9 16,9 1-2-16,0 8 1 0,4 0 4 0,-2 13 4 16,3 3-1-16,2 2-1 0,0-1 0 0,4-1-1 15,3 4 0-15,2 0 2 0,0-5-17 0,5 2-28 0,-2-3-46 16,6-2-68-16,1-1-82 0,3-4-120 16,-5-9-135-16,2-3-503 0,4-3-1078 0,4-4 477 15</inkml:trace>
  <inkml:trace contextRef="#ctx0" brushRef="#br0" timeOffset="171466.5">17456 12936 340 0,'-12'-8'466'0,"2"3"-6"16,-2-2-26-16,0 2-14 0,-1 2-15 0,-1 1-15 16,1 2-19-16,0 2-22 0,-6 4-15 0,5 3-21 15,-4 1-6-15,3 1-24 0,0 10-12 0,2 3-22 16,1 1-22-16,5 0-14 0,5 3-23 0,2-2-9 0,4 2-21 16,5-2-19-16,5 0-11 0,4-1-10 0,6-4-13 15,6 0-5-15,-1-2-20 0,7-3-2 0,0-5-11 16,16 1 3-16,-15-5-15 0,-1-5-9 15,5-1-1-15,-2-4-1 0,-3-4-15 0,0-2 6 0,-6-3-3 16,-1-4-1-16,-5-2-6 0,-4 2 3 0,-4-5-8 16,-5 5 0-16,0-8 0 0,-8 1-3 0,-3 6 3 15,-1 0-10-15,-4 0 4 0,-1 0-5 16,-6 4-3-16,-2 1 2 0,-4 3-3 0,-1 2-3 0,-3 6-5 16,3 2 4-16,-3 6-2 0,-5 0 1 0,3 10-4 15,0 0 0-15,4 2-4 0,2 3 10 0,2 1-9 16,5-1 3-16,3-3 6 0,4-1-4 0,-2 0-2 15,6 1 7-15,5-3-5 0,-1-2 0 0,2-3 2 16,3 0-1-16,-1-2 4 0,2-5-2 0,3 0 0 16,-2-4 0-16,1-4 1 0,1 1 4 0,1-7 1 15,-1-2-1-15,-3-2 0 0,-1-1 8 0,0-3 1 16,-3 0 1-16,0-8 5 0,3 1 6 0,-4 7-14 16,-2-7 8-16,1 7 4 0,-3 2 0 0,1 0 0 15,0 5-2-15,-4 5-5 0,4-2-8 0,-2 4-4 16,0 2 0-16,0 2-2 0,0 0 0 0,0 0-6 15,-4 18 0-15,4-3 0 0,-5 4 0 0,5 2 0 16,0 4 0-16,-3 0-10 0,6 0-6 0,-3 2-6 16,5-2 12-16,5 2-9 0,-2-7 5 0,1-2-1 0,0-2 5 15,1 0-4-15,-1-5 2 0,0-1 6 16,5-4-2-16,-2-3 4 0,2 0 0 0,-3-4 7 16,3-3-7-16,2-2 2 0,-1-4 0 0,0 0-8 0,-1-5 9 15,4-3 5-15,-4-4 2 0,4-3-6 0,-5 4 2 16,0-3-6-16,-3 6 4 0,1-4 0 0,-3 5-3 15,0 3 1-15,-4 5 4 0,1-1-3 16,-3 3-9-16,2 2 7 0,-1 2-11 0,-3 3 6 0,0 0 2 16,0 0-6-16,1 15-10 0,-4-4-6 0,2-1 0 15,-1 2-10-15,0 5 6 0,0 0-3 0,-1 1 3 16,2-1-2-16,0 0-4 0,1-1 2 0,2-4 2 16,1-2 7-16,-1 1 0 0,5-7 9 0,-2 2-4 15,1-4 6-15,3-1 5 0,2-4-1 0,1-3 0 16,5-1 5-16,-5-5 10 0,6-1-7 0,3-3-4 15,-1-2 9-15,2 0 1 0,-8 3 4 0,5-3 2 16,-7 3 4-16,3 5 3 0,-3-1 3 0,-3 4-6 16,-2 1-5-16,-1 3 4 0,1 3-1 0,-2 0-2 15,0 7-4-15,0 0 5 0,0 1-5 0,-1 4-2 16,3 1-4-16,-1 4-19 0,1 0-25 0,3 1-50 16,2 5-61-16,5 1-66 0,2-4-87 0,2 0-86 15,0 2-110-15,4-4-464 0,3-2-1050 0,1-3 465 16</inkml:trace>
  <inkml:trace contextRef="#ctx0" brushRef="#br0" timeOffset="172449.02">19737 13172 364 0,'-4'-10'442'0,"4"-4"-22"0,-1 2-8 0,2-1-12 16,4-5-18-16,-2-2-23 0,5 1-26 0,2-4-23 15,-4 6-24-15,0 0-21 0,0 2-24 0,-4 0-20 16,0 7-25-16,-2-2-20 0,-3 3-22 0,-4 1-13 16,-3 5-17-16,-9 0-12 0,-1 6-9 0,-11 4-3 15,-3 2-7-15,2 6-6 0,-11 8 1 0,14-5-5 16,-2 2-8-16,4 1-3 0,5 2-5 0,3 0-7 0,4-2 1 15,6-5-4-15,4-1-3 0,1 0-2 0,6-4 10 16,1-2 1-16,4-1-1 0,4-2 1 16,3-3 1-16,3-3-7 0,2-3 1 0,3-3-1 15,-3-4 5-15,8-5 2 0,-3-3-3 0,-1-1 4 0,-2-2-7 16,-1-1 4-16,-1-4 7 0,-2 4-4 0,-2-5 11 16,-6 8-8-16,0 3 12 0,-4-2-8 0,4 2-5 15,-5 4 1-15,-3 3-10 0,3 1-5 0,-1 3-12 16,-3 3-7-16,0 0-5 0,0 0-3 0,-7 25 5 15,2-6-10-15,-4 8 2 0,4 5-4 0,-3 5-5 16,3 14 0-16,-2-1-1 0,0 2-11 0,2 0-2 16,1 1 0-16,-1-2 0 0,3-1 0 0,-1-3 0 15,-1-2 0-15,0-11 0 0,-2-3 0 0,-2 2 0 16,1-4 0-16,-1 1 0 0,-3-8 0 0,2-5 0 16,-2-5 0-16,0-2 0 0,2-3 0 0,-1-5 0 15,-2 0 0-15,1-5 0 0,-2-2 0 0,3-3 0 16,1-8 0-16,-3-2 0 0,2-4 0 0,6-8 0 15,4 0 0-15,4-3 0 0,4-13 0 0,8-4 0 0,1 3 0 16,7 0 0-16,7-1 0 0,1 1-9 16,4 4-13-16,3 4-4 0,2 0 4 0,3 6-4 15,2 2 4-15,-3 6-8 0,4 0 3 0,-12 10 1 16,-2-2 7-16,0 3 0 0,-1 0 0 0,-4 2 2 0,-1 4 7 16,-8 1-2-16,-1-1-2 0,-4 3 4 0,-2 1 2 15,-2-1 3-15,-1-1 5 0,-1 1 0 16,-5 0-2-16,0-1-1 0,0 1 3 0,-3 2-2 15,-3-2 1-15,0 2-1 0,-3-1-1 0,-2 2 4 0,-3 4-3 16,-2-2 4-16,-5 6-3 0,2 3 4 0,-7 7-1 16,2 2 8-16,2 2-3 0,1 1 3 0,4 5-9 15,4 2 12-15,2 1-6 0,6-1 0 0,4 1 4 16,5 1-5-16,7-6-3 0,2 0 2 0,7-2 3 16,5-3 1-16,4-2-1 0,0-6-6 0,3-5 6 15,2-4-1-15,2-3 1 0,-2-4-2 0,-1-5 0 16,-1-4 3-16,-2-2-1 0,-4-7-5 0,-2 3 3 15,-5-8-2-15,-3-1 0 0,-5-2-4 0,-4-4 11 16,2-12-6-16,-6 11 2 0,-2 0 1 0,-7 0 15 16,3 0 16-16,-1 1-4 0,-4 3 11 0,4 1-45 15,-2 12-1-15,2 1 0 0,-3 7 0 0,4 0 0 16,0 2 0-16,-1 5 0 0,1 4 0 0,0 0 0 16,0 0 0-16,0 21 0 0,0-2 0 0,3 6 0 15,-1 4 0-15,2 0 0 0,2 4 0 0,-5 4 0 16,3-2 0-16,0-2 0 0,0-1 0 0,0 0 0 15,0 0 0-15,-3-3 0 0,5-11 0 0,-6 2 0 16,4-4 0-16,-4-5 0 0,4-1 0 0,-3-1 0 0,-1-4 0 16,4-1 0-16,0-1 0 0,5-3 0 0,1-4 0 15,3-2 0-15,6-1 0 0,8-6 0 16,-1 0 0-16,7-1 0 0,0 1-478 0,3 0-249 16,11-2-438-16,3 1-1261 0,-12 4 558 0</inkml:trace>
  <inkml:trace contextRef="#ctx0" brushRef="#br0" timeOffset="173366.19">21802 13218 308 0,'-6'1'410'0,"-2"2"3"0,4-3-18 0,4 0-2 0,0 0-1 16,0 0-17-16,0 0-20 0,13-10-13 0,-6 6-17 16,3-4-18-16,6-2-17 0,-3-1-9 0,2-4-16 15,3-5-14-15,3-1-6 0,-3-4 2 0,-3 0-21 16,2 1-12-16,-2-3-14 0,-1-1-6 0,-1-2-2 16,5 0-20-16,-4 0-12 0,-1 0-5 0,-1-1-10 15,-4-2-17-15,1 1 0 0,-1 2-11 0,-1 1-3 16,-3 0-9-16,1 1-12 0,-2 9-11 0,-2 2-8 15,-1 6-8-15,0 2-34 0,0 4-32 0,0 3 0 16,0 2 0-16,0 0 0 0,-13 20 0 0,-1 2 0 16,4 4 0-16,-2 3 0 0,4 5 0 0,-6 11 0 15,1 1 0-15,3 1 0 0,-1 1 0 0,5-2 0 16,3-8 0-16,2 10 0 0,4-12 0 0,-3-2 0 16,5-4 0-16,2 2 0 0,6-7 0 0,-1-1 0 15,1-10 0-15,2-3 0 0,0-4 0 0,-1-3 0 16,3-5 0-16,2-3 0 0,-1-5 0 0,4-7 0 15,-2-3 0-15,-3-5 0 0,-1-3 0 0,0-1 0 16,-2-7 0-16,1-10 0 0,-5 11 0 0,4-13 0 0,-6-1 0 16,0 1 0-16,-2 0 0 0,-1-1 0 15,-4 11 0-15,3-9 0 0,-1 15 0 0,-2 1 0 16,-1 11 0-16,0 4 0 0,0 6 0 0,0 3 0 16,0 2 0-16,0 4 0 0,0 0 0 0,-13 26 0 0,4-1 0 15,3 3 0-15,0 5 0 0,0 2 0 0,1 1 0 16,0 11 0-16,3-1 0 0,0 1 0 0,4 1 0 15,0-13 0-15,-2 0 0 0,1-1 0 0,5-4 0 16,-3 1 0-16,3-3 0 0,0-9 0 0,0-2 0 16,2-3 0-16,-5-3 0 0,4-4 0 0,-2-4 0 15,4 0 0-15,-1-3 0 0,2-3 0 0,0-4 0 16,3-5 0-16,4-1 0 0,-4-3 0 0,-1 1 0 16,5-9 0-16,-4 1 0 0,1 0 0 0,-3-4 0 15,5 1 0-15,-7 2 0 0,0 6 0 0,-2 1 0 16,-1 7 0-16,-2 0 0 0,0 3 0 0,-2 2 0 15,0 2 0-15,-2 3 0 0,0 0 0 0,4 14 0 16,-3-2 0-16,3 2 0 0,0 3 0 0,2 2 0 16,6 4 0-16,1 2 0 0,2 0 0 0,4-3 0 15,-1 0 0-15,4-2 0 0,-1-3 0 0,1-4 0 16,-1-4 0-16,-2-2 0 0,1-1 0 0,3-5 0 16,7-3 0-16,-10-2 0 0,6-3 0 0,-7-1 0 15,5-7 0-15,-9 2 0 0,7-7 0 0,-3-2 0 0,-6-4 0 16,1 1 0-16,-4-1 0 0,-3 0 0 0,-1-1 0 15,-2-1 0-15,-5 3 0 0,-2 5 0 16,2 1 0-16,-3 3 0 0,-1 4 0 0,1 2 0 16,-4 2 0-16,-2 3 0 0,2 4 0 0,-2 2 0 0,-2 5 0 15,3 1 0-15,1 3 0 0,0 4 0 0,4 3 0 16,4 2 0-16,4 6 0 0,5 1 0 0,5-1 0 16,4-1 0-16,1 0 0 0,8-2 0 0,0-1-15 15,1-2-164-15,1-3-39 0,-2-1-49 0,0-6-55 16,-6-6-34-16,-7 2-39 0,-3-4-53 0,2-4-65 15,-11-2-400-15,-2-1-990 0,-1-5 438 0</inkml:trace>
  <inkml:trace contextRef="#ctx0" brushRef="#br0" timeOffset="173516.26">21917 12694 5998 0,'-32'-5'162'0,"9"2"79"0,6 0-9 0,6 2-49 16,7-1-68-16,4 1-29 0,0 1-19 0,23 3-20 15,9-1-10-15,7 0-31 0,19-3-40 0,4 4-64 16,4-1-78-16,26-7-114 0,-32 6-140 0,-2-2-595 16,6 0-1109-16,-9 0 490 0</inkml:trace>
  <inkml:trace contextRef="#ctx0" brushRef="#br0" timeOffset="176283.12">24674 12870 189 0,'11'-14'498'0,"-2"1"-30"0,0-3-12 0,-2 0-19 16,-1 1-33-16,-1-1-14 0,-1 1-8 0,-3-1-8 15,-1 4-17-15,-1 0-11 0,-3 1-11 16,0 1-21-16,-3 1-8 0,-4 2-19 0,1 1-33 0,-9 1-15 16,1 3-22-16,-4 4-25 0,-6 3-23 0,2 3-2 15,-3 3-32-15,4 3-5 0,-2 2-18 0,1 0-14 16,7 3-1-16,0 2-11 0,4 0-12 0,5 0 1 15,5-2-1-15,5 1-4 0,2-1-4 0,6 5-6 16,4-1-8-16,8 1-2 0,-2-3-1 0,6 4-4 16,0-5-7-16,0 0-7 0,2 0-14 0,0-4-5 15,-6 2-13-15,-5-4 1 0,1 0-3 0,-5-2-2 16,3 1-7-16,-11-2 5 0,-3 1-2 0,-3-2 3 16,-6 0 2-16,-7 1 2 0,-9 1 2 0,-3-2-5 15,-2-1 7-15,-1-3-3 0,-1-2 3 0,0-4-5 16,-1 1-2-16,5-2 7 0,0-3 3 0,9 1 4 15,3-3-6-15,6 0 6 0,2 0-8 0,3-4-11 16,4-3-14-16,8-2-13 0,5 0-13 0,9-7-19 16,8-1-19-16,13-8-19 0,10 1-22 0,-2-3-8 0,8 2-1 15,19-10-5-15,-23 8-1 0,28-10 2 16,-30 9 5-16,20-17 1 0,-25 14 7 0,-1-2 13 16,-2-5 11-16,-5-4 12 0,-3 2 6 0,-5 0 17 0,-6 2 19 15,-10 13 31-15,-4 0 31 0,-3 5 29 0,-7 9 16 16,-1-2 10-16,-4 8 10 0,-1 1 5 0,-4 0 3 15,-2 8 5-15,-5 3 3 0,-2 4 8 0,-6 8 6 16,-3 6 8-16,2 6 7 0,-2 13 1 0,6-5 2 16,0 13-9-16,5 2-2 0,1 1-11 0,6 4-7 15,1-3-9-15,2 0-9 0,2-1-5 0,3 0-6 16,2-3-10-16,4 3-2 0,0-16-12 0,-2 0-8 16,3-3-1-16,-2-4-29 0,1-1-4 0,-3-7 0 15,-1-5 0-15,0-3 0 0,-1-2 0 0,1-4 0 16,-2 0 0-16,1-4 0 0,0 0 0 0,0 0 0 15,-14-16 0-15,10 6 0 0,0-8 0 0,3 0 0 16,-3-8 0-16,7-1 0 0,-1-1 0 0,6-2 0 16,1 2 0-16,2 2 0 0,2 3 0 0,0 9 0 15,4-2 0-15,-1 5 0 0,1 3 0 0,1 4 0 16,0 6 0-16,2-1 0 0,-2 5 0 0,0 4 0 16,-4 1 0-16,3 4 0 0,-7 2 0 0,2 5 0 15,-4 6 0-15,-3-4 0 0,-3 3 0 0,-2-1 0 16,-2-1 0-16,1 0 0 0,-3-7 0 0,3-1 0 0,0 1 0 15,-1-6 0-15,1-2 0 0,1-1 0 0,1-2 0 16,1-3 0-16,1 1 0 0,4-4-21 0,4 0-14 16,0-3 3-16,5-3-6 0,3-2 2 0,6-5 3 15,0-1 1-15,-2-4 4 0,3-5 0 0,-2 1 4 16,0 0 5-16,1 2 1 0,-4-3-6 0,-1 3 5 16,-8 6 9-16,2-1 12 0,-6 3 3 15,-2 5 7-15,3-1 9 0,-5 0-5 0,0 5-9 0,-4 2 8 16,0 0 5-16,0 0 2 0,-8 18 2 0,3-7 12 15,-4 4-5-15,2 3-6 0,-4 6-4 0,-1 1-3 16,5 1-1-16,-2 2 0 0,2-5-3 0,4-3-1 16,4-2-3-16,3-1 5 0,0-2-5 0,2 1-7 15,0-7-20-15,3 0 4 0,3-2-2 0,-2-5 4 16,2 0-1-16,-1-4-1 0,1 0 1 0,-2-5 17 16,3 1-16-16,0-6 0 0,-4 2 6 0,0-4-2 15,0-2 5-15,-3-2-9 0,-3 0 8 0,0 0 9 16,-3-7 13-16,-1 7-2 0,-4-1 17 0,4-2-1 15,-4 3 16-15,-1 2-46 0,1 1-3 0,0 3 0 0,3 2 0 16,-3 0 0-16,2 3 0 0,2-1 0 0,1 5 0 16,1-1 0-16,5 1 0 0,2 2 0 15,4-1 0-15,2 4 0 0,5-1 0 0,3 3 0 16,4 2 0-16,2 3 0 0,1 0 0 0,0 3 0 0,-3 2 0 16,-1 4 0-16,-1 0 0 0,-2-2 0 15,-4 2 0-15,-7 0 0 0,-2 0 0 0,-3-2 0 16,-2 1 0-16,-4 0 0 0,-2-4 0 0,-4 2 0 0,-1-3 0 15,-5 1 0-15,0-1 0 0,2-4 0 0,-3-2 0 16,3 0 0-16,0-2 0 0,1-1 0 16,2-3 0-16,2 0 0 0,5 0 0 0,-4-8 0 0,6 0 0 15,4-1 0-15,4-7 0 0,9-3-12 0,6-2-64 16,0-3-14-16,16-6-3 0,-4-4-19 0,-6 11-11 16,11-15-8-16,-4-3 0 0,1 1 6 0,-1-2 10 15,-2-2 7-15,-3-3 16 0,-1 0 7 0,-5 4 24 16,-4 1 26-16,-8 8 31 0,-3 8 33 0,-6 0 32 15,-1 10 31-15,-2 4 11 0,-1 0 30 0,-2 2 0 16,-2 4-17-16,-1 4-4 0,3 2 1 0,-11 3 14 16,4 6 4-16,-8 8-1 0,3 8-17 0,0 4-113 15,2 2 0-15,1 4 0 0,2 1 0 0,2-1 0 16,-1 14 0-16,3-13 0 0,-2 12 0 0,4-13 0 16,1 2 0-16,-3-2 0 0,3-3 0 0,-1-3 0 0,0-1 0 15,1-10 0-15,0-3 0 0,0-3 0 16,0-2 0-16,0-3 0 0,1-3 0 0,-2 1 0 15,1-5 0-15,0 0 0 0,0 0 0 0,0 0 0 16,1-23 0-16,0 14 0 0,-1-7 0 0,7-3 0 0,0-5 0 16,5-4 0-16,1 5 0 0,0 1 0 0,4-2 0 15,5 1 0-15,0 4 0 0,2 1 0 16,0 5 0-16,3-1 0 0,1 4 0 0,-1 4 0 0,1 5 0 16,0-2 0-16,-7 3 0 0,8 1 0 0,-9-1 0 15,2 3 0-15,-4-1 0 0,3 0 0 0,-2 2 0 16,-7-2 0-16,1 0 0 0,1 0 0 0,-2 0 0 15,-1-2 0-15,0-2 0 0,-4 1 0 0,-2 0 0 16,2-3 0-16,-4 0 0 0,1 0 0 0,-2-1 0 16,-2-1 0-16,-2 1 0 0,-3-1 0 0,0 0 0 15,-2-2 0-15,-2 2 0 0,-3 0 0 0,1 3 0 16,-4 2 0-16,-2 2 0 0,0 3 0 0,-1 4 0 16,0 2 0-16,-5 7 0 0,4 4 0 0,4 2 0 15,-2 0 0-15,11-4 0 0,-1 6 0 0,2 7 0 0,3-6 0 16,7-1 0-16,2-1 0 0,2-7 0 15,5-1 0-15,-1-5 0 0,5 0 0 0,0-5 0 16,4-2 0-16,-2-4 0 0,7-4 0 0,-5 1 0 16,6-7 0-16,-7 5 0 0,6-9 0 0,-3-3 0 0,1-2 0 15,1 2 0-15,-4-3 0 0,-2 2 0 0,3-4 0 16,-3 4 0-16,1 2 0 0,-4 5 0 16,1-3 0-16,-4 6 0 0,3-1 0 0,-7 6 0 0,3 1 0 15,0 0 0-15,5 6 0 0,-2 0 0 0,1 5 0 16,1 2 0-16,1 7 0 0,-7-1 0 0,5 5 0 15,-4 0 0-15,-4 2 0 0,-4 1 0 0,-3-6 0 16,-4 1 0-16,-1-1 0 0,-3-1 0 0,-1 0 0 16,-2-3 0-16,-5 0 0 0,-1-3 0 0,0-1 0 15,1-3 0-15,2-4 0 0,0-2 0 0,2-1 0 16,1-1 0-16,0-3 0 0,4 1 0 0,1-3 0 16,0-1 0-16,5-5 0 0,4-6 0 0,3 0 0 15,10-8 0-15,1 0 0 0,12-12 0 0,3-2 0 16,3 2 0-16,-1-6-65 0,-1-2-66 0,0 0 1 15,-3-5 11-15,2 3 10 0,-4 0 10 0,-5 5 23 16,-9 10 19-16,-2 9 29 0,-1-1 29 0,-7 7 20 16,1 6 30-16,-3 2 14 0,-2 0 6 0,2 4-25 15,-3 4 12-15,-1 1 12 0,0 0 16 0,-5 16 15 0,1 1 3 16,-2 6-2-16,0 4-64 0,2 3-38 16,0 2 0-16,1-1 0 0,2 5 0 0,1 0 0 15,0 12 0-15,0-14 0 0,4 12 0 0,-3-16 0 0,2 1 0 16,-2-4 0-16,3-3 0 0,-2-3 0 0,1-4 0 15,-3-2 0-15,0-4 0 0,0 1 0 16,0-3 0-16,-3-2-202 0,1-4-173 0,-2-1-77 0,0 0-96 16,4-2-106-16,0 0-340 0,-13-6-1076 0,3 1 477 15</inkml:trace>
  <inkml:trace contextRef="#ctx0" brushRef="#br0" timeOffset="176416.14">27423 12961 140 0,'-5'-6'520'0,"1"-1"-3"0,0 0 4 16,0 0 12-16,3-1-2 0,0 1-5 0,2-1-24 15,3 0-32-15,1-1-41 0,1 2-33 0,8-1-40 16,1 0-41-16,4 0-45 0,6-2-61 0,-6 3-101 16,3 2-122-16,1-2-155 0,-5 2-159 0,1 2-219 15,0-2-335-15,-6 3-954 0,0-2 423 0</inkml:trace>
  <inkml:trace contextRef="#ctx0" brushRef="#br0" timeOffset="177832.06">28443 12545 460 0,'2'-26'600'0,"1"10"-31"16,-2 4-40-16,0 0-42 0,1 5-51 0,-4 4-32 16,2 3-16-16,0 0-1 0,-10 10 1 0,3 7-6 15,-4 10-9-15,-3 7-13 0,3 12-10 0,-5 5-14 16,1 3-19-16,2 2-20 0,3-1-23 0,1 5-28 16,-2 0-21-16,-2 20-22 0,5-26-23 0,-2-1-180 15,1-1 0-15,0-1 0 0,1-1 0 0,-1-3 0 0,-2-12 0 16,2-3 0-16,0-3 0 0,0-2 0 15,3-9 0-15,-1-5 0 0,2-1 0 0,0-5-175 0,-1-4-76 16,-1-1-23-16,7-2-15 0,-9-7-3 0,8-3 22 16,-3-10 7-16,3-4 13 0,1-7 9 0,0-4 13 15,1-12 13-15,-1-6 23 0,4-2 18 0,0-4 20 16,10-25 17-16,-5 25 18 0,6-20 30 0,-2 21 32 16,-3 3 41-16,6 1 41 0,0 9 23 15,-5 12 31-15,1 5 28 0,0 2 23 0,-1 9 16 0,-1 1 5 16,3 6-3-16,1 0-2 0,4 4-1 0,1 5-2 15,-1 2 2-15,9 6-3 0,0 8-16 0,1-1 0 16,-1 8-9-16,-2-2-16 0,0 2-8 0,-5 3-7 16,-1 0-13-16,-1 3-8 0,-5 1-2 0,-4-5-14 15,-5 5-2-15,-3-2 0 0,-2-3-2 0,-7 6-9 16,-1-3-4-16,-6-3 1 0,-3-2 1 0,-8-1-9 16,0-5-1-16,-3 1 2 0,1-6-6 0,2 0 3 15,6-4 1-15,-3-3-7 0,7-1 2 0,0-1-5 16,7-2 3-16,-1-2-16 0,5-1-15 0,3-3-27 15,5-1-27-15,3-3-32 0,14-2-39 0,4-5-42 16,12 0-50-16,11-5-15 0,3 4-28 0,6 1-8 0,-3 2-2 16,0 1 5-16,2 1 15 0,0 1 24 15,-19 1 22-15,15-1 25 0,-15 1 31 0,-1 2 41 16,-5-2 38-16,-2 0 36 0,-1 0 44 0,-9 2 34 16,-3 0 48-16,-4 2 31 0,-4-3 33 0,1 4 20 15,-6-1 9-15,-2 1 4 0,-3 1 8 0,-4 2 12 16,-2 1-9-16,-2 0-5 0,-6 5-8 0,-2 1-12 15,-8 6-4-15,2 2-11 0,-3-1-12 0,1 5-16 16,2-1-10-16,6 2-6 0,4-3-13 0,-3 4-5 0,8-3-9 16,1-3-8-16,4 2-3 0,2-4-7 0,6 0-5 15,-1 1 9-15,5-4-13 0,3 2-4 16,1-4-5-16,4-3 1 0,4-2-10 0,1-2 3 16,-1-3-2-16,2-3-1 0,4-2-2 0,-2-6-5 0,0 1-8 15,-1-3 2-15,-4-2 2 0,-2-1 2 0,-1-4-4 16,0-1 5-16,-5 2 6 0,-1 5 9 0,-4 2 13 15,-1 3 4-15,0 3 5 0,-3 3-10 0,-1 2-7 16,0 2-2-16,0 4-7 0,0 0-8 0,-15 10 5 16,6 0-31-16,-1 3 0 0,2 3 0 0,0 2 0 15,1 10 0-15,4-4 0 0,3 2 0 0,3-1 0 16,2 1 0-16,4-7 0 0,0-1 0 0,5 2 0 16,0-5 0-16,1-3 0 0,4-3 0 0,0-2 0 15,-1-4 0-15,4-3 0 0,-3-3 0 0,4-4 0 16,-2 0 0-16,3-6 0 0,-4-5 0 0,1-1 0 15,-2-6 0-15,-2-1 0 0,0-2 0 0,-2-5 0 16,5-12 0-16,-5 0 0 0,3-2 0 0,-2-1 0 16,-2-4 0-16,-5 5 0 0,-3 11 0 0,-1 2 0 15,-1 7 0-15,-3 7 0 0,0 5 0 0,-1 5 0 16,-2 4 0-16,-3 5 0 0,5 1 0 0,-16 12 0 16,4 2 0-16,-4 10 0 0,1 6 0 0,1 5 0 15,-3 10 0-15,5 1 0 0,3 2 0 0,5-15 0 0,4 1 0 16,2 0 0-16,3 0 0 0,4-4 0 0,5 0 0 15,-1-2 0-15,6-4 0 0,-2-6 0 0,1-6 0 16,1-2 0-16,0-4 0 0,3-6 0 16,7 0 0-16,-11-2 0 0,10-12 0 0,-2 3 0 0,1-7 0 15,-2-4 0-15,-2-2 0 0,0-5 0 0,-2-1 0 16,7-12 0-16,-3-1 0 0,-3-4 0 0,0-4 0 16,-4 2 0-16,-3-2 0 0,-2-2 0 0,-3 4 0 15,-3 14 0-15,-5 5 0 0,2 6 0 0,-5 5 0 16,-1 9 0-16,0 7 0 0,-3 3 0 0,5 0 0 15,-17 11 0-15,-2 11 0 0,1 2 0 0,4 9 0 16,-4-1 0-16,5 15 0 0,-1 1 0 0,9-12 0 16,-1 10 0-16,2-9 0 0,4-5 0 0,0-2 0 15,6-2 0-15,-2-9 0 0,1-1 0 0,2-2 0 16,-4-6 0-16,5 1 0 0,-3-5 0 0,4-4 0 16,0 0 0-16,1-2 0 0,3-4 0 0,0-1 0 15,5-3 0-15,-3-3 0 0,9-1 0 0,-6 2 0 16,1 0 0-16,2 2 0 0,-2 0 0 0,-2 1 0 15,-2 5 0-15,-1-1 0 0,3 3 0 0,-6 3 0 16,2 1 0-16,-4 2 0 0,1 1 0 0,-1 1 0 16,0 0 0-16,0 3 0 0,1 1 0 0,-3-1-116 15,-1 1-61-15,2-2-31 0,-3 1-31 0,0-2-43 16,-3-2-36-16,1-1-28 0,-2 0-35 0,-2-1-53 0,1-5-54 16,0 0-379-16,-15-5-940 0,-2-1 416 0</inkml:trace>
  <inkml:trace contextRef="#ctx0" brushRef="#br0" timeOffset="177966.76">29569 12527 4404 0,'-35'-13'367'0,"7"0"-140"16,9 5 23-16,2 2 12 0,3 1-13 0,5-1-30 15,4 3-42-15,1 2-37 0,4 1-24 16,13-3-16-16,6 3-7 0,13 4-21 0,1-3-53 16,5 4-72-16,15 3-94 0,-14-1-137 0,-5 2-169 0,3-1-507 15,-6 0-1040-15,-11-2 460 0</inkml:trace>
  <inkml:trace contextRef="#ctx0" brushRef="#br0" timeOffset="178735.04">12129 13841 106 0,'18'-29'418'0,"-1"-2"4"0,-7-1-13 0,-8-1 3 16,-3 1-8-16,-4 2-8 0,-3-2-12 0,-3 1-13 15,-6 5-11-15,-2 5-22 0,5 6-19 0,-4 4-19 16,0 5-23-16,-4 6-9 0,-3 9-14 0,-2 6-10 15,4 7-8-15,0 8-5 0,-4 18-14 0,7 6-9 16,0 28-8-16,7-1-23 0,10-19-10 0,0 30-10 16,11-6-18-16,2-4-17 0,0 2-10 0,2-25-10 15,6 28-13-15,-5-28-8 0,6 22-14 0,-8-25-17 16,5 2-29-16,-3-5-34 0,-8-3-41 0,2-3-39 16,-6-13-20-16,-2-4-45 0,-1-2-38 0,-5-9-42 15,0-2-60-15,-5-5-67 0,-4-4-55 0,-2-4-61 0,-4-5-65 16,-9-7-302-16,1-4-918 0,-14-11 407 0</inkml:trace>
  <inkml:trace contextRef="#ctx0" brushRef="#br0" timeOffset="179233.05">11568 14483 3456 0,'-5'-31'270'0,"7"2"-99"0,-4 11-38 0,6-1 53 16,2 2 21-16,0 4 14 0,6 0-14 0,3 2-21 0,10-2-20 16,5 2-5-16,5 3-2 0,3 1-12 0,17-2-12 15,5 1-12-15,0 0-7 0,4 2-12 16,1-1-21-16,-1 3-1 0,-4-5-4 0,-5 4-26 15,-5 0 5-15,-18-2-14 0,1 2-10 0,-3 2-9 0,-11-2 0 16,-6 3 1-16,-2-3-7 0,-7 1-1 0,0 0-6 16,-4 0 1-16,0 4-11 0,-9-9 5 0,-3 6 6 15,0-1 2-15,-6 3 6 0,-3 1 3 16,-1 4 8-16,-6 3 4 0,2 5 3 0,-1 5-2 0,4-1 5 16,2 3 7-16,2 2-9 0,4 2 5 0,2 2-1 15,8-1 0-15,6 0-1 0,3-3-16 0,1-2 18 16,7-1 2-16,3 2-3 0,7-3 5 0,2-3 2 15,-5-5-9-15,8-3 1 0,1-3 2 0,-5-4-4 16,5-3-3-16,-1-5 5 0,-9 3-2 0,2-4-2 16,-2-3 5-16,-2 2 4 0,-1-3-1 0,0-8 3 15,0 1 2-15,-3-2 1 0,-3-2-4 0,1 1 1 16,-1-1-47-16,-4 7-2 0,2 1 0 0,-1-1 0 16,-1 2 0-16,-4 5 0 0,2 4 0 0,1 2 0 15,0 3 0-15,-2 2 0 0,-2 0 0 0,17 11 0 16,-9 0 0-16,3 3 0 0,3 9 0 0,-1 1 0 15,-3 2 0-15,-1 2 0 0,-4 2 0 0,-2 1 0 16,-2 1 0-16,-4 2 0 0,-2-4 0 0,-2 1 0 16,-1-4 0-16,0-3 0 0,2-9 0 0,1-3 0 15,1-1 0-15,0-3 0 0,2-3 0 0,0-3 0 16,2-2 0-16,0 0 0 0,8-16 0 0,2 4 0 16,8-10 0-16,4 1 0 0,5-8 0 0,9-4 0 15,4-2 0-15,1-1 0 0,-1 1 0 0,3-5-130 16,-6 8-482-16,7 4-630 0,-15 10-1345 0,2 5 596 15</inkml:trace>
  <inkml:trace contextRef="#ctx0" brushRef="#br0" timeOffset="180049.25">14043 14466 4171 0,'-5'-34'127'0,"0"-1"-45"15,1 2-44-15,-1 1 84 0,0 2 51 0,-4 5 25 16,0 1 5-16,-1 7-7 0,0 1-10 0,-2 6-12 16,1 6-13-16,-1 2-9 0,-5 4-8 0,-2 7-1 15,-5 5 12-15,0 7 3 0,1 1-13 0,1 3-1 16,1 5-8-16,0 1-17 0,3-2-10 0,2 6-16 15,1-2-7-15,3-5-11 0,3 5-4 0,4-6-2 16,2-2-7-16,7-7-1 0,-3-7-8 0,7 3 2 16,1-7 4-16,5-3 6 0,3-4 2 0,3-5 1 15,0-4-4-15,7-5-57 0,0-4-7 0,-4 0 0 16,0-5 0-16,0-2 0 0,-5-2 0 0,-1 0 0 0,-4-6 0 16,0 6 0-16,-4-5 0 0,2 1 0 15,-4 6 0-15,-3 1 0 0,-1 8 0 0,-1-1 0 16,-2 5 0-16,0 7 0 0,2 0 0 0,-2 2 0 15,0 3 0-15,0 0 0 0,-4 22 0 0,1-5 0 0,2 4 0 16,-2 2 0-16,3 4 0 0,-2-1 0 0,4 1 0 16,1-2 0-16,1 0 0 0,3-1 0 15,1-8 0-15,2-1 0 0,3-1 0 0,1-3 0 16,0-3 0-16,4-2 0 0,0-5 0 0,1-2 0 0,9-7 0 16,-10-1 0-16,5-6 0 0,0 0 0 0,-1-5 0 15,1-2 0-15,-4-2 0 0,-1-6 0 0,-3 0 0 16,2-3 0-16,2-10 0 0,-5-2 0 0,-8 10 0 15,2 1 0-15,-4 2 0 0,-1-1 0 0,-2 10 0 16,-2 5 0-16,-5 2 0 0,3 6 0 0,-4 5 0 16,-2 5 0-16,-1 6 0 0,-4 6 0 0,-4 11 0 15,-1 8 0-15,5 15 0 0,-4 0 0 0,5 4 0 16,5-1 0-16,3 0 0 0,5 2 0 0,8-4 0 16,1-1 0-16,5-13 0 0,4 0 0 0,4-5 0 15,3-3 0-15,3-6 0 0,3-4 0 0,2-6 0 16,3-2 0-16,-3-8 0 0,2-7 0 0,-2-4 0 15,0-3 0-15,-3-10 0 0,-1 1 0 0,3-12 0 16,-9 9 0-16,0-15 0 0,-4-3 0 0,-5-1 0 16,-4-4 0-16,-4-2 0 0,-5-5 0 0,-5 2 0 15,0 0 0-15,-2 1 0 0,-7 9 0 0,3 15 0 16,-2 5 0-16,-2 8 0 0,4 6 0 0,-3 6 0 16,0 3 0-16,-1 9 0 0,-1 4 0 0,0 13 0 15,-1 4 0-15,7 7 0 0,4 15 0 0,3 3 0 16,4 0 0-16,5 0 0 0,4-3 0 0,7-2 0 15,6-3 0-15,2 0 0 0,6-3 0 0,5-4 0 16,1-2 0-16,2-2 0 0,-11-15 0 0,3-3-455 16,3-2-167-16,-3-4-564 0,0-1-1284 0,1-4 567 15</inkml:trace>
  <inkml:trace contextRef="#ctx0" brushRef="#br0" timeOffset="180432.92">15683 14823 56 0,'-19'3'297'0,"5"-3"66"0,1-7 47 16,-1-3 35-16,8-4 43 0,2-4 16 0,5-9-10 15,6-2-19-15,12-16-40 0,4 3-30 0,2-1-44 16,5 0-30-16,-1-1-24 0,3-2-44 0,-4-4-19 15,-1 1-27-15,1-4-21 0,-2-3-19 0,-3-1-12 16,-7 3-16-16,0 1-10 0,-6 7-2 0,-4 15 2 16,-1 4 3-16,-3 7-18 0,-2 9-10 0,-3 2-16 15,1 3-8-15,-5 9-11 0,-1 5-4 0,-4 7-3 16,-4 17-4-16,-1 11-3 0,0 9 2 0,2 6-67 0,2 27 0 16,6-26 0-16,-3 29 0 0,9-1 0 15,1 2 0-15,0-2 0 0,1 1 0 0,3-6 0 16,0-22 0-16,-4 27 0 0,0-31 0 0,1 1 0 15,-6-6 0-15,1 3 0 0,2-2 0 0,-5-6 0 0,1-13 0 16,-1-2-48-16,-3-8-249 0,1-7-53 0,1-8-40 16,-3-3-12-16,-2-4-13 0,-1-5-6 0,0-6-5 15,0-11-7-15,-3-4-18 0,3-5-309 16,-2-15-823-16,4-7 364 0</inkml:trace>
  <inkml:trace contextRef="#ctx0" brushRef="#br0" timeOffset="180650.18">15695 14691 403 0,'24'-84'196'0,"-6"30"41"0,-3 3 18 0,3 19 5 16,-1 1 28-16,2 3 37 0,1 3 14 0,1 6 13 15,-3 1-18-15,-3 9-7 0,4 1-11 16,9 6-12-16,-5-1-14 0,5 7-20 0,3 2-8 0,-3 5-23 16,3 1-13-16,-6 2-21 0,2 2-16 0,-2 5-17 15,-4-2-15-15,-5 2-14 0,-2 1-35 0,-8-5 4 16,-5 2-12-16,-2 7-6 0,-11-2-11 0,-1 3-7 16,-8-6-6-16,-6-2-5 0,-5-2-9 15,-15 2-5-15,11-4-3 0,-1-6-4 0,1-1-3 0,1-2-12 16,4-4-10-16,5-2-14 0,7-1-27 0,6-4-26 15,3 2-51-15,5-7-48 0,5 2-45 0,9-2-51 16,6-3-63-16,12-2-47 0,6 4-54 0,20-7-34 16,-1 6-365-16,3 0-872 0,-1 1 386 0</inkml:trace>
  <inkml:trace contextRef="#ctx0" brushRef="#br0" timeOffset="181582.23">16459 14529 341 0,'37'-6'205'16,"-8"-1"41"-16,-2 0 13 0,-1-2 21 0,1 1 18 15,-11 0 29-15,0-1 20 0,-4 2 25 0,0-5 18 16,-6 2 3-16,-1-2 3 0,-1 1-12 0,0-1-22 15,-4-3 4-15,-5 3-12 0,-3-4-23 0,-1 8-25 16,-5-3-30-16,-5 3-22 0,1 3-26 0,-4 2-20 16,-5 3-21-16,-2 8-13 0,1 2-20 0,1 7-16 15,3 1-17-15,1 5-2 0,4 5-20 0,0-1-5 16,4 2-11-16,5 1-7 0,7 2-53 0,6-1-23 16,4-5 0-16,4-1 0 0,3-3 0 0,5-3 0 15,4-4 0-15,3-3 0 0,-7-8 0 0,8 2 0 16,1-6 0-16,-6-4 0 0,-2-2 0 0,7-5 0 15,-3-3 0-15,-6 2 0 0,0-6 0 0,1-2 0 16,-2-3 0-16,-3 0 0 0,-1-1 0 0,-2 1 0 16,-3 5 0-16,-3-1 0 0,0-5 0 0,-1 7 0 15,-4 5 0-15,1 2 0 0,1 1 0 0,-2 2 0 16,-2 4 0-16,0 1 0 0,2 2 0 0,0 0 0 16,-13 16 0-16,8-1 0 0,-4 10 0 0,6-6 0 15,0 10 0-15,4 2 0 0,0-2 0 0,7-2 0 16,2 0 0-16,5-2 0 0,2-2 0 0,0-3 0 15,4-4 0-15,-2-8 0 0,-1 0 0 0,4-4 0 16,-3-3 0-16,2-3 0 0,-2-2 0 0,0-3 0 16,-1-1 0-16,0-5 0 0,-3-1 0 0,4-5 0 15,-2-2 0-15,2-1 0 0,-6-1 0 0,2-1 0 16,-2-1 0-16,1 3 0 0,-2-3 0 0,0 4 0 16,-4 5 0-16,-3 4 0 0,2 2 0 0,-6 3 0 0,3 2 0 15,1 3 0-15,-5 2 0 0,0 0 0 16,0 0 0-16,-4 20 0 0,4-4 0 0,0 8 0 15,-4 5 0-15,4-1 0 0,-2 1 0 0,2-1 0 16,2-2 0-16,2 1 0 0,2-9 0 0,2-3 0 0,1 1 0 16,0-3 0-16,1-3 0 0,2-5 0 0,0 1 0 15,2-4 0-15,-1-4 0 0,6-2 0 16,-1-5 0-16,0 0 0 0,4-8 0 0,-2 0 0 16,1-2 0-16,1-5 0 0,-2 1 0 0,-3-1 0 0,4-2 0 15,-5 3 0-15,4-2 0 0,-5 3 0 0,-1 1 0 16,-2 10 0-16,-3 2 0 0,-3 1 0 0,-2 4 0 15,1 3 0-15,-1 1 0 0,-4 0 0 0,8 11 0 16,-6 0 0-16,2 6 0 0,1 0 0 0,-2 9 0 16,3 1 0-16,2 1 0 0,2-3 0 0,-2 1 0 15,5-4 0-15,3-1 0 0,3-3 0 0,-5-6 0 16,4-1 0-16,0-3 0 0,4-5 0 0,-7 0 0 16,3-4 0-16,5-2 0 0,-5-4 0 0,4 0 0 15,3-8 0-15,-9 2 0 0,7-9 0 0,-3 1 0 16,3-1 0-16,-5-3 0 0,1-1 0 0,-1-1 0 15,1-3 0-15,-3 1 0 0,-1-5 0 0,-6 1 0 16,2 0 0-16,-9-2 0 0,-2 1 0 0,-3 2 0 16,-4 5 0-16,0 7 0 0,-2 5 0 0,-5 6 0 15,4 4 0-15,-2 3 0 0,-2 4 0 0,-4 4 0 16,3 6 0-16,2 4 0 0,1 7 0 0,1 2 0 16,7 3 0-16,6-2 0 0,1 4 0 0,7-3 0 15,2 2 0-15,5-2 0 0,3 2 0 0,6-3 0 16,-1-2 0-16,1 0 0 0,2-5 0 0,-2-1 0 15,-1-1 0-15,-2-3 0 0,-6-4 0 0,-3 2 0 16,-4-4 0-16,-6 3 0 0,0-1 0 0,-3 0 0 0,-5-1 0 16,-5-2 0-16,-6 4 0 0,-2 1 0 15,-11-5 0-15,-1 2 0 0,-2-2 0 0,-3-3-138 16,-2-2-118-16,1-1-64 0,-3-4-86 0,0 1-82 16,-1-5-108-16,3-5-403 0,-4 4-1080 0,1-6 478 15</inkml:trace>
  <inkml:trace contextRef="#ctx0" brushRef="#br0" timeOffset="181716.77">17233 14114 4710 0,'-18'-28'273'0,"4"4"-77"0,4 5 3 16,5 3 4-16,-1 2-46 0,2 3-39 16,2 2-36-16,2 3-40 0,0 1-59 0,3 2-90 15,-3 3-138-15,12 4-174 0,3 3-447 0,0 3-937 16,8 4 414-16</inkml:trace>
  <inkml:trace contextRef="#ctx0" brushRef="#br0" timeOffset="181866.12">19198 14733 8064 0,'7'5'-451'16,"-3"0"-39"-16,1 2-54 0,-3-3 1 0,-4 1-136 15,-7 0-215-15,-2 0-967 0,-2-1 429 0</inkml:trace>
  <inkml:trace contextRef="#ctx0" brushRef="#br0" timeOffset="182300.29">13108 15254 3968 0,'-23'0'462'0,"10"-1"-250"0,4-1-108 15,5 2-53-15,4 0-17 0,0 0-14 0,35 3-17 16,2 1-4-16,23-1-11 0,40 4 8 0,-2-5-2 16,10 3 11-16,5-1 12 0,14 3 13 0,6-3 19 15,11 2 21-15,11 4 15 0,7-2 17 0,17 2 9 16,10-4-5-16,9 9 4 0,9 0-3 0,16-5-6 16,11 4-14-16,7 2-1 0,6-3-10 0,8 4 21 15,-1 0-10-15,2-1-9 0,-7 5-11 0,-11 3-4 16,2-4-7-16,-11 0-5 0,-13-3-2 0,-18-2-8 0,-12-1-8 15,-20 0 5-15,-17 0-9 0,-20-4-13 16,-15 1-36-16,-26-3-15 0,-34-1-23 0,-21-6-28 16,-12 0-47-16,-11-1-48 0,-9 0-57 0,-1 0-53 0,-43-9-51 15,-21 3-57-15,-44-6-39 0,-17 2-306 16,-10-5-804-16,-17 3 357 0</inkml:trace>
  <inkml:trace contextRef="#ctx0" brushRef="#br0" timeOffset="182633.05">14567 15494 112 0,'-216'-3'209'0,"7"-5"-22"0,16 4-15 0,5 1-26 0,9-4-11 16,13-1-12-16,5 1-2 0,18-3 15 0,10 2 15 15,13-3 21-15,15 2 19 0,9 0 17 16,36 3 12-16,5-3 22 0,18 5 3 0,1-5 22 16,7 2 7-16,10 1 19 0,7 2-15 0,6 2-26 15,6-3-22-15,4-1-8 0,12 1-15 0,22 3-8 0,25-2-11 16,37-4-10-16,11 8-9 0,12 0-19 15,11 2-10-15,12 0-14 0,15 2-8 0,10-6-7 16,18 8-4-16,9 2-5 0,-1 3 0 0,25 0-5 0,6 0-15 16,8 2-9-16,10 1-5 0,8 2-5 15,9-1-9-15,4 2-5 0,7-2 1 0,1 5-1 0,-10-2-8 16,0-1 3-16,-8 1-2 0,-7-1-7 0,-11-2 6 16,-7-2-7-16,-19-2 8 0,-11 2-9 15,-14-3 1-15,-19 2-7 0,-17-6 5 0,-18 1-13 0,-22 2 4 16,-16-7-18-16,-37-1-18 0,-21-1-31 15,-2 0-34-15,-8-3-43 0,-13 2-70 0,-3-5-96 0,-7 3-96 16,-5-3-118-16,-5-1-483 0,0-3-1066 0,-4-4 472 16</inkml:trace>
  <inkml:trace contextRef="#ctx0" brushRef="#br0" timeOffset="182782.47">19926 15528 7499 0,'12'1'503'0,"-1"-1"-407"0,-2 0-209 16,0 1-50-16,-3 1-131 0,-2-1-178 0,-4-1-173 16,0 0-424-16,0 0-1158 0,0 0 513 0</inkml:trace>
  <inkml:trace contextRef="#ctx0" brushRef="#br0" timeOffset="184799.94">4908 5650 2347 0,'-28'-23'52'0,"3"-2"103"15,-1 4 24-15,2 1 15 0,2 0-4 16,3 2-3-16,5 2-8 0,1 2 9 0,0-1 7 16,7 7 7-16,-3-1 4 0,2 2-9 0,1-1-14 15,2 4-21-15,3 2-16 0,-3 0-20 0,4 2-3 0,0 0 1 16,0 0 9-16,9 8-1 0,-3 3 3 16,3 3 6-16,-1 3 1 0,6 8-5 0,-2 0-8 15,-2 3-14-15,4-2-12 0,-5 5-8 0,5-6-10 16,-1 2-9-16,-2-4-6 0,5 0-5 0,-1-4 11 0,7-2-4 15,5-9 7-15,-6-6 12 0,15-3 9 0,0-7-6 16,17-14-7-16,24-17-1 0,5-7-6 0,-4-7-1 16,-3-2-11-16,2-3 5 0,1-10-11 15,6 4-3-15,7-4 2 0,-4-1-10 0,3-4 0 16,-4 1-22-16,-3 0-29 0,-2-3 0 0,-6 6 0 0,-8 1 0 16,-5 6 0-16,-23 21 0 0,0-4 0 0,-2 12 0 15,-10 11 0-15,-4 2 0 0,2 4 0 0,-6 6 0 16,-3 2 0-16,-4-1 0 0,-3 7 0 0,-3 1 0 15,3-1 0-15,-4 3 0 0,2 1 0 0,-4 0 0 16,1 6 0-16,1-1 0 0,-1 2 0 0,3 0 0 16,-1-1-15-16,-1 3-151 0,0 0-66 0,0 0-67 15,4-1-88-15,-5 0-92 0,0 2-119 0,1-4-405 16,-5 0-1086-16,1-1 480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39:09.325"/>
    </inkml:context>
    <inkml:brush xml:id="br0">
      <inkml:brushProperty name="width" value="0.05292" units="cm"/>
      <inkml:brushProperty name="height" value="0.05292" units="cm"/>
      <inkml:brushProperty name="color" value="#FF0000"/>
    </inkml:brush>
  </inkml:definitions>
  <inkml:trace contextRef="#ctx0" brushRef="#br0">880 8497 170 0,'-1'-2'302'16,"1"-5"3"-16,0 7 8 0,-4-10 0 15,4 10 4-15,0-8-3 0,0 2 4 0,0 1-2 16,0 0-3-16,0 1-3 0,0 4 0 0,0-7-10 16,0 7-12-16,-1-5-14 0,1 5-14 0,0-5-25 15,0 5-16-15,1-3-26 0,-1 3-21 0,0 0-22 16,0 0-13-16,0 0-20 0,0 0-12 0,0 0-13 15,0 0-7-15,0 0-7 0,4 11-1 0,-3-5-17 0,-1 1-5 16,4 4-4-16,-3 1-4 0,3-4-6 16,-4 3-5-16,4 1-2 0,0-3-6 0,0 1-3 15,-3-1-2-15,1-3-3 0,0-2 16 0,0 3-3 16,1-4 3-16,-2 1 16 0,1-3 14 0,-2-1 23 16,12-5 21-16,2-5-12 0,7-7 2 0,5-3-5 15,10-12-1-15,6-7-6 0,2-3-10 0,21-13-9 16,-17 12 4-16,23-16-5 0,-6 3-6 0,4 3-3 15,-19 19-14-15,0-1-8 0,1 4-37 0,-5 5 0 16,0 1 0-16,-14 8 0 0,-4 4 0 0,-3 3 0 16,-5 0 0-16,-9 6 0 0,1-1 0 0,-2 0 0 15,-5 1 0-15,0 3 0 0,0-2 0 0,-2 2 0 16,-3 1 0-16,7-3 0 0,-4 0 0 0,-3 3 0 16,0 0 0-16,0 0 0 0,0 0-153 0,0 0-83 15,0 0-71-15,-3 13-88 0,3-13-108 0,-5 11-136 16,5-8-354-16,0-3-1076 0,0 0 476 0</inkml:trace>
  <inkml:trace contextRef="#ctx0" brushRef="#br0" timeOffset="683.28">1069 9607 116 0,'-10'0'448'0,"10"0"-3"0,-8-1-7 15,8 1-23-15,0 0-27 0,-6-1-31 0,6 1-37 16,0 0-35-16,-7 2-27 0,7-2-31 0,0 0-22 15,0 0-10-15,3 7 0 0,-3-7-15 0,1 7-15 16,2-5-12-16,-3 3-9 0,0-5-5 0,4 6-3 16,-3-4-2-16,-1-2 3 0,4 5 0 0,-3-5-2 15,2 3 9-15,-3-3 9 0,0 0 6 0,0 0 0 16,11-3 4-16,-3-1-13 0,1-1-14 16,6-5-3-16,2-3-4 0,6-3-18 0,-2-3-11 0,5 0-7 15,-2-1-11-15,5-4-2 0,0-1-8 0,-5 2-13 16,6-3-5-16,-4 4-6 0,0 3-6 0,-4 2 0 15,-8 7-25-15,-1 0-35 0,-3 3-34 0,-3 2-46 16,-2 1-55-16,-1 3-72 0,-4 1-46 0,0 0-42 16,0 0-44-16,-4 18-58 0,-10 3-65 0,-5 3-436 15,-1 3-993-15,1-1 439 0</inkml:trace>
  <inkml:trace contextRef="#ctx0" brushRef="#br0" timeOffset="1017.53">806 10704 202 0,'1'3'487'0,"-1"-3"-8"0,0 0-3 16,0 0-21-16,0 0-19 0,0 0-25 0,8-12-25 15,-1 6-28-15,0-3-28 0,3-2-28 16,8-1-30-16,4-4-22 0,3-2-29 0,4 2-18 16,-1-2-22-16,4 3-16 0,2-4-17 0,1 4-16 15,12-6-12-15,0 2-12 0,-14 5-24 0,-3 2-33 0,-5 2-48 16,-3 1-60-16,1-2-61 0,-5 6-83 0,-4 2-71 15,-5-1-78-15,0 1-72 0,-4 4-385 0,-5-1-874 16,0 0 387-16</inkml:trace>
  <inkml:trace contextRef="#ctx0" brushRef="#br0" timeOffset="1516.56">705 12544 3320 0,'0'0'360'0,"0"0"-151"16,0 0-58-16,-9 21 13 0,9-21 16 0,0 0 0 15,0 0-4-15,0 0-2 0,0 0-6 0,0 0-2 16,0 0-9-16,0 0-7 0,0 0-15 0,0 0-15 16,6 0-6-16,-6 0-12 0,26-18-13 0,-8 7-6 15,10-3-5-15,4-1-10 0,-3-1-7 0,6-2-7 16,-1 3 0-16,2-2-7 0,-3 2-6 0,3 3-4 16,-7-2 0-16,1 0-8 0,-7 6-4 0,-1-1-19 15,-5 4-18-15,-5-1-24 0,0-1-32 0,-2 4-40 16,-5 1-51-16,1-2-58 0,-1 2-66 0,-5 2-82 15,0 0-92-15,0 0-382 0,0 0-908 0,-15 18 402 16</inkml:trace>
  <inkml:trace contextRef="#ctx0" brushRef="#br0" timeOffset="6183.88">12470 6358 298 0,'0'0'360'15,"-4"3"11"-15,3 2 22 0,1-5 0 0,0 0-9 16,-1 3-14-16,1-3-18 0,0 0-21 0,0 5-5 15,1-2-9-15,-1-3-7 0,0 8-14 0,1-2-23 16,1 0-21-16,0 4-13 0,1 1-17 0,2 2-23 16,0 3-18-16,3-2-22 0,1 2-12 0,2 2-12 15,3 1-14-15,0-3-11 0,9 3-9 0,0-1-14 16,2-1-3-16,0-4-11 0,3 1-3 0,0-4-10 16,0-2-4-16,3 1-3 0,0-3-8 0,1-1-14 15,2-2 6-15,0-1-6 0,0-3 2 0,4-1-7 0,-2 0 1 16,0-4-6-16,-2-1 3 0,-2 0-5 15,4-1 2-15,-4-5-2 0,0 0-3 0,-4-2-5 0,2-1 3 16,-5 2-9-16,-5 4-1 0,-1 2 4 16,-4 0 3-16,-4 2-2 0,0 1 4 0,0 0-1 0,-5 3 1 15,2-2 2-15,-4 2-3 0,2 1-4 0,2 1 9 16,-8 0-3-16,13 4 5 0,-8 0-5 0,5 1-4 16,-1 1 2-16,0 1 6 0,5 0 4 0,-5-2-12 15,9 4-4-15,-1 0 1 0,3-2 10 0,9 2-9 16,3-1 1-16,-1-3-7 0,2-1 9 0,6-1-12 15,1-1 6-15,10 0-3 0,-10-4 5 0,-2-2 0 16,12-3 4-16,-10 2-6 0,-3-8-6 0,-1 3 12 16,-2-1-3-16,-2-4 14 0,-4 2-4 0,4 4 9 15,-6-3 7-15,-7 3 9 0,-5 0 2 0,1 1 7 16,-3 4-6-16,-1 0-3 0,1 2-40 0,-1 1-3 16,-2 1 0-16,5 1 0 0,-2 2 0 0,-2 2 0 15,9 1 0-15,-2 3 0 0,1 0 0 0,1 1 0 16,6 3 0-16,1-1 0 0,0 0 0 0,4-1 0 15,1-2 0-15,0 1 0 0,1-3 0 0,1 1 0 16,-1-6 0-16,5 3 0 0,-2-3 0 0,1-2 0 16,0-2 0-16,0-2 0 0,-2 0 0 0,3-4 0 15,3-1 0-15,-4-1 0 0,14-5 0 0,-3 0 0 16,-13 4 0-16,2-3 0 0,4 1 0 0,-8 2 0 16,-2 2 0-16,-2 3 0 0,-1 0 0 0,-7 4 0 0,1-1 0 15,-4 2 0-15,3 1 0 0,1 2 0 16,-3 0 0-16,0 3 0 0,-3-2 0 0,3 1 0 15,0-2 0-15,-3 3 0 0,3-1 0 0,-1-1 0 0,2-2 0 16,0-1 0-16,5-1-25 0,-2-2-263 0,7-4-95 16,-8 2-113-16,9-2-138 0,0-7-428 15,-5 0-1149-15,2-1 510 0</inkml:trace>
  <inkml:trace contextRef="#ctx0" brushRef="#br0" timeOffset="7033.8">18178 6507 3189 0,'6'-5'243'0,"-6"5"-50"0,0-7-4 0,0 3 23 15,0 4 41-15,0-7 9 0,0 5-3 0,0 2-13 0,0 0-19 16,0-5 2-16,0 5-10 0,0 0-16 16,0 0-15-16,0 0-9 0,0 0-4 0,0 0-1 15,14 13-17-15,-10-3-15 0,1-1-2 0,3 2-21 0,2 4-10 16,-1-1-8-16,5 4-8 0,4 1-19 0,4-1-1 16,-3 0-8-16,5-2-7 0,3-3-13 15,1 1-8-15,-1-7-15 0,0 1-3 0,3-2-5 16,4-4 1-16,-5-1 2 0,2-3 3 0,2-4 5 0,-5-1-10 15,4-5-5-15,3 1 1 0,-5-2-8 0,2 0 6 16,0-8 13-16,0 6 1 0,0-1 3 0,3-2-9 16,-5 0 14-16,1-1 8 0,-2 3-39 0,-1 2 0 15,-1 2 0-15,-5 3 0 0,-4 2 0 0,1 5 0 16,-1 3 0-16,0 0 0 0,1 6 0 0,-2 2 0 16,2 3 0-16,0 3 0 0,1 3 0 0,-2 4 0 15,0-1 0-15,1-1 0 0,-2-2 0 0,1 2 0 16,-5-6 0-16,3 1 0 0,-2-2 0 0,3-1 0 15,6 0 0-15,0-1 0 0,-3-4 0 0,2 0 0 16,-3-5 0-16,8-1 0 0,5-1 0 0,-2-1 0 16,-1-8 0-16,3 3 0 0,-1-2 0 0,-1-3 0 15,5 1 0-15,-2-1 0 0,3-3 0 0,-2 1 0 16,1 0 0-16,-5 0 0 0,2 3 0 0,4-2 0 16,-5 6 0-16,-4 1 0 0,-7 2 0 0,-2 2 0 15,0 1 0-15,-5 2 0 0,1 3 0 0,-2-1 0 16,6 3 0-16,-9 2 0 0,4 1 0 0,-3-1 0 15,-1 1 0-15,3 3 0 0,-1-2 0 0,2 2 0 16,1-2 0-16,1 0 0 0,3-2 0 0,0-1 0 0,8 0 0 16,-6-2 0-16,2-2 0 0,6-2 0 15,4 0 0-15,0-2 0 0,-3-2 0 0,0-3 0 16,1-1 0-16,-3 2 0 0,1-1 0 0,-1 0 0 16,0-2 0-16,-8 2 0 0,3-1 0 0,-1 1 0 0,-1 0 0 15,1-1 0-15,-3 0 0 0,-5 3 0 0,-3 0 0 16,4 1 0-16,-2-2 0 0,-1 3 0 0,-3 0 0 15,-3-2 0-15,0 1-15 0,4 0-292 0,-4 1-157 16,3-2-217-16,-2-1-440 0,1 1-1215 0,-7 3 538 16</inkml:trace>
  <inkml:trace contextRef="#ctx0" brushRef="#br0" timeOffset="7184.29">21232 6730 399 0,'0'0'365'0,"-5"0"-87"0,5 0-127 16,0 0-148-16,0 0-203 0,0 0-215 15,0 0 95-15</inkml:trace>
  <inkml:trace contextRef="#ctx0" brushRef="#br0" timeOffset="10267.02">14982 5645 38 0,'0'0'367'0,"0"0"10"0,-3 5-16 0,3-5 5 15,0 0-23-15,0 0-23 0,0 0-21 0,-5-7-17 16,5 7-14-16,-1-4-7 0,1 4-11 0,0 0-9 16,0 0-8-16,-3-4-13 0,3 4-17 0,0-4-12 0,0 4-12 15,-1-4-9-15,1 4-9 0,-3-10-6 16,3 4-10-16,-1 1-2 0,1-5-6 0,1-1-8 15,2 0-5-15,-2-4-7 0,4-3-7 0,-1-2-4 16,6-3-11-16,0-5-5 0,2-2-7 0,5-3-5 0,8-16-8 16,1 0-8-16,2-1-6 0,1-2-8 15,17-20 0-15,6 0-5 0,4-1-5 0,2-7 5 16,1 6-18-16,9 1-4 0,2 5-3 0,-1-3-1 16,-1 8-2-16,2 4-6 0,-1 6 3 0,-18 19-5 0,4 1 1 15,23-10-3-15,-29 18-5 0,2 0 29 0,1 3-7 16,0-1-2-16,0 4-4 0,4-1-3 0,-5 0-7 15,2 6 5-15,-4-1-8 0,-10 2-4 0,-6 0 6 16,2 0-4-16,-2 0-4 0,-4 1 5 0,2 0 5 16,-3-1-18-16,-4-1 9 0,-5 6-3 0,-3-4 2 15,-1 1 2-15,-6 4 0 0,1-1-6 0,-2 0 8 16,-2 4 8-16,1-4-13 0,-5 3-1 16,2 0 0-16,-3 0-1 0,-2 0-8 0,0 0-12 15,1 5-13-15,-2-7-13 0,1 5-11 0,0-3-10 0,-2 2-9 16,3 3-9-16,-6-6-9 0,1 4 1 0,0 0-8 15,-3-1-8-15,2 1 5 0,-3-2 14 0,-3 1 3 16,1 0 11-16,-2-1 5 0,-5 0 4 0,0 0 9 16,0-1 8-16,-2 1 4 0,-2-2 8 0,-6 2-1 15,2-2 9-15,5 3 8 0,-1 0 7 0,0-1 8 16,3-1 7-16,1 4 17 0,0-2 18 0,4 3 12 16,4-1 13-16,2 0 11 0,-1-1 8 0,3-1-2 15,0 0-1-15,2 2-5 0,4 1-6 0,-7-1-7 16,7 1-5-16,-8 0-4 0,8 0-5 0,0 0-3 15,0 0 1-15,0 0-3 0,25 3-4 0,-6-1-1 16,-1-2-6-16,5 3 1 0,4 0 0 0,2-1-2 16,3-1-4-16,-2-1-2 0,2 1-1 0,-2 3-2 15,2-5-3-15,-5 2-1 0,-5 2-3 0,-6-3 2 16,-4 1 1-16,1 1-1 0,-2-1-2 0,-4-1 0 16,1 2-2-16,-2-2-1 0,-1 1 1 0,-5-1-6 15,4 2 2-15,-4-2 3 0,0 6-2 0,-3-2 2 16,-1 1 3-16,-1 0-4 0,2 1-8 0,-4 3 7 15,-1-1 0-15,1 2 2 0,0-1 1 0,1 2-4 16,-4 4 5-16,1-2 0 0,1 0-2 0,-1 3 1 16,4-2 3-16,0 1-5 0,2-1 0 0,-2 0 5 15,1-2-5-15,2 4 0 0,0-5 3 0,1 1 2 16,1-2-2-16,1 1-7 0,-2-4 4 0,1 1 2 16,1-1 0-16,-1-1 0 0,0 1 1 0,0-2-1 15,0-4-2-15,0 4 0 0,0 0-22 0,0-2-22 16,0-3-29-16,2 5-40 0,-2-5-56 0,1 2-63 15,-1-2-79-15,0 0-81 0,4 4-108 0,-4-4-305 16,0 0-871-16,16-5 385 0</inkml:trace>
  <inkml:trace contextRef="#ctx0" brushRef="#br0" timeOffset="10416.56">17016 4260 379 0,'0'0'387'0,"-5"4"1"16,5-4 1-16,0 0-9 0,-5 3-13 0,5-3-25 15,0 0-37-15,0 0-35 0,-4 3-35 0,4-3-68 16,0 0-86-16,0 0-88 0,0 0-100 0,0 0-144 16,0 0-304-16,0 0-600 0,0 0 266 0</inkml:trace>
  <inkml:trace contextRef="#ctx0" brushRef="#br0" timeOffset="21200.2">5279 10494 287 0,'-8'0'326'0,"-1"0"-12"0,-1 0 0 16,0 0-4-16,1 0-8 0,2 0-14 0,-1-1-5 15,0 0 0-15,0 1-3 0,8 0-7 0,-11 0-3 16,6 1-4-16,5-1-9 0,-8 0-8 0,8 0-7 16,-8-1-9-16,8 1-2 0,0 0-16 0,0 0-13 15,-6 0-16-15,6 0-17 0,0 0-24 0,0 0-14 16,0 0-7-16,0 0-11 0,23 1-15 0,0-2-1 15,9 1-11-15,10-2-7 0,16 3-9 0,8-3-9 16,-3-1-2-16,27 2-12 0,-26-1 6 0,1 1-12 16,26 1-6-16,-31-2-2 0,4 4-7 0,-1 0 0 15,-2-2-11-15,-3-1 4 0,-6 1-5 0,-12-1-3 16,-5 1-1-16,0-2-4 0,1 0 4 0,-16 2 1 16,2 0 0-16,-4-2-3 0,-8 1 3 0,1 0 9 15,-3 1 17-15,-3 0 12 0,2-1 23 0,-7 1 0 16,10 0 6-16,-10 0-4 0,6 0 3 0,-6 0-11 15,0 0-2-15,0 0 2 0,8 0-21 0,-8 0-15 16,0 0 4-16,5 1-1 0,-5-1-15 0,0 0-25 16,0 0-7-16,0 0-12 0,10-1-22 0,-10 1-25 15,8 0-52-15,-8 0-68 0,0 0-91 0,15 1-93 16,-15-1-116-16,13 1-129 0,-8 0-346 0,-5-1-1048 16,0 0 464-16</inkml:trace>
  <inkml:trace contextRef="#ctx0" brushRef="#br0" timeOffset="23167.48">5587 11507 28 0,'-12'-5'304'0,"2"0"-17"0,-4-3-2 0,0-2-1 15,3 5-3-15,2-1-2 0,-2 0-1 0,4 0-12 16,-2-1-7-16,2 5-3 0,2-2-11 0,1 0-5 16,1 1 0-16,-4-1-6 0,6 2-10 0,1 2-11 15,-5-5-14-15,5 5-12 0,-3-3-16 0,3 3-15 16,-1-3-17-16,1 3-13 0,0 0-15 0,4-4-10 15,6 4-11-15,3-1-5 0,7 0-11 0,10-2-9 16,2 3-7-16,2 0-3 0,19 1-10 0,-1 0-2 16,4-2-6-16,0 2 0 0,7 4-5 0,2-3-3 15,26 1-3-15,-26-3-4 0,0 1-1 0,-1 2-2 16,0 1-3-16,-2-1 0 0,-4 1-3 0,0-3 3 16,-3-2-3-16,-17 3-4 0,-5-3 4 0,1-1-4 0,-2-1 0 15,-3 2-2-15,-10 0 2 0,-2-1-3 16,-6 1-5-16,1-1-10 0,-6 1-9 0,2-1-19 15,-3 0-14-15,-1-1-23 0,-3 0-39 0,-1 3-46 16,-1-7-37-16,1 7-36 0,-13-5-40 0,0 4-49 0,-6 1-44 16,-8 0-373-16,-6-4-798 0,0 3 354 15</inkml:trace>
  <inkml:trace contextRef="#ctx0" brushRef="#br0" timeOffset="23483.28">5739 11475 342 0,'-17'-1'357'16,"3"1"-12"-16,2-1-1 0,4 0 8 0,-1 1-6 16,0-1 6-16,4-1-13 0,5 2-19 0,-9-1-24 0,9 1-27 15,-4-2-23-15,4 2-27 0,0 0-22 0,22-8-20 16,9 6-17-16,6-1-15 0,15-1-16 16,7 2-11-16,3-1-13 0,4 2-9 0,27-4-9 15,-29 5-6-15,1 2-13 0,0-2-11 0,-1 3-1 0,-4 0-8 16,-1 0-6-16,-3-2-4 0,-6 0 2 0,-12 2-11 15,-4-2 2-15,-4-2-2 0,-7 1-3 0,-5 0-2 16,-5 0 4-16,-3 0 17 0,1 0 23 0,-4 0 14 16,-2 0 7-16,-5 0-4 0,9-1-3 0,-9 1-8 15,4 1-13-15,-4-1-5 0,9-3-8 0,-9 3-12 16,0 0-21-16,6-1-31 0,-6 1-32 0,0 0-34 16,11 3-48-16,-3-3-65 0,3 1-72 0,0 1-90 15,11-1-114-15,-2-1-382 0,8 3-922 0,-1-5 408 16</inkml:trace>
  <inkml:trace contextRef="#ctx0" brushRef="#br0" timeOffset="23616.95">7352 11650 22 0,'0'3'375'16,"-3"1"-38"-16,3-4-33 0,0 7-39 0,0-5-64 0,0-2-84 15,0 7-107-15,3-2-118 0,-2-3-147 16,3 2-274-16,4-3 121 0</inkml:trace>
  <inkml:trace contextRef="#ctx0" brushRef="#br0" timeOffset="24633.64">11724 10658 106 0,'5'-4'431'0,"-2"1"-15"0,-1-1 5 16,-1 1-13-16,2 0-4 0,0-1-20 0,-3 4-19 16,2-4-27-16,-1 1-16 0,2 1-26 0,-3 2-22 0,0-5-19 15,0 5-22-15,0 0-25 0,0 0 4 16,0 0-20-16,0 0-21 0,0 0-15 0,0 0-10 16,-12 7-4-16,5 4-3 0,-7 3-3 0,-4 9-8 0,-4 1 0 15,-1 3-19-15,1 0-4 0,3 3-18 0,-5 11-8 16,10-8-7-16,0-1 1 0,6 0-11 0,4 1-7 15,3-3-5-15,4 2 7 0,3-1-11 16,7 2-7-16,1-4-1 0,2-3-2 0,6-2 2 0,1-1-10 16,5-3-5-16,-1 1-2 0,-1-5 1 0,3-3 3 15,0 0-4-15,-2-5-5 0,0 1 3 0,-10-6-2 16,-4-1 3-16,-1 0-4 0,-3-1 1 0,-1-2-5 16,-3-1-18-16,0-3-12 0,-1 2-27 0,-4-2-28 15,-4-1-38-15,-1-3-56 0,-3 0-58 0,2 0-76 16,-4-1-56-16,-3-1-69 0,3-2-73 0,-4 0-399 15,1-2-972-15,4 2 429 0</inkml:trace>
  <inkml:trace contextRef="#ctx0" brushRef="#br0" timeOffset="25483.23">12220 10707 443 0,'0'-5'480'0,"0"0"5"0,1 2 6 0,-1-2-16 0,0 1-14 16,0 4-25-16,1-7-20 0,-1 7-35 15,0-4-37-15,0 4-37 0,0 0-31 0,0 0-31 16,0 0-12-16,0 0-19 0,0 19-20 0,0-8-15 0,2 0-14 16,-1 7-16-16,-2 3-12 0,2 3-15 0,-5-5-12 15,5 5-11-15,-1 1-10 0,0-6-4 0,-2 7-14 16,0-8-13-16,0-1-24 0,-1-1-24 0,0-1-25 15,0-4-51-15,1-2-29 0,-1-1-34 0,0-4-21 16,3 2-4-16,-2-2-18 0,2-4-39 0,-3 1-28 16,3-1-9-16,-4-10-3 0,3 3 3 0,-2-4 6 15,0-4 5-15,-1-2 13 0,1-8 7 0,2 0 20 16,2-4 21-16,-1 0 22 0,3-2 29 0,-4-1 28 16,1 4 36-16,0 0 32 0,-2 8 43 0,2 1 24 15,-1 3 31-15,0 0 37 0,1 4 36 0,-1 1 22 16,1 4 13-16,0-1 5 0,0 2-6 0,0 1-8 15,0-1-20-15,1 1-15 0,-1 5-7 0,1-3-18 16,-1 3-9-16,10 0-11 0,-3 3-7 0,3 1-7 16,3 0-6-16,1 3-5 0,4 2-7 0,-2 1-10 15,7 3-3-15,0 1-5 0,-1 3-2 0,-3 1-13 16,-2-3-15-16,-6 0-12 0,2 0-10 0,0 0-6 16,-4 2-4-16,-4 0-5 0,-1-2-3 0,-3 2 0 15,-3-4 5-15,-4 0-2 0,-3 3 7 0,-3-1 3 0,-1-1 1 16,-5 0 1-16,-4-4 5 0,-1 5 6 15,2-7 15-15,1-2 15 0,2 0 15 0,-1-1 17 16,6-3 15-16,3-1 24 0,1 0 13 0,2-1 12 16,0-1-11-16,7 1-18 0,-6-5-9 0,6 1-11 0,5-1-5 15,10-5-9-15,4 1-8 0,11-4-1 0,3-1-4 16,17-1-8-16,-13 2-4 0,0 1-3 16,13-4-4-16,-12 7-1 0,-5 1-7 0,3 3 5 15,-2 1-10-15,-13 0 0 0,0 2-1 0,-5 1-2 0,-3 0-1 16,-1 1-3-16,-3 1 7 0,-3 0-7 0,0 2 3 15,-1 2 7-15,-1 1-2 0,-4 0 2 0,0 4 2 16,0-1-3-16,-2 2 0 0,0 0 0 0,1-1 0 16,-2 4-6-16,3 0 2 0,0-3-4 0,2 1-2 15,0-1-11-15,3-1-10 0,1-1-12 0,0-1-9 16,2-3-20-16,2-1-29 0,-1 0-35 0,-4-3-38 16,9-4-45-16,-5-1-52 0,5-3-30 0,-4 2-52 15,1-4-55-15,2-4-55 0,-2-4-338 0,0 1-854 16,1 0 378-16</inkml:trace>
  <inkml:trace contextRef="#ctx0" brushRef="#br0" timeOffset="25616.68">12943 10676 130 0,'-5'-9'314'0,"1"0"17"0,-1 1-1 0,1-1 15 15,-3 3 12-15,2 0-5 0,1 1-15 0,1 2-31 16,-1-1-31-16,3 1-35 0,1 3-31 0,-4-4-38 16,4 4-49-16,0 0-76 0,0 0-85 0,12 14-95 15,-3-6-122-15,-1-1-317 0,9 3-621 0,-2 0 275 16</inkml:trace>
  <inkml:trace contextRef="#ctx0" brushRef="#br0" timeOffset="25983.36">13084 10988 310 0,'-4'-3'451'0,"1"-3"3"0,1-1-26 0,-2 0-2 15,4-3-10-15,-1 0-21 0,2-2-22 0,0 0-28 16,2-1-19-16,2-3-33 0,0 0-15 0,-2 3-15 0,3 0-18 15,0 2-14-15,1 0-23 0,-1 1-13 0,-1 0-14 16,-1 1-13-16,-1 2-13 0,-1 2-6 16,0 2-34-16,1-1-13 0,-3 4-7 0,7 0-10 15,-7 0-7-15,3 7-10 0,0 0-3 0,0 3-3 0,-1 7-8 16,2 0-1-16,-4 3-8 0,1 5-7 16,-2 7 3-16,2-1-2 0,-1 0-11 0,-1 3-2 15,1-1-1-15,0 1-11 0,0 0 6 0,-4-2-3 16,2-2-2-16,-2-1 4 0,1 0 0 0,-4-4-5 0,2-6 1 15,-2-1-1-15,1-2-4 0,-1-5 3 0,-2 3 9 16,2-3-13-16,-1-4 1 0,-1 0 0 0,-2-2 3 16,-1-3-3-16,3-1 4 0,-1-1-4 0,0-1-2 15,2-1-1-15,-2-4 1 0,5 0-5 0,1-3-20 16,1-3-9-16,3 1-16 0,4-7-25 0,9-4-33 16,5-4-46-16,5-1-65 0,13-16-66 0,1 0-69 15,2 1-79-15,20-22-63 0,-27 25-422 0,9 0-985 16,-4-1 435-16</inkml:trace>
  <inkml:trace contextRef="#ctx0" brushRef="#br0" timeOffset="26117.52">13398 10604 3369 0,'-23'-16'241'0,"5"6"-80"0,2-3 18 0,0 5 26 16,5 0-2-16,-1 1-42 0,4 2-41 0,1 0-23 16,3 1-28-16,2 1-33 0,2 3-32 0,0 0-60 15,15 0-76-15,-2 2-91 0,10 1-116 0,-5 1-344 16,12 6-739-16,3-2 327 0</inkml:trace>
  <inkml:trace contextRef="#ctx0" brushRef="#br0" timeOffset="26916.55">13664 10850 316 0,'1'-14'409'0,"-1"8"-6"0,0 1-12 0,-1-5-7 16,-2 4-14-16,0-3-30 0,-1-1-27 0,-3 0-28 15,1-1-28-15,-3 4-26 0,-1-1-23 0,-2 1-20 16,-3-1-22-16,2 4-18 0,3 0-16 0,-3 3-10 16,2 1-16-16,2 1-4 0,0 3-21 0,0 0-5 15,0 5-5-15,4-1-11 0,0 1-3 0,5 1-8 16,1 1-4-16,5 0-5 0,-1 3-2 0,6 0-7 16,3-1 5-16,0-2-4 0,2 2-6 0,4 4-1 0,-4-5-3 15,2-2-5-15,-4 3-9 0,0-4 10 16,-4 1-8-16,2-1-2 0,-7-1 2 0,3 0-2 15,-3-2 1-15,-4 0-1 0,-1-1 2 0,-5 2 1 0,1-2 4 16,-5 0 2-16,-1-1 4 0,-4 0 2 0,-3 1-5 16,-2-3-3-16,0 1 5 0,0-3-6 0,-3 1-4 15,2-2-2-15,2 1-9 0,4-2-13 0,3 2-13 16,1-1-13-16,4 1-24 0,-2-1-42 0,7-2-44 16,1 3-30-16,1-7-14 0,3 0-14 0,10 1-17 15,3-2-10-15,8-3-1 0,1-3-3 16,3-2 21-16,1-2 5 0,3 0 17 0,-4-2 23 0,12-12 22 15,-11 8 26-15,10-7 32 0,-14 7 33 0,-2-2 40 16,2 2 37-16,-6 0 44 0,-2 5 28 0,-4 4 27 16,-1 0 19-16,0 3 29 0,-7 1 28 0,-1 1 26 15,-1-1 6-15,-3 4 3 0,-1 0-8 0,0 1-18 16,-2 2-16-16,-2 2-20 0,0-1-19 0,4 3-8 16,-18 7-19-16,8-3-8 0,-4 8-11 0,1 2-11 15,0 2-10-15,-2 10-8 0,2-1-7 0,4 4-6 16,3-2-2-16,-1 3-9 0,6 1-5 0,2-3-2 15,2-1-4-15,2 0-5 0,0-8-5 0,4 0 1 16,-1-2-4-16,1 0-2 0,0-4-2 0,-3-2 3 16,3-4-3-16,0-1-1 0,1-2 1 0,-2-4 15 15,0 0 6-15,2-2 13 0,1-4 13 0,-2-1 4 16,4-4 3-16,-3 3 5 0,2-3-3 0,2-2-1 16,-4 0-1-16,3-2-8 0,-2 4-4 0,1-1-1 15,-2 2-6-15,-1 2-7 0,0 1-7 0,0 1-2 16,4 1-11-16,-3 3 2 0,-1 2-3 0,5 2-5 0,-2 2-3 15,-1 3-4-15,3 1-1 0,3 3 1 16,-6-1-15-16,1 5-7 0,-2-2-7 0,0 1-4 16,-5 1 3-16,0-1-1 0,-2-2 0 0,1-1 4 0,-2-1 4 15,-2-1-7-15,-2-4 9 0,0 1 1 0,0 0 6 16,-1-3 16-16,2 0 8 0,1-3 14 16,-9 1 3-16,9-1 6 0,-9-5-3 0,5 2 11 15,2-4 0-15,-1 0-12 0,1 0 3 0,3-3-17 0,5 0 5 16,-2-7-16-16,1 1-15 0,8 3-27 0,1-2-27 15,4-3-38-15,4 1-55 0,1 1-58 0,-4 1-45 16,9 2-57-16,-4 1-47 0,-6 4-39 0,-1 0-42 16,1-3-55-16,-7 4-363 0,-1-2-919 0,-2 2 407 15</inkml:trace>
  <inkml:trace contextRef="#ctx0" brushRef="#br0" timeOffset="27083.69">14078 10614 282 0,'-9'-3'432'0,"4"0"1"0,-4 1-35 16,5-1-34-16,3 0-23 0,1 3-38 0,0 0-24 16,15-7-24-16,-2 6-32 0,6-1-25 0,2 0-46 15,0 1-65-15,1-1-92 0,0 2-107 0,-4 0-121 16,2 0-334-16,-6-3-613 0,-4 1 272 0</inkml:trace>
  <inkml:trace contextRef="#ctx0" brushRef="#br0" timeOffset="34149.47">14589 10874 66 0,'1'-6'292'0,"-1"6"-4"16,0 0-8-16,0 0-4 0,6-5 3 0,-6 5-3 15,5-1 8-15,-3-1 4 0,-2 2 0 0,3-5 6 16,-2 3-5-16,0-2-3 0,-1 4-8 0,3-6-10 15,-3 1-12-15,0 2-18 0,0 3-16 0,-5-9-12 16,1 4-13-16,0 1-16 0,-1-1-18 0,-1 1-13 0,-4 1-13 16,-1 3-19-16,0 0-11 0,-1 3-13 0,-2-1-6 15,-1 6-13-15,-2 1-6 0,2 3-9 16,2 2-7-16,-1 0-6 0,5 2-3 0,3 1-7 0,-1 1 0 16,3-2-5-16,2 2-3 0,4-5-3 0,2-2-3 15,1-1 4-15,3-2-1 0,1-2-2 16,2-1-3-16,2-4-16 0,1-1 3 0,-1-2 6 0,0-3 9 15,5-2 4-15,-4-3 3 0,2 0 8 0,-4-3 2 16,1 0 14-16,-3 0-10 0,-1-1 5 0,-2 0 8 16,-1 2 4-16,-1-1 8 0,-1 4 2 0,-2 2 7 15,0 3-9-15,0-1-11 0,-1 0-14 0,1 2-4 16,-2 3-3-16,0 0-5 0,0 0-2 0,0 14-1 16,-2-4-3-16,4 0-10 0,-2 3-11 0,1 1-25 15,4-3-21-15,-1 0-26 0,2 0-29 0,1 0-45 16,0-4-45-16,2-2-50 0,0-1-55 0,1-4-44 15,3-1-36-15,-4-3-36 0,0-4-26 0,5-4-21 16,-1 1-347-16,0-3-866 0,-3-4 384 0</inkml:trace>
  <inkml:trace contextRef="#ctx0" brushRef="#br0" timeOffset="34300.67">14964 10564 102 0,'2'-6'369'0,"-2"-1"-8"0,3 1 1 15,-3 3 20-15,-3-2-10 0,2 1-6 0,-3 1-1 16,4 3-16-16,-5-1-21 0,5 1-19 0,-10 0-25 15,10 0-27-15,-8 6-16 0,4 1-29 0,0-3-24 16,3 5-24-16,-3 0-61 0,3 3-82 0,-3-1-97 16,4 7-108-16,0-1-116 0,-1 0-145 0,6-1-244 15,-4 4-745-15,0 0 329 0</inkml:trace>
  <inkml:trace contextRef="#ctx0" brushRef="#br0" timeOffset="34683.85">15065 10999 53 0,'0'0'493'16,"-4"-11"0"-16,2 5-25 0,2 0-34 0,0-1-37 0,0-1-37 16,6-2-31-16,1-5-34 0,5 1-25 15,-1 0-26-15,7-8-24 0,0 3-22 0,4-4-16 16,2 3-20-16,-6 1-18 0,5-1-10 0,0 4-15 0,-3 1-12 16,-4 0-10-16,-6 4-9 0,0 0-11 0,-1 4-4 15,-6-2-9-15,3 4-4 0,-3 1-8 16,-1 0-10-16,1 3-6 0,-3 1-3 0,0 0-5 15,0 0 4-15,0 0 1 0,-25 7 0 0,14-1 4 0,3 4 0 16,2-2-1-16,-2 4-1 0,2 0-2 0,2-1 1 16,0 4 3-16,3-3-4 0,5 2-2 0,0 2 0 15,3-1-6-15,3-1 3 0,3 0-7 0,3-3-1 16,-1 3 1-16,2-2-3 0,0-2-4 0,0 4 1 16,-2-6-4-16,-3-1 2 0,-3-1-2 0,1-1 1 15,-5-2 4-15,0 1 10 0,-3-1 13 0,-4 0 2 16,-3 1 11-16,-1-2-10 0,-7 0-2 0,-4 1-3 15,-3 0-3-15,0-2-4 0,0 0-12 0,2 1-20 16,-1-2-31-16,9 1-46 0,-3-1-73 0,4 0-87 16,2 2-102-16,0 0-115 0,2-1-457 0,5-1-989 15,0 0 438-15</inkml:trace>
  <inkml:trace contextRef="#ctx0" brushRef="#br0" timeOffset="35383.22">16042 10765 213 0,'8'-8'430'0,"-3"2"4"0,-1 2-3 16,1-1 3-16,-4 1 3 0,3 1-10 0,0 0-21 15,-4 3-19-15,1-3-19 0,3 2-12 0,-4 1-22 16,0 0-26-16,0 0-22 0,0 0-17 0,0 0-20 16,0 0-18-16,0 0-25 0,0 0-21 0,-6 9-13 15,6-9-15-15,-3 7-21 0,3-3-6 0,0-4-10 16,0 5-15-16,0-5-5 0,0 4-6 0,0-4 3 16,0 0 11-16,0 0-2 0,0 0-3 0,0 0-10 15,0 0-9-15,12-13-3 0,-8 7-13 0,-2-1-22 16,1-1-46-16,-1-2 0 0,2 1 0 0,-3-1 0 0,3 2 0 15,-4 0 0-15,0 2 0 0,1-1 0 0,-1 1 0 16,2-1 0-16,-2 4 0 0,-3-3 0 16,3 3 0-16,0 3 0 0,0-6 0 0,0 6 0 0,-1-4 0 15,1 4 0-15,0 0 0 0,2-5 0 0,-2 5 0 16,0 0 0-16,0 0 0 0,0 0 0 16,-5 12 0-16,5-6 0 0,-1 5 0 0,1 3 0 0,-3 1 0 15,0 4 0-15,1 7 0 0,-1-6 0 0,0 5 0 16,-1-6 0-16,0 8 0 0,-1-2 0 0,1 0 0 15,3-4 0-15,-4-2 0 0,4-2 0 0,-2-6 0 16,2 2 0-16,0-4 0 0,-2 0 0 0,2 0 0 16,-2-3 0-16,2-2 0 0,-2-1 0 0,3-3 0 15,-1 3 0-15,1-3 0 0,0 0 0 0,-5-14 0 16,2 6 0-16,7-4-20 0,-4-5-4 0,5-7-2 16,-1 0 5-16,0-1 5 0,4-4-4 0,-1-2 7 15,5-3 3-15,-2 2 5 0,3-1 7 0,-2-3 2 16,1 4 14-16,-1 1 43 0,-2 2-3 0,3 7-46 0,-5 5-12 15,0 2 0-15,-1 6 0 0,-4 1 0 0,3 2 0 16,-2 5 0-16,-3 1 0 0,0 0 0 16,13 14 0-16,-8-4 0 0,1 9 0 0,2-1 0 0,-4 9 0 15,0 2 0-15,-3 4 0 0,4-1 0 0,-2 1 0 16,2-1 0-16,0-1 0 0,0-2 0 16,-1-1 0-16,0 1 0 0,0-3 0 0,-3-5-157 0,-1-4-98 15,3 0-43-15,-6-1-41 0,3-5-34 0,-4 0-35 16,2-5-29-16,-5 1-20 0,1-3-13 0,-3-3-26 15,1-1-255-15,-6-2-812 0,1-5 359 0</inkml:trace>
  <inkml:trace contextRef="#ctx0" brushRef="#br0" timeOffset="36316.78">16123 10951 1024 0,'-17'-9'65'0,"4"-1"56"0,2 5 35 0,2-1 26 15,-1 0 21-15,2 2 21 0,3 2 14 0,1-2 7 16,3 0-11-16,-2 2 13 0,3 2-1 0,0 0 7 16,0 0-3-16,8-2 0 0,5-1-14 0,0 1-15 15,4-4-17-15,4 0-22 0,6-2-17 0,5-3-15 16,0 1-15-16,1-2-14 0,-1-2-17 0,0-2-22 0,-4-1-12 15,0 5-16-15,0-7-11 0,-6-1-5 16,2-2-1-16,-6 0-7 0,-3 1-6 0,-2-1 4 16,-4-3-6-16,1 7 0 0,-3 0-1 0,-4 1 6 15,-1 4 7-15,-1 1 10 0,-1 3-6 0,3 2-7 0,-3 2-3 16,-3 4-3-16,3 1 7 0,0 0 6 0,-13 13 8 16,7 0 6-16,-2 1 1 0,3 5 2 0,0 8 9 15,1-1 11-15,0 3 1 0,4 2 0 16,3-1 8-16,3 0-8 0,3 1-6 0,3-3 2 0,2-1-8 15,4 0-9-15,1-7-3 0,3 1 1 0,0-1-5 16,5-5-8-16,-4-2-8 0,4-2 3 0,0-6-4 16,2 1-3-16,1-6 0 0,-1-3 1 0,1 0-6 15,-2-4-5-15,1-2 3 0,-5-1 4 0,1-3-9 16,-5-3-1-16,1-3 1 0,-3-1-4 0,-3-2 4 16,-2 1-1-16,-6-3-1 0,0 6 3 0,-6 1 10 15,0 5-20-15,-3-2-1 0,-3 5-1 0,0 0-5 16,-3 1 4-16,-4 6 6 0,-3 1-8 0,-2 1-6 15,-4 4 2-15,0 5 12 0,2-2-13 0,-1 2 0 16,3 3 0-16,2 1 0 0,1-2 3 0,2 0-12 16,6 0 6-16,-1-1 2 0,1 1 6 0,3-3-4 15,2 1 7-15,4-2 2 0,2-3 0 0,0 1-4 16,2 1 6-16,1-3 2 0,4-2 7 0,-1-1 4 16,2-4 4-16,-2 1-2 0,2-2 16 0,1 1-4 15,-5 1 10-15,4-2 1 0,-3-1-1 0,2 1 9 16,-6 0-23-16,4 1-32 0,-3-1 0 0,-2 3 0 15,0 0 0-15,0 1 0 0,-5 1 0 0,11 4 0 16,-5 0 0-16,0 3 0 0,-1 6 0 0,2 2 0 16,0 9 0-16,0 0 0 0,-1 5 0 0,-1 0 0 15,3 1 0-15,-6 1 0 0,0 1 0 0,0 1 0 16,-1-3 0-16,-1 0 0 0,-1-1 0 0,-1-2 0 16,-5 0 0-16,3-2 0 0,-2-10 0 0,0 0 0 0,-5-3 0 15,1-4 0-15,0-1 0 0,-4 0 0 0,2-3 0 16,-2-1 0-16,-1-3 0 0,2-4 0 15,2-1 0-15,-5-4 0 0,2-4 0 0,5 0 0 16,3-2 0-16,-1-3 0 0,6-7 0 0,2-2 0 0,7-4 0 16,5-3 0-16,10-10 0 0,4-2 0 0,0 2 0 15,6 2 0-15,-2 1 0 0,4 7 0 0,-6 9 0 16,1 1 0-16,1 3 0 0,-2 5 0 0,1 1 0 16,-2 4 0-16,-1 3 0 0,-7 6 0 0,-1 1 0 15,0 2 0-15,-2 3 0 0,-2 5 0 0,-2 2 0 16,-3 2 0-16,-1 2 0 0,-5-1 0 0,0 3 0 15,-3 3 0-15,2-2 0 0,-3 0 0 0,0 0 0 16,0-2 0-16,-1 0 0 0,1-3 0 0,0-2 0 16,1-1 0-16,1 0 0 0,1-1 0 0,1-4 0 15,1 2 0-15,1-4 0 0,2-1 0 0,1-2 0 16,2 0 0-16,0-3 0 0,0-3 0 0,0-2 0 16,2-3 0-16,-1-2 0 0,-1-1 0 0,-2-2 0 15,-1-2 0-15,1-1 0 0,-3-7 0 0,-2 7 0 16,-4-1 0-16,0 2 0 0,-4 3 0 0,-1-1 0 0,1 6 0 15,-3 1 0-15,-1 3 0 0,-4 0 0 0,1 0 0 16,0 5 0-16,-2 1 0 0,-1 0-87 16,1 2-238-16,0 0-60 0,2 3-53 0,-2 1-67 15,5 0-56-15,-2-1-421 0,6 1-1063 0,1-1 469 0</inkml:trace>
  <inkml:trace contextRef="#ctx0" brushRef="#br0" timeOffset="36566.78">17571 10532 186 0,'5'-20'457'0,"4"4"-5"0,-1-1-3 16,3 4-16-16,1 0-6 0,0 2-4 15,5 2-13-15,-2 5-19 0,6 0-20 0,8 7-22 16,-1 1-23-16,0 6-22 0,-1 2-18 0,1 5-28 0,0 2-10 16,-3 5-29-16,-4 4-13 0,7 10-28 0,-10-4-22 15,-1 11-11-15,-2 3-14 0,-6-1 7 0,-5-1-33 16,-4-13-7-16,-8 13-17 0,-2-1-15 15,-3-12 5-15,-1-3 4 0,-5 1-14 0,-4-2-8 0,-4-3-6 16,1-3-12-16,-3 0-30 0,1-4-18 0,0-2-37 16,-3-3-49-16,3-1-61 0,0-2-71 0,8-7-69 15,1-1-73-15,0 1-78 0,6-5-103 0,0-2-348 16,4 0-977-16,5-1 433 0</inkml:trace>
  <inkml:trace contextRef="#ctx0" brushRef="#br0" timeOffset="36734.41">17973 10950 253 0,'13'-5'428'0,"0"0"3"16,-3 0 8-16,-1 2-7 0,-1 0-2 0,-1 1 0 16,-2-1-13-16,1 3-23 0,-6 0-35 0,7 0-27 15,-7 0-40-15,7 3-36 0,-5 0-39 0,0 1-50 16,-4 1-61-16,1 2-79 0,-3-1-117 0,-4 1-104 16,-2 8-92-16,-5-2-101 0,-12 6-356 0,-1 0-804 15,1 2 356-15</inkml:trace>
  <inkml:trace contextRef="#ctx0" brushRef="#br0" timeOffset="37133.51">16203 11365 6034 0,'-51'-6'152'0,"22"-2"-59"0,2 5 95 0,8 2 0 0,6 0-40 15,3-3-11-15,2 4-8 0,7-1-18 16,1 1 21-16,0 0-2 0,24-9-9 0,7 6-12 0,6-2-16 15,24 0-5-15,3 4-12 0,32-4-9 0,-4 6-4 16,-27 1-21-16,27-1-15 0,-27 0-15 16,27-1-14-16,-26 0-20 0,-3 4-27 0,-5-2-19 0,-4 0-18 15,-19 1-14-15,0-2-9 0,-7 0-10 0,-5 0-4 16,-8-2-5-16,-3 1-8 0,-7-1-13 0,-2 0-18 16,-3 1-8-16,0 0-3 0,-30 0 12 0,2-4 17 15,-9 8 0-15,-17-4 11 0,-3 3 18 0,-7 1 10 16,1 1 19-16,-2 2 20 0,-26 2 25 0,31-4 27 15,3 1 28-15,-1 2 30 0,2-1 31 0,18-1 26 16,1 0 25-16,6 0 20 0,10-2 18 0,1 2-2 16,11-4 7-16,-1 2 20 0,9-4 3 0,1 0 10 15,10 4-1-15,8 0-18 0,14-4-18 0,7 0-13 16,16 0-15-16,8-3-11 0,1 2-10 0,0-1-13 16,28-3-44-16,-35 3-54 0,3-2 0 0,-1 3 0 0,-1-2 0 15,-5 1 0-15,-2 0 0 0,-15 0-59 16,-4-1-130-16,1 0-67 0,-2-4-73 0,-9 5-93 0,-4-2-96 15,1 1-552-15,1-6-1159 0,1 4 512 0</inkml:trace>
  <inkml:trace contextRef="#ctx0" brushRef="#br0" timeOffset="37300.5">17793 11439 5230 0,'4'3'429'0,"0"-1"-71"0,-3 1 11 0,-1-3-20 16,5 3-17-16,-5-3-38 0,4 1-26 0,-4-1-30 15,0 0-39-15,0 0-74 0,8 0-125 0,-8 0 0 16,0 0 0-16,5-3 0 0,-5 3 0 0,1-5 0 16,2 2-244-16,-3 3-321 0,0 0-666 0,-4-8-1333 15,4 8 590-15</inkml:trace>
  <inkml:trace contextRef="#ctx0" brushRef="#br0" timeOffset="40117">4791 13462 208 0,'-13'-3'352'0,"4"1"-3"0,1 2-10 0,2-2-13 0,1-1-5 16,5 3-15-16,-8-2-11 0,4 1-10 0,4 1-7 16,-5-2-15-16,5 2-7 0,0 0-12 0,0 0-15 15,0 0 1-15,0 0 2 0,0 0-8 0,0 0-8 16,0 0 0-16,21-1-16 0,-2-1-5 0,9 1-5 15,9-2-14-15,3 3-13 0,19-1-9 0,3 2-15 16,2-1-14-16,28 4-13 0,-28-1 1 0,2 0-23 16,25 5-12-16,-32-2-5 0,2 2-9 0,-1-1-5 15,-1-2-22-15,-4 1-17 0,-17-3-20 0,1 1-20 16,-5 0-16-16,-6 0-22 0,-7 0-32 0,-7-2-27 16,-4-2-33-16,-2 1-21 0,-2-1-43 0,-6 0-38 15,0 3-34-15,0-3-35 0,-20 2-43 0,2-2-54 16,-13 2-359-16,-6 0-842 0,-1-5 373 0</inkml:trace>
  <inkml:trace contextRef="#ctx0" brushRef="#br0" timeOffset="40400.49">4832 13539 3109 0,'-31'0'224'0,"12"-2"-66"16,2 1-59-16,3 0 31 0,5 1 38 0,1 0 26 15,2 0-9-15,6 0-15 0,-5-2-24 0,5 2-6 16,15-4-11-16,6 3-9 0,6-1-2 0,6-1-1 15,5 3 8-15,12-1-6 0,5 2-3 0,2-1-10 16,6 4-13-16,2-4 26 0,26 2-14 0,-27 1-11 16,2-1-8-16,1 1-8 0,-1-1-8 0,-1-1-5 15,-2-1-5-15,-2 0-10 0,-4 0-3 0,-6 3 1 16,-15-3-11-16,-2 0-1 0,-7-2-4 0,-7 4-2 16,-2-4 3-16,-6 0 3 0,-4 0-9 0,-1 1 0 15,-3-1 0-15,-2 0-9 0,-2 2-13 0,2-6-19 16,-2 6-33-16,-5-5-53 0,-2 2-55 0,2 1-82 15,0 1-89-15,-1 0-102 0,6 1-119 0,-8 0-294 16,8 0-910-16,0 0 403 0</inkml:trace>
  <inkml:trace contextRef="#ctx0" brushRef="#br0" timeOffset="40551.33">6331 13562 385 0,'0'0'513'15,"-10"-15"8"-15,6 11-13 0,1 0-43 0,3 4-47 16,-2-5-47-16,-1 3-70 0,3 2-100 0,0 0-127 16,0 0-147-16,0 0-199 0,0 0-297 0,0 0-617 15,0 0 274-15</inkml:trace>
  <inkml:trace contextRef="#ctx0" brushRef="#br0" timeOffset="42566.56">10925 12703 210 0,'-1'-7'339'0,"1"2"-15"0,2 2-24 0,-2-2-11 16,0 1-14-16,0 4-8 0,2-6 6 15,-2 3-7-15,0 3-5 0,1-8-8 0,0 7-10 16,-1 1-13-16,0 0-11 0,0 0-17 0,0 0-20 15,0-4-16-15,0 4-17 0,0 0-4 0,0 0-1 0,-11 11 7 16,2-1-5-16,-3 1-4 0,2 7-8 16,-5 3 5-16,-3 2-16 0,0 2-8 0,3 3-3 0,-2-3-5 15,3 4-10-15,2 1-2 0,3 1 1 16,2-3-17-16,1 3 0 0,2-1-3 0,5-1-3 0,2-2-7 16,0 0-2-16,10-2-6 0,-4 0-4 0,1-1 0 15,8-3-4-15,-6-4 3 0,7 1-11 16,1-2-9-16,-3-2 5 0,1-4-7 0,0-1 3 15,1 0-8-15,-1 0-1 0,-6-4-5 0,0-2 4 0,2-1-5 16,-5 3 2-16,0-3-1 0,-3 0-8 0,-1-1 6 16,2-1-17-16,-2 1-26 0,-5-1-48 0,4 3-77 15,-4-3-106-15,0 0-129 0,0 0-151 0,0 0-438 16,-12 3-1054-16,2-2 467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52:07.593"/>
    </inkml:context>
    <inkml:brush xml:id="br0">
      <inkml:brushProperty name="width" value="0.05292" units="cm"/>
      <inkml:brushProperty name="height" value="0.05292" units="cm"/>
      <inkml:brushProperty name="color" value="#FF0000"/>
    </inkml:brush>
  </inkml:definitions>
  <inkml:trace contextRef="#ctx0" brushRef="#br0">2690 2378 452 0,'-17'-8'491'0,"1"1"-3"0,0 0-10 0,3 0-9 15,-2 0-9-15,1 2-21 0,4 0-24 0,-2-1-15 16,6 4-35-16,1-2-46 0,-2 3-30 0,7 1-33 16,0 0-22-16,0 0-21 0,0 0-23 0,36-2-25 0,0 1-8 15,5 1-15-15,18-1-18 0,3 2-26 16,1-2-33-16,-3 2-37 0,1 0-34 0,3-1-32 16,-4-4-33-16,-10 4-44 0,-12 0-33 0,-2-1-33 15,-5-2-33-15,-13 1-21 0,-6 2-5 0,-1-2-5 16,-6 2-10-16,-5-3 0 0,0 3 20 0,0 0 25 15,-32-1 17-15,9-1 38 0,-9 5 35 0,-2-3 50 16,0 3 43-16,-2-1 53 0,4-2 32 0,2 0 31 16,2 0 28-16,5 0 25 0,3 0 21 0,7 0 14 15,1 2 3-15,4-4-12 0,1 4-15 0,-1-1-11 16,4 1-15-16,2 0 8 0,-1 3 3 0,4 2-9 16,1 4-6-16,1 3-16 0,5 4-2 0,1 7-9 15,-1 2-8-15,-1 3-10 0,2 2-4 0,0 2-5 16,-1 13-10-16,-6-11 2 0,5-3-9 0,-6 14-5 15,-1-13-6-15,0 11 1 0,-5-10-3 0,0-2-12 16,-3 0 5-16,-6 12 2 0,1-13-9 0,-1-2 1 16,-1-2-1-16,-3-2-8 0,0-3 1 0,-2-4 16 15,-2-2 4-15,4-5 7 0,-2-4-6 0,-1-1 6 16,2-2-5-16,-4-3 2 0,3-4-3 0,2 0-7 16,-3-3 0-16,3-1-11 0,3-2-22 0,1-5-28 15,3 9-35-15,2-4-52 0,2-1-54 0,-3-5-54 16,10 2-70-16,4 1-75 0,1-5-62 0,8 1-90 15,2-1-337-15,9-2-928 0,3 2 412 16</inkml:trace>
  <inkml:trace contextRef="#ctx0" brushRef="#br0" timeOffset="949.98">3286 2757 3398 0,'11'-6'349'16,"-2"-3"-66"-16,-2 5-1 0,-2 1-22 15,1-1-3-15,-4 0-28 0,-2 4-15 0,0 0-30 16,0 0-26-16,0 0-3 0,0 0-6 0,0 0-1 15,-13 15-11-15,3 0-11 0,4-1-9 0,1 2-10 16,-3 2-13-16,3 1-7 0,2 1-4 0,2 5-9 0,0-2-8 16,3-3-7-16,5 5-4 0,-1-7-4 0,0-2-12 15,0 0-8-15,1-7-10 0,3 1 5 16,-1-1-6-16,0-4-2 0,1-1 2 0,1-4-2 0,-11 0-4 16,20-5 6-16,-10-4-6 0,2-2 3 15,-2-1-5-15,-1-4 1 0,-1-1-6 0,-2-1 2 16,2-9 0-16,-7 8-2 0,0-6 5 0,-2-1-5 15,-3 0 4-15,-2 4 7 0,1 5 10 0,-2 0 12 16,2 6 1-16,0 3-2 0,1 1-14 0,-2 1 2 16,1 3-7-16,5 3-1 0,0 0-1 0,-16 9-6 15,15-3-1-15,-1 1 1 0,4 4-6 0,1-2-9 16,4 2 8-16,6 0-9 0,5-1-6 0,6 0-4 16,7 0-6-16,1-4-6 0,4-3 1 0,0-4-10 15,2-2-7-15,13-7-3 0,-12-1-1 0,-4-3-2 16,14-6-2-16,-6-7 4 0,-11 8 3 0,9-11 1 15,-13 6 3-15,9-12 5 0,-5-2 1 0,-14 8 3 16,4-14 0-16,-6 0 7 0,-7 8 2 0,-1-11 3 16,-8 16 6-16,-4-2 17 0,-1 3 19 0,1 4 7 15,-3 10-3-15,-1 6 0 0,-1 3-8 0,0 7 0 16,-6 4 1-16,1 5-5 0,-5 10 0 0,-1 7 0 16,2 4-3-16,-4 13 6 0,2 8 1 0,1-5-11 15,9 5 12-15,-2-3-4 0,3 0-2 0,4-2 0 16,4-1 2-16,1-9 2 0,0 0-5 0,3-3-8 15,-1-1 5-15,3-3 3 0,0-5-10 0,3 2 6 16,-3-10 3-16,0 0-3 0,-1-6 0 0,0 0 0 16,-3-4 6-16,3-3 9 0,-4-3 6 0,0 0-1 15,0 0-4-15,20-11 2 0,-13 2 0 0,3-2-8 16,-1-5 0-16,-1 0 0 0,2-3-4 0,1 3-1 16,0 0-4-16,-1 1-4 0,0 2-1 0,-1 3-1 15,-1 2-3-15,3 3-8 0,-4 1-8 0,-1 4 11 16,-6 0 0-16,13 8-8 0,-7 1 3 0,3 4 8 15,-5-1 0-15,1 6 3 0,-1 8-7 0,1-1-1 16,-1-6-10-16,-4 0 0 0,2-1-14 0,1-2 7 16,1-4 1-16,0-2 1 0,-3 0 5 15,7-3 3-15,-3 0 5 0,-3-4 1 0,7-1-1 0,-9-2 5 16,18-3-1-16,-5 1-4 0,-2-5 1 0,6-5 7 16,-2 2-9-16,2-3 1 0,3-6 9 0,-6 5-4 15,2 1 3-15,-1-2 5 0,-2 1 3 0,1-1 7 16,-5 7-8-16,1-2-2 0,-1 2 1 0,0 3-2 15,-3 3-4-15,-6 2 2 0,16 1-2 16,-16-1-3-16,10 7 1 0,-4 0 1 0,1 4 1 16,-4-3 2-16,1 9-1 0,0-5-3 0,-1 1 6 0,-1-2-9 15,2 1-12-15,0 0 9 0,1-3-6 0,-1-1-4 16,-2-3 0-16,1 0 7 0,-3-5 8 0,5 7-4 16,0-6 3-16,-5-1 1 0,0 0 5 0,27-8-6 15,-17 2 1-15,3-2 1 0,0-1-3 0,2-2 5 16,-1 0-5-16,3-2 3 0,-3-1-2 15,2 0 1-15,-1 0-4 0,0 3 7 0,-6 0 3 16,0 3-9-16,1 1 3 0,-1 0 1 0,-1 1-4 0,-4 2-5 16,2 3-2-16,-6 1 9 0,13-1-3 0,-13 1-5 15,11 5-31-15,-3-4-41 0,-8-1-60 0,10 9-86 16,-5-5-98-16,0 0-145 0,-5-4-562 16,4 6-1119-16,-4-6 495 0</inkml:trace>
  <inkml:trace contextRef="#ctx0" brushRef="#br0" timeOffset="1683.7">4719 2934 138 0,'0'-10'478'0,"-1"3"4"0,1-4 4 0,-3 0-3 15,2 5-4-15,1-1-10 0,-3 1-21 0,2 1-36 16,0 0-27-16,2 2-35 0,-1 3-37 0,-1-4-33 15,1 4-7-15,0 0-8 0,0 0-18 0,9 15-23 16,-4-2-19-16,0 1-20 0,0 3-16 0,-4 1-5 16,3 1-32-16,0 7-12 0,0-7-33 0,-3 2-63 15,2-2-83-15,-2 10-88 0,3-11-98 0,-4 0-98 16,0-1-102-16,0-1-127 0,0-7-343 0,0-1-990 16,5-4 437-16</inkml:trace>
  <inkml:trace contextRef="#ctx0" brushRef="#br0" timeOffset="2500.48">5264 2813 2956 0,'9'-14'358'15,"-2"0"-71"-15,2-2 35 0,-5 5 20 0,2 1-4 16,-3 1-11-16,-2 4-34 0,1-2-20 0,-1 2-42 16,0 0-9-16,-1 2-29 0,0 3-17 0,-2-5-19 15,2 5-12-15,-9 1-19 0,9-1-16 16,-16 10-5-16,6-7-11 0,2 6-3 0,-2-2-16 15,0 4-7-15,5-3-10 0,-3 3-2 0,4 0-5 0,3-2-1 16,0 4-4-16,3-1-2 0,6 3-11 0,4 0-4 16,3-2 4-16,4 3-6 0,5 2-3 0,4 0 7 15,-1-2-17-15,1 0-7 0,-1-2-15 16,-1 4-2-16,-7-1-5 0,-3-5 2 0,-3-1-4 16,-5-2 2-16,-3 2-1 0,-6 0 5 0,-4 0 6 15,-4-3 15-15,-8 3 13 0,-9 1 19 0,-3-4 8 0,-3 0 13 16,0-5 3-16,1-1 6 0,3 0 4 0,9-2 5 15,5-3-55-15,-1 2-26 0,5-4 0 0,2-2 0 16,3 0 0-16,10-3 0 0,3-5 0 16,13-5 0-16,4-1 0 0,7-1 0 0,12-3 0 15,1 5 0-15,1-1 0 0,-9 8 0 0,-2 1 0 0,-2 0 0 16,0 1 0-16,-5 4 0 0,-5 3 0 0,-2 1 0 16,-9 2 0-16,0-1 0 0,-3 4 0 0,-3 1 0 15,-1 3 0-15,-3 0 0 0,-1 5 0 16,-5 1 0-16,-1 4 0 0,0 2 0 0,-5-2 0 15,-1 6 0-15,5-3 0 0,1 0 0 0,1-1 0 0,4 3 0 16,0-6 0-16,5 1 0 0,3-3 0 0,0-3 0 16,6 2 0-16,0-6 0 0,6-2 0 0,-3-1-6 15,3-3-25-15,-2-3 6 0,0-1-1 0,-8-3 7 16,7-3 7-16,-4-2-3 0,-3-1 8 16,-4-4 6-16,-2-2 5 0,-1 0 7 0,-3-6 9 15,-3 6 12-15,-3-7 12 0,-1 7-13 0,-3 1-31 0,2 1 0 16,3-1 0-16,0 3 0 0,0 5 0 0,0-2 0 15,1 2 0-15,4 2 0 0,0-1 0 0,4 0 0 16,6 2 0-16,-1 0 0 0,3-1 0 16,4 3 0-16,5 3 0 0,-1 1 0 0,1 2 0 15,8 6 0-15,-2 4 0 0,0 0 0 0,-3 3 0 0,-4 3 0 16,2 2 0-16,-4 4 0 0,-1 0 0 0,-6 2 0 16,-2 0 0-16,-3 1 0 0,-6-6 0 0,-1 4 0 15,0-6 0-15,-4-2 0 0,0-2 0 16,2-2 0-16,-2-8 0 0,4 4 0 0,-2-5 0 15,1 0 0-15,2-3 0 0,0 0 0 0,0 0 0 0,-4-21 0 16,9 6 0-16,0-4 0 0,9-9 0 0,-1 1 0 16,1-1 0-16,6 0 0 0,1-2 0 0,-2 5 0 15,4 1 0-15,-4 5 0 0,-1 7 0 16,-3 1 0-16,2 4 0 0,-3 2 0 0,-1 6 0 16,-1 0 0-16,-1 6 0 0,2 3 0 0,-3 4 0 0,-1 1 0 15,-4 4 0-15,1 6 0 0,-1-2 0 0,-1-3-61 16,-1 1-141-16,-2-4-70 0,0-1-72 0,1 0-79 15,0-2-72-15,-2-6-103 0,0-5-368 16,0-3-1047-16,0 0 463 0</inkml:trace>
  <inkml:trace contextRef="#ctx0" brushRef="#br0" timeOffset="2667.29">6677 2458 25 0,'0'-17'574'0,"-4"7"22"16,4-1-3-16,-4 3-24 0,2 1-57 0,-1 3-42 15,0 4-47-15,3 0-42 0,0 0-33 0,-11 9-39 16,10 2-25-16,-3 6-59 0,4 2-80 0,-3 6-117 16,2 3-135-16,2 3-136 0,2 1-144 0,0 3-405 0,1 2-856 15,-2-2 380-15</inkml:trace>
  <inkml:trace contextRef="#ctx0" brushRef="#br0" timeOffset="2983.9">6646 3109 206 0,'0'0'534'15,"0"0"-3"-15,0 0-18 0,0 0-25 0,0 0-21 16,23-20-30-16,-6 1-26 0,6 2-28 0,2-5-41 16,0-1-31-16,2-3-32 0,0 1-30 0,10-8-24 15,-12 7-15-15,7-10-25 0,-9 8-28 0,-1 1-11 16,-4 1-12-16,-3 2-16 0,-7 7-12 0,-1 2-17 16,-3 5-4-16,0 4-15 0,-1 0-8 0,-3 2-2 15,0 4-16-15,0 0-1 0,0 0 0 0,-21 16-9 0,12-7-6 16,0 7-1-16,3 1 3 0,2 1-4 15,3-1-1-15,2 1 2 0,7 1-6 0,3 4-1 16,1-6 1-16,7 3-4 0,1 0 1 0,2-2-2 16,1 1 1-16,-7-5-4 0,0-3-1 0,1-2-1 15,-2 0-3-15,-6-2 2 0,-4-3-4 0,3 4 12 16,-7-3 26-16,-6-1 2 0,0 4 2 0,-13-1-2 16,-4-1-10-16,-9 4-3 0,0-3-41 0,-5-1-66 15,-1 4-93-15,0-5-119 0,2 3-145 0,3-6-190 16,14 1-380-16,-2-1-1082 0,10-1 479 0</inkml:trace>
  <inkml:trace contextRef="#ctx0" brushRef="#br0" timeOffset="3566">8014 2544 3832 0,'5'-27'234'0,"0"2"-41"16,-1 7 67-16,-3 6 30 0,2 1-2 0,-2 0-10 16,-1 5-27-16,3-1-37 0,-3 1-42 0,0 6-13 15,0 0 15-15,0 0 4 0,-7 28 0 0,2-3-1 16,-6 6 2-16,-5 13-9 0,1 2-23 0,-2 0-11 16,-1 0-11-16,3 2-12 0,-3-2-14 0,0 0-6 15,4-1-11-15,4-10-9 0,0-4-8 0,3-3-34 16,1-9-31-16,3-4 0 0,0-3 0 0,0-5 0 15,3 0 0-15,0-2 0 0,0-5 0 0,0 0 0 16,4-15 0-16,1-1 0 0,1-10 0 0,1-2 0 16,2-5 0-16,2-11 0 0,2-3 0 0,1-7 0 15,0-1 0-15,5-23 0 0,-5 21 0 0,0 5 0 16,-1 1 0-16,1 17 0 0,-1 6 0 0,-5 11 0 16,-2 1 0-16,-1 6 0 0,-2 6 0 0,2 5 0 15,-5-1 0-15,11 18 0 0,-1 6 0 0,0 5 0 16,-3 3 0-16,1 17 0 0,1-1 0 0,0-1 0 15,-3 0 0-15,3 4 0 0,1-6 0 0,-2-10 0 16,1-2 0-16,5 14 0 0,0 0 0 0,-4-17 0 16,1-4 0-16,-4-1 0 0,-2-6 0 0,0-3-113 15,-1-5-280-15,0 0-39 0,-5-4-38 0,-6-1-61 16,1-3-65-16,-11-6-347 0,2-3-1021 0,-5-1 451 16</inkml:trace>
  <inkml:trace contextRef="#ctx0" brushRef="#br0" timeOffset="4482.89">7908 2852 186 0,'-12'-7'318'15,"6"1"-8"-15,1 2-6 0,1 0-6 0,4 4 17 16,1-4 27-16,-1 4 11 0,9-2-3 0,6 1-9 16,2 2-24-16,6-1-25 0,7-2-20 0,4 0-26 15,3-3-18-15,3 0-24 0,-3-2-18 0,15-4-18 16,-2-2-18-16,1 1-15 0,-3-6-13 0,-13 6-10 16,2-6-11-16,-2 0-12 0,10-7-11 0,-17 2-8 15,0-3-14-15,-3-2-8 0,1-12-11 0,-6-2-3 16,-6 10-4-16,-2-3-6 0,-7 4-1 0,0 0 5 15,-1 12 6-15,-3 4 4 0,-2-1-3 0,-3 9-5 16,-1 5-7-16,0 5 2 0,-7 7 1 0,-2 6 15 16,-1 12 5-16,-7 17 4 0,3 3 9 0,-1 2 2 15,4 1 7-15,4 3 9 0,4-4-1 0,4 4-4 16,3-4-1-16,7-2-5 0,4 3 3 0,6-4-1 16,2-4-7-16,5-13 1 0,9 5-2 0,-2-11-1 15,2-3-1-15,4-4-3 0,12-1-4 0,-9-9 0 16,-1-1-8-16,3-8-5 0,13-3 5 0,-16-1-2 15,11-9 0-15,-13 3-1 0,-5-5-3 0,3-4 3 16,-6-3-12-16,-1-2 11 0,5-13 0 0,-12 9-4 16,-5 0-4-16,-3 0 1 0,-2 3-27 0,-5 8-5 15,-5 1 0-15,0 3 0 0,-5 3 0 0,-3 2 0 16,-4 7 0-16,-8 0 0 0,-10 4 0 0,2 5 0 16,-3 4 0-16,-1 3 0 0,0 1 0 0,5 6 0 15,2-2 0-15,7 0 0 0,4-1 0 0,5-2 0 16,4-5 0-16,3 5 0 0,5 2 0 0,1-6 0 15,3-2-23-15,4-1-15 0,7-2 4 0,1-4 8 16,0-2 0-16,1-3 3 0,3-3-2 0,2-3 14 16,2 1-1-16,-11-3 3 0,-1-5-5 0,3-3 15 15,-4 3 2-15,0 2 5 0,-2 0 13 0,-3 0 9 16,-2 4 20-16,-3 0-11 0,0 3 2 0,0 1 1 16,-3 2-36-16,3 1-6 0,-4 3 0 0,0 0 0 15,0 0 0-15,-5 26 0 0,-1-2 0 0,0 6 0 16,5 6 0-16,1 17 0 0,-4 2 0 0,2 0 0 15,1 3 0-15,-6 2 0 0,2 20 0 0,4-29 0 16,-2 2 0-16,5-3-17 0,-4-2-96 0,0-2-17 16,2 1 1-16,0-14 13 0,-2 0 11 0,0-3 9 15,-7-2 9-15,4-2 10 0,-2-8 10 0,2-2 6 16,-2-2 9-16,-4-7 14 0,0-1 10 0,-2-5 15 16,-5 0 7-16,-2-5 9 0,-1-4 9 0,-3-5 5 15,-2-6 4-15,6-2-10 0,3-9 5 0,3-2 1 16,3-16 2-16,7-7-3 0,12-3-2 0,15-29-1 15,6 4-2-15,17-1-4 0,4 1-4 0,6 9 1 16,8 12-2-16,-17 24-2 0,7 4-3 0,6 6 4 16,-2 1-2-16,-1 9-2 0,-7 2 1 0,1 7 1 15,-18 2 7-15,-2 5-11 0,-3 1 13 0,-9 5 6 16,-2 1 2-16,-2 2 1 0,-3 5 9 0,-6 2-1 16,-2 2 0-16,-4 2 2 0,0 7-3 0,-5 0-8 15,0-6 4-15,0 1-1 0,-2-1-3 0,2-1-1 16,0-1-2-16,1-2-2 0,7-3 6 0,-2-2 4 15,4 0-2-15,3-3-8 0,2-3 7 0,9-1-4 16,4-5 8-16,8-2-4 0,2-3-5 0,-2-3-3 16,-1-7-1-16,1-1 5 0,-4-5 3 15,-1-4 3-15,-4-1 12 0,-1 0 14 0,-4-1 25 0,-3 0 1 16,-8 5 8-16,-5 3 2 0,-2 3-23 0,-4 1-59 16,-4 5 0-16,-5 2 0 0,-6 2 0 0,-10 1 0 15,-2 4 0-15,-5 6-142 0,0 4-180 0,0 2-132 16,2 1-173-16,-2-1-481 0,8 5-1200 0,2-1 531 15</inkml:trace>
  <inkml:trace contextRef="#ctx0" brushRef="#br0" timeOffset="5116.5">11314 3045 4414 0,'0'5'431'0,"2"-4"-184"0,3 1 11 0,-5-2 14 16,13-8-13-16,-3 1-22 0,6-6-36 0,2-8-22 15,2-1-22-15,0-3-15 0,2-4-13 0,0 2-8 16,1-4-10-16,8-9-12 0,-7 1-7 0,-5-6-14 16,4 1-8-16,-4-2-7 0,-3-2-7 0,-2-4-5 15,-3 1-13-15,-6-1 5 0,3-3-13 0,-3 6 3 16,-4 14 2-16,-2 3-9 0,1 4 11 0,-4 12-3 15,4 1-6-15,-1 5-14 0,-3 8 6 0,-1 5 1 16,-1 8-4-16,-5 13-7 0,1 6 7 0,-1 5 2 16,2 15 9-16,-3 6-2 0,4 0 5 0,2 2-14 15,1-3-17-15,2 0 0 0,0-3 0 0,3 0 0 16,0 0 0-16,1-3 0 0,-1-3 0 0,0-9 0 16,2-2 0-16,-2-4 0 0,-2-1 0 0,1-3 0 15,1-12 0-15,0-1 0 0,0-6 0 0,0 2 0 16,0-6 0-16,1 1 0 0,1-4 0 0,-2-1 0 15,0 0 0-15,5-18 0 0,1 1 0 0,0 1 0 16,1-14 0-16,4-2 0 0,0 2 0 0,5-2 0 16,-3 2 0-16,-1-1 0 0,-3 13 0 0,0 1 0 15,-1 3 0-15,-2 4 0 0,2 3 0 0,-2 4 0 16,2 2 0-16,1 5 0 0,5 2 0 0,0 5 0 16,-3 3 0-16,0 3 0 0,3 5 0 0,4 1 0 15,-3 4 0-15,-1 3 0 0,5-1 0 0,-1-4-188 16,4 1-297-16,-2 0-90 0,5-4-583 0,2-5-1253 15,1-2 554-15</inkml:trace>
  <inkml:trace contextRef="#ctx0" brushRef="#br0" timeOffset="5617.23">12382 2984 188 0,'-2'-20'414'16,"-2"0"22"-16,-3 2 29 0,-7-5 10 0,0 1 13 15,0 6 2-15,-6 0-11 0,3 3-23 0,-1 5-25 16,-1 2-25-16,1 2-32 0,-1 3-33 0,-3 5-28 15,2 3-23-15,-1 2-33 0,2 6-31 0,-1 3-19 16,0 4-18-16,4 3-14 0,4-1-18 0,1 1-9 16,7 0-15-16,-1-1-18 0,4-5-14 0,3 2-19 15,3-3-8-15,4-3-15 0,-2 0-9 0,0-5-9 16,7 1 2-16,-2-6-6 0,1-2 5 0,1-3-33 16,0-2-9-16,1-4 0 0,3-1 0 0,0-3 0 15,-3-3 0-15,6-7 0 0,-3-1 0 0,0-4 0 16,-3 3 0-16,-2-2 0 0,1 3 0 0,-8 4 0 15,-1 7 0-15,-1 1 0 0,0 3 0 0,-3-3 0 16,3 7 0-16,-4 1 0 0,0 1 0 0,0 0 0 16,0 18 0-16,0-6 0 0,-1 6 0 0,-2 0 0 15,3 1 0-15,3 1 0 0,-1 6 0 0,3-7 0 16,-1-1 0-16,0-1 0 0,1-6 0 0,3-1-20 16,-3 0-40-16,1-3 2 0,6-3 14 0,-2-3 9 15,4-2 3-15,-2-5 3 0,4-3 8 0,0-3 18 16,5-7 16-16,-2-2 5 0,1-2 1 0,1-2 11 0,2 0 0 15,3 1 2-15,-2 0 10 0,-1 3-12 0,1 2-2 16,1 2-1-16,-9 6 5 0,2 3-31 16,0 2-1-16,0 5 0 0,0 0 0 0,1 3 0 15,-1 5 0-15,-4 0 0 0,4 5 0 0,-4 3 0 16,-4-1 0-16,4 9 0 0,-6-1 0 0,-4-4 0 0,-2 2 0 16,-4-2 0-16,1 0 0 0,-7 0 0 0,-2-3-62 15,-4 1-56-15,-2-3-47 0,-8 0-68 16,-3-3-91-16,8-3-95 0,-2 0-113 0,-7-6-525 15,11-2-1144-15,5-2 507 0</inkml:trace>
  <inkml:trace contextRef="#ctx0" brushRef="#br0" timeOffset="6950.41">14262 2744 3896 0,'5'-24'178'0,"-1"6"-68"0,1 1 41 16,-1-1 38-16,-3 6 38 0,-1 1 10 0,-1 2-10 15,1 2-27-15,0 3-36 0,-3 0-17 0,3 4-8 16,-14 8 2-16,5 1 3 0,-10 11 3 0,-4 3-2 15,4 3-4-15,-1 6-18 0,-7 6-6 0,4 8-9 16,0-4-13-16,6 2-14 0,11-9 1 0,-2-3-10 16,5 1-4-16,6-1-1 0,2-2-15 0,8-4 1 15,2-1 2-15,7-6-11 0,-7-9-2 0,12 3 6 16,1-2-6-16,4-8-8 0,1-4-1 0,2-1-6 16,0-6 4-16,-2 1-10 0,-1-5 4 0,-3-3-5 15,-1-1-4-15,-1-1 21 0,-3-5-6 0,2 2 9 16,-9-3 5-16,-4 9 5 0,-2 0-1 0,-5 3-49 15,2 4 0-15,-4 1 0 0,-1 2 0 0,0 1 0 16,-3 3 0-16,0 0 0 0,-5 17 0 0,1-6 0 16,-1 3 0-16,1 4 0 0,-1 2 0 0,4 0 0 0,2-1 0 15,2 0 0-15,1-1 0 0,6-1 0 16,-1-2 0-16,1-1 0 0,0-4 0 0,2-3 0 16,3-1 0-16,0-3 0 0,-2-4 0 0,6 0 0 15,-1-5 0-15,-4-2 0 0,-1-2 0 0,2-3 0 16,-3-3 0-16,2-7 0 0,-7-2 0 0,-1-2 0 0,-3-3 0 15,-1 0 0-15,-4-2 0 0,-4 1 0 16,2 2 0-16,-5 11 0 0,-1 2 0 0,1 0 0 16,-5 7 0-16,-4 2 0 0,-1 6 0 0,-3 5 0 15,2 2 0-15,-6 6 0 0,11 1 0 0,-6 6 0 0,6 7 0 16,1 0 0-16,5-2 0 0,8 1 0 0,5 1 0 16,2-3 0-16,7 3 0 0,3-6 0 0,6-2 0 15,0-2 0-15,4-5 0 0,3-1 0 16,0-4 0-16,1-4 0 0,2-2 0 0,-3-3 0 15,-2-4 0-15,0-1 0 0,2-3 0 0,-5-3 0 0,-11 3 0 16,10-7 0-16,-5-1 0 0,1-2 0 0,-2-2 0 16,-2-1 0-16,-7 7 0 0,1 1 0 15,-3 7 0-15,-1 2 0 0,0-2 0 0,-1 5 0 16,-2 4 0-16,-2 0 0 0,0 0 0 0,-3 16 0 16,0-5 0-16,-3 6 0 0,-1 8 0 0,-1-1 0 0,1 4 0 15,1-1 0-15,-1 0 0 0,5-2 0 0,1-5 0 16,1-2 0-16,3 0 0 0,3 0 0 0,-4-7 0 15,6 1-8-15,-1-3-31 0,1-4 1 16,2 0 10-16,4-4-2 0,3-1 7 0,-2-2 6 16,-4-2 5-16,5-6-1 0,2 1 4 0,0-3 3 0,-4-2-7 15,5-3 6-15,2-1-4 0,-6 3 10 0,-1 0-3 16,-1 0-3-16,0 3 11 0,-1 1 16 0,-3 2 5 16,-5 3-6-16,1 1-3 0,0 2-3 15,-1 1-4-15,-4 2-7 0,0 0 1 0,0 0-1 16,9 9 0-16,-9-3 11 0,0 1-11 0,0 0-16 0,0 2-15 15,0 0-11-15,1 1-5 0,3-2-20 0,0-1-7 16,1-3-9-16,5 1 15 0,-1-1-9 0,4-2 11 16,0-2 6-16,0-1 3 0,1-3 8 0,1-4 4 15,2-1 3-15,-2 1 6 0,0-3 5 16,-2 3 16-16,1-1 7 0,0 2 15 0,-5 1 7 0,-1 0 0 16,-1 3 0-16,1-1-5 0,0 2-4 0,-2 2 1 15,7-1-3-15,-4 3 1 0,1 0 5 0,3 2-9 16,1-2 4-16,4 4-6 0,-1-1-19 15,2 1-14-15,2-1-8 0,8-2-7 0,-9-3-5 16,3-2 3-16,-3-2 1 0,1 0 4 0,7-10 5 0,-2 4 4 16,-3-8 5-16,-2-1 1 0,-1-1 6 0,-3-2 16 15,-4-3 5-15,1 0 14 0,-5-5 17 0,0 6 1 16,0-6 13-16,-6 2 3 0,0-3-3 0,0 0 6 16,-3 0 11-16,0 0 4 0,0 1 0 0,-4 4 17 15,2 8 4-15,2 7 8 0,-2 1-14 0,-3 4-15 16,4 5-2-16,1 1-6 0,-13 10-9 0,8 5 1 15,-6 10-9-15,4 6-5 0,2 5 4 0,3 22-10 16,-2-4 0-16,4 33 5 0,-3-27-8 0,8 22 4 16,-5-21-6-16,3 20-3 0,-2-24-34 0,-1 0-48 15,1 0-50-15,1-1-56 0,-2-5-58 0,-3-2-63 16,-1-1-58-16,-3-15-60 0,-4 1-60 0,1-7-57 16,-3-1-389-16,3-11-989 0,5-9 438 0</inkml:trace>
  <inkml:trace contextRef="#ctx0" brushRef="#br0" timeOffset="8000.06">16113 2977 253 0,'11'-29'469'15,"-2"4"15"-15,-1 8 2 0,-2 1-17 0,-1 7-30 16,1 0-38-16,2 4-35 0,-1 5-34 0,3 3-30 16,1 3-29-16,6 6-29 0,2 6-25 0,0 1-19 15,-1 5-39-15,-4 4-48 0,-1-3-45 16,1 1-44-16,-4 1-40 0,-3-2-31 0,-7 1-29 0,-3-7-5 15,-2 1 7-15,-8 2 8 0,-2-1-1 0,0-7 12 16,-1-2 9-16,0-1 16 0,-1-5 37 0,-3 2 29 16,7-5 32-16,0-1 26 0,4-2 15 0,1-2 9 15,6-6-5-15,0 0-9 0,6-6-5 16,5-2-9-16,13-9-10 0,15-7-8 0,4-1-8 0,5-4-10 16,21-18-2-16,-19 14-6 0,-2 0-9 0,19-18-3 15,-25 18-3-15,3 2-3 0,-7-1-8 0,-4 2 17 16,-13 13 24-16,-2 2 15 0,-2 1 18 15,-6 9 9-15,-4-2 6 0,-1 3-8 0,-6 2-9 16,-1 5-12-16,-6 3-5 0,-5 2-2 0,-4 4-2 0,-6 10-1 16,-2 3-10-16,-2 4 1 0,1 4-1 0,-6 10-11 15,2 3-3-15,3 1 1 0,9-8-13 0,5 2 3 16,1 12 1-16,8-11-6 0,5 1 5 16,5 0-12-16,8-3 7 0,5-1-10 0,4-2-10 0,2-6-13 15,7-3-7-15,1-3-12 0,3-3-4 0,1-4 2 16,1-7 0-16,0-2 1 0,2-5 3 0,-2-7 6 15,1-1-2-15,-6-3 1 0,-1-3 3 0,-5-3 3 16,-1-1-4-16,-5-6 8 0,-2-2 2 0,-3-1 13 16,-2 4 4-16,-4-2 15 0,-5 5 2 0,-4 5 4 15,-3 3 1-15,2 7-13 0,-5 3 3 0,-6 3 1 16,2 3-10-16,-5 9 0 0,1 0-3 0,-4 12 0 16,2 0-2-16,6 7-3 0,0 2 10 0,4-1-11 15,3-1 1-15,3 3 0 0,8-2-19 0,4-4-11 16,4-2-10-16,3 1-11 0,3-7-26 0,1-2-11 15,6-4-3-15,2-3-11 0,1-5 3 0,1-3-1 16,4-3 7-16,-3-2 6 0,0-3 11 0,0-5 8 16,-2-1 2-16,-2-4 4 0,0-2 6 0,1 0 16 15,0-4 7-15,4-11 15 0,1 4 15 0,-9 4 15 16,-3 2 17-16,-1 0 22 0,-1 2 17 0,-2 2 12 16,-9 6 14-16,-4 4 12 0,2 3 4 0,-5 1-11 15,3 0-17-15,-4 4-11 0,0 2-6 0,-3 1-9 16,0 0-6-16,-14 14-11 0,2-2 1 0,-2 4-10 15,-5 6-2-15,0 5-13 0,-1 0-26 0,0-1 0 16,1-1 0-16,0-1 0 0,5 1 0 0,-4-1 0 16,9-6 0-16,0-2 0 0,0-1 0 0,4-6 0 15,0 1 0-15,2-4-66 0,0-2 8 0,1-1-11 16,2-3-21-16,0 0-6 0,0 0-5 0,4-13 8 16,-1 1 5-16,1-4 11 0,-1 0 9 0,4-10 6 15,-1-2 6-15,-1 2 8 0,2 1 9 0,-1-1 26 16,0 1 22-16,-4 10 26 0,0-1 22 0,2 4 26 15,-4 4 25-15,1-2-13 0,2 5-18 0,-2 3-10 16,0 1 9-16,-1 1-12 0,7 5-3 0,-3 5-13 16,3 6 0-16,2 2 1 0,-1-1-9 0,7 7 2 15,3-3 3-15,-1 2-25 0,1-3-20 0,5-2-9 16,-2 0-34-16,-4-4-12 0,11-2-16 0,-1-3-13 16,-8-1-8-16,3-6-2 0,0 0 1 0,-2-2 3 15,-2-2 6-15,1-3 11 0,0-1 6 0,-3-5 8 16,0-1 4-16,-2-1 7 0,8-7 5 0,-8-2 16 15,4-1 19-15,-4 1 10 0,3-2 26 0,-6 8 17 16,1-2 20-16,-3 2 14 0,0 4 17 0,-3 0 8 16,0 5-3-16,-2 1-11 0,-1 1-20 0,-1 4-12 15,-2 1-6-15,0 0 3 0,0 0-7 0,0 17-7 16,-2-4-4-16,-2 3-4 0,1 3 5 0,-2 0-16 16,4 1-37-16,1 5-40 0,0-5-33 0,3-2-42 15,-1 1-44-15,1-2-49 0,2 0-49 0,1-6-48 16,1-2-59-16,-1 0-60 0,5-6-82 0,0 1-403 15,5-4-1001-15,2-2 442 0</inkml:trace>
  <inkml:trace contextRef="#ctx0" brushRef="#br0" timeOffset="8133.72">18335 2661 4641 0,'-10'-28'154'0,"1"11"24"0,-3 0-10 0,2 3-55 15,0 3-33-15,0 4-30 0,-1 0-11 0,0 3-7 16,-3 4-12-16,1 3-70 0,2 5-96 0,-5 2-137 15,2 2-190-15,4 4-282 0,1-2-815 0,3 0 360 16</inkml:trace>
  <inkml:trace contextRef="#ctx0" brushRef="#br0" timeOffset="8916.7">18390 3244 5577 0,'-8'-1'254'0,"3"-5"-68"0,-2-3-12 16,4-1 33-16,3 0-43 0,3-5-16 0,4-1-17 16,-2-2-3-16,7-3-4 0,2-3-9 0,-3-1-32 15,7-2 11-15,-1-2-9 0,2 0-9 0,0 0-10 16,2-2-4-16,0 1-4 0,7-10-18 0,1 0 2 16,5-2-14-16,-10-2-14 0,2-2-6 0,3-2-9 15,-2 0-31-15,-1-2-1 0,-1 3 7 0,-4 3-6 16,-8 13 6-16,-4 3 1 0,-3 10-5 0,0 8 0 15,-6 3 3-15,0 6 8 0,0 1-7 0,-19 11 4 16,6 2 4-16,-10 12-1 0,-2 13 5 0,-2 8 5 16,1 5 4-16,3 1 2 0,-5 3 6 0,8-2-1 0,3 2-1 15,4 0 5-15,4-2 6 0,8 0-2 0,1-6-3 16,5-2 0-16,3-10 4 0,6-4 0 0,0-3-1 16,5-2 3-16,1-4-5 0,-5-8 6 15,1-1 1-15,4-4-5 0,-1-3 2 0,0-5 7 16,-1-1 3-16,1-7-8 0,-4-1 0 0,4-3 5 0,-3-3 3 15,-1 0-8-15,3-9 0 0,-1 3 1 0,-7 4-8 16,1-8 0-16,-1 9 0 0,0-1 2 16,-5 5-3-16,1 3-9 0,-3 2-3 0,0 4-4 15,-3 2 8-15,0 0-7 0,0 0 8 0,0 14-2 16,-3-2 3-16,0 5 1 0,2-1 0 0,0 4-12 0,1-1-1 16,1 0-10-16,4 5-8 0,4 0-10 15,0-9-5-15,1 0 1 0,5 1-2 0,-2-7 7 16,4 2 2-16,-1-6 6 0,5-1 4 0,-5-6 0 15,1-1 8-15,2-5 1 0,0-1 5 0,3-7 14 16,0-2 12-16,-2-2 7 0,-1-3 16 0,-3 1 18 16,0-3-2-16,1 0 13 0,-3 1 16 0,-5 1 20 0,0 5-1 15,-3 2 7-15,-2 6 11 0,0 0-11 16,-3 4-86-16,1 3-21 0,-2 3 0 0,0 0 0 16,0 0 0-16,-16 23 0 0,5-1 0 0,2 6 0 15,-2 5 0-15,0 13 0 0,2 4 0 0,0 2 0 0,-2 2 0 16,4 1 0-16,-2 3 0 0,7 2 0 0,-3 0 0 15,-2-5 0-15,3 5 0 0,-3 22 0 0,2-31 0 16,-1-1 0-16,-2-3 0 0,0-12 0 16,0-2 0-16,0-2 0 0,-2-2-4 0,3-4-108 15,-1-7 10-15,-2-2 10 0,0-4 12 0,1-4 7 0,-3-1 12 16,-3-4 20-16,-3-6 11 0,1-2 24 0,-2-3 14 16,-5-6 13-16,1-3 18 0,4-3 14 15,4-5 1-15,3 3 1 0,4-7-4 0,6-3 3 16,7-3-16-16,4-1 1 0,11-6 3 0,7 2-17 15,4 0 0-15,8 3-12 0,6 0-19 0,4 4-17 0,2 0-28 16,0 3-25-16,1 0-40 0,2 4-48 0,-1-1-55 16,-4 2-64-16,-7-3-74 0,-11 6-74 0,-4-3-81 15,-7-2-467-15,-2-3-1059 0,-6-3 469 16</inkml:trace>
  <inkml:trace contextRef="#ctx0" brushRef="#br0" timeOffset="9083.94">18933 2599 3942 0,'-28'-9'229'16,"9"3"-38"-16,9 2-57 0,3 0-7 0,3 1 53 0,4 3 20 16,0 0-3-16,23 0-24 0,-1-1-38 15,10 5-12-15,5 3-13 0,14-1-15 0,3 3-38 16,-4-2-66-16,1 2-91 0,-13-3-117 0,-2-1-134 0,2 2-155 16,-2-3-279-16,-1 1-851 0,2-3 376 0</inkml:trace>
  <inkml:trace contextRef="#ctx0" brushRef="#br0" timeOffset="9233.09">20137 3165 225 0,'4'5'467'15,"-4"-2"-75"-15,1 0-77 0,-1-3-104 0,4 1-126 16,-4-1-178-16,0 0-174 0,9 0-290 0,-9 0 128 0</inkml:trace>
  <inkml:trace contextRef="#ctx0" brushRef="#br0" timeOffset="10149.48">6858 4548 165 0,'8'-14'476'0,"-4"1"5"0,0 4 8 15,-3-2 8-15,1 6 4 0,-2 0-28 0,0 0-34 16,0 2-42-16,0 3-36 0,0 0-32 0,-13 9-11 0,-1 5-7 16,-2 10-7-16,-2 3-12 0,-5 15-13 0,0 3-19 15,-1 4-7-15,5-3-26 0,2 7-18 16,2-3-19-16,2 1-9 0,4 4-8 0,-1-5-19 16,6 1-13-16,3-2-18 0,6-4-1 0,1-11-76 0,7 13-46 15,-4-15 0-15,5 2 0 0,2-7 0 0,0 0 0 16,3-4 0-16,2-2 0 0,-5-9 0 0,1-2 0 15,9 0 0-15,-5-7 0 0,6-3 0 16,-8-3 0-16,12-6 0 0,-4-3 0 0,0-5 0 0,-3-3 0 16,-1-4 0-16,6-12 0 0,-7 5 0 0,2-12 0 15,-2-2 0-15,-5-4 0 0,-1-4 0 0,-3-1 0 16,-4-5 0-16,-4 0 0 0,-1-1 0 0,-8-1 0 16,-1 4 0-16,-4-4 0 0,0 7 0 0,-9 6 0 15,3 1 0-15,-3 15 0 0,0 2 0 0,-5 6 0 16,1 4 0-16,-2 3 0 0,5 8 0 0,-3 2 0 15,-6 7 0-15,8 3 0 0,2 4 0 0,-4 3 0 16,7 1 0-16,-5 11 0 0,6 2-1366 0,8 0-1478 16,6 2 654-16</inkml:trace>
  <inkml:trace contextRef="#ctx0" brushRef="#br0" timeOffset="10633.92">8074 4252 64 0,'1'-10'490'0,"1"4"-17"0,-2 0-20 0,-2 1-27 16,-2 0-21-16,4 5-6 0,-20 7-2 0,5 4-6 15,-11 8-12-15,-1 4-13 0,-9 13-15 0,1 4-27 16,-1 8-16-16,-14 26-4 0,21-21-23 0,-14 25-16 16,10 1-25-16,-6-1-24 0,9 1-10 0,14-21-21 15,-6 23-16-15,12-23-16 0,1 2-13 0,1 21-11 16,13-21-12-16,3 1-3 0,10 17-14 0,-4-25-8 16,5 0-14-16,4-4-9 0,6-1-2 0,-1-6-27 15,-5-12-40-15,4-3 0 0,-2-6 0 0,-1-2-30 16,-1-3-69-16,-8-5-48 0,1-3-47 0,-5-4-60 15,2-4-84-15,-3-4-99 0,-2-1-114 0,-2-4-473 16,-1-2-1109-16,0-5 491 0</inkml:trace>
  <inkml:trace contextRef="#ctx0" brushRef="#br0" timeOffset="11200.61">9099 4574 431 0,'-8'-24'546'16,"3"-2"1"-16,0 8-8 0,1 6 0 0,0 1-2 15,3 1-13-15,-4 1-45 0,5 4-51 0,0 3-43 16,0 2-25-16,0 0-10 0,1 21-8 0,4 4-26 15,-1 7-21-15,1 3-19 0,4 11-19 0,-2 7-13 16,0 2-17-16,2-2-22 0,2 6-19 0,1-4-20 16,0 2-154-16,-5-3-12 0,5-5 0 0,-2 2 0 15,0-1 0-15,-1-14 0 0,-2-4 0 0,0-3 0 16,-3-4 0-16,3-7 0 0,0-2 0 0,-4-4 0 16,-1-5 0-16,2-1 0 0,-3-5 0 0,-1-1 0 15,8-9 0-15,-4-5 0 0,1-4 0 0,0-9 0 16,0-4 0-16,3-4 0 0,-2-12 0 0,6-3 0 15,-6-3 0-15,3-5 0 0,5 1 0 0,-1-25 0 0,1 27 0 16,-2-1 0-16,-3 2 0 0,7 9 0 0,-8 15 0 16,0 2 0-16,-3 9 0 0,2 1 0 15,-3 7 0-15,-1 2 0 0,0-1 0 0,0 4 0 0,1 3 0 16,0 3 0-16,-4 0 0 0,15 7-440 0,-5-2-275 16,-1 5-458-16,1-3-1271 0,2 3 562 0</inkml:trace>
  <inkml:trace contextRef="#ctx0" brushRef="#br0" timeOffset="11500.95">9711 4457 3243 0,'-1'-18'219'15,"-3"2"-10"-15,0-1 57 0,4 5 44 0,-2 0 10 16,-1 0 12-16,3 5-45 0,-4-4-29 0,4 7-49 16,0-3-20-16,0 2-23 0,5 2-14 0,0 3-11 15,7 0-17-15,-2 3-9 0,3 3-16 0,2 4-7 16,-6 0-7-16,4-1-13 0,-3 7-23 0,0 0 13 15,-4-1-8-15,-4 9 1 0,-2-5-6 0,-2 3-6 16,-5 4-4-16,-2 0 7 0,-4-4 15 0,1 3 12 16,-2-2 6-16,2-9 11 0,0 0 6 0,5-4-3 15,-1-2-6-15,3 0 1 0,0-1-2 0,1-4-6 16,4 1-7-16,0-4-73 0,5 5 0 0,3-8 0 16,7 1 0-16,3-2 0 0,9-2 0 0,2-1 0 15,0 1 0-15,1-2 0 0,-2 0 0 0,0 4 0 16,-7 0-251-16,-2 3-140 0,3 2-108 0,6 1-120 15,-14 5-454-15,-1 0-1160 0,-4 2 514 0</inkml:trace>
  <inkml:trace contextRef="#ctx0" brushRef="#br0" timeOffset="11882.5">10084 5147 4054 0,'-2'3'157'0,"2"0"-25"15,0-3 49-15,0 0 19 0,10-10 38 0,-5 6 7 16,1-5-1-16,6-3-7 0,-2-2-7 0,8-5-12 0,1-2-2 16,0 2-9-16,2-2-16 0,2-4-7 0,1-4-9 15,-3 1-11-15,7-13-15 0,-1-3-9 16,-2 1-15-16,-1-6-8 0,-1 1-10 0,-2-2-13 0,-2-3-9 16,-4 4-11-16,1-3-47 0,-6 2-27 0,1 3 0 15,-6 17 0-15,-2 0 0 0,-2 7 0 0,-1 7 0 16,2 7 0-16,-2 1 0 0,-2 5 0 0,-3 3 0 15,-5 6 0-15,-3 6 0 0,-6 11 0 0,1 5 0 16,-10 10 0-16,4 6 0 0,2 7 0 0,0 0 0 16,3 4 0-16,-3-3 0 0,6 4 0 0,1-3 0 15,5 1 0-15,3-4 0 0,0-2 0 0,5-12 0 16,4 0 0-16,3-3 0 0,3 1 0 0,4-3 0 16,4-1 0-16,7-6 0 0,0-2 0 0,4-4 0 15,5-4 0-15,0-6 0 0,3-5 0 0,2-2 0 16,-4-5 0-16,0 0 0 0,-1-7-237 0,-4-5-183 15,3 1-54-15,-9-3-48 0,2-6-37 0,-2 2-438 16,-2 3-1080-16,-2-4 479 0</inkml:trace>
  <inkml:trace contextRef="#ctx0" brushRef="#br0" timeOffset="12384.68">10881 4956 839 0,'12'-5'149'0,"0"-1"38"16,-2 2 28-16,0-1 35 0,0-1 55 0,1 0 13 16,-1 1 34-16,-3-1 14 0,1 0 17 0,-1-1 5 15,-2 0 1-15,-2-1-2 0,0 0-16 0,0-2-10 16,-3 0-18-16,-3 2-19 0,0-2-13 0,0 2-20 15,-5-3-20-15,4 5-21 0,-5-2-18 0,-2 3-23 16,-3 4-21-16,-3-1-17 0,-1 0-14 0,0 7-20 16,-1 1-90-16,-5 7-47 0,2 3 0 0,2 2 0 15,3 1 0-15,0 1 0 0,5 3 0 0,5-4 0 16,1-1 0-16,3-1 0 0,4 3 0 0,2-4 0 16,2-4 0-16,-1-1 0 0,5 0 0 0,1-2 0 15,3-2 0-15,-4-3 0 0,5-3 0 0,3 2 0 16,-1-6 0-16,-3 0 0 0,1-2 0 0,0 0 0 15,1-4 0-15,-2-1 0 0,-4 1 0 0,4-4 0 16,-4 5 0-16,-1-1 0 0,-1-2 0 0,0 2 0 16,-2 1 0-16,-1 3 0 0,0 1 0 0,-2 0 0 0,1 0 0 15,-3 4 0-15,0 0 0 0,7 9 0 0,-6 0 0 16,2 3 0-16,-6 6 0 0,3 10 0 16,-1 0 0-16,1 2 0 0,-5 4 0 0,0 18 0 15,1-3 0-15,-4 4 0 0,3-2 0 0,1 0 0 16,-1 0 0-16,0 2 0 0,-1-7 0 0,3 2 0 0,0-13 0 15,0 2 0-15,-2-2 0 0,2-3 0 0,1-3 0 16,-1-3 0-16,-1 1 0 0,1-9 0 16,-1-2 0-16,1-4 0 0,1-1 0 0,-6-4 0 15,0 0 0-15,2-3 0 0,-2-1 0 0,-1-2 0 0,-2-2 0 16,-1-1 0-16,-2-5 0 0,0-3 0 16,0-2 0-16,0-3 0 0,-3-6 0 0,3-2 0 15,4-7 0-15,4-1 0 0,3-2 0 0,7-4 0 16,1-9 0-16,9 0 0 0,1 13 0 0,16-10 0 0,-4 4 0 15,10-3 0-15,5 0 0 0,4 2 0 0,22-15 0 16,-23 21-625-16,2-3-636 0,5-2-1367 0,20-12 605 16</inkml:trace>
  <inkml:trace contextRef="#ctx0" brushRef="#br0" timeOffset="12750.7">11689 4535 3747 0,'-10'-24'300'0,"5"4"49"0,1 2 30 0,-5 2 9 0,3 1-24 16,0 7-27-16,4-2-26 0,-2 6-46 0,3-3-52 16,-1 4-16-16,2 3-16 0,0 0 4 0,0 0-5 15,-3 13-10-15,3 3-2 0,1 4-4 0,1 6-15 16,-5 9-12-16,4-1-130 0,1 13-7 0,-4 2 0 16,6-1 0-16,-4 0 0 0,-2-2 0 0,4-10 0 15,-2 1 0-15,0-1 0 0,4-1 0 0,-3-2 0 16,3-4 0-16,-4-3 0 0,4-8 0 0,-3-6 0 15,4 0 0-15,-5-3 0 0,4-5 0 0,0 2 0 16,1-6 0-16,-5 0 0 0,23-12 0 0,1-5 0 16,-4-4 0-16,1-5 0 0,0-4 0 0,8-12 0 15,-6-5 0-15,4-2 0 0,-3-3 0 0,2-1 0 16,-3-2 0-16,-1 0 0 0,-3 4 0 0,-1 7 0 16,-3 14 0-16,-2 4 0 0,-2 3 0 0,-4 7 0 15,-5 5 0-15,2 3 0 0,-1 2 0 0,-1 1 0 16,-2 4 0-16,0 1 0 0,-9 8 0 0,1 1 0 15,-6 5-217-15,5 3-541 0,-3 6-445 0,0 1-1303 16,3-1 576-16</inkml:trace>
  <inkml:trace contextRef="#ctx0" brushRef="#br0" timeOffset="13316.62">12625 4784 2984 0,'-13'-2'248'0,"2"-2"-29"0,-1 2 26 16,2 0 48-16,1-1 37 0,4 2 2 0,-2 0-12 15,2 0-23-15,-1-2-25 0,1 2-9 0,5 1-26 16,0 0-24-16,0 0-12 0,0 0-17 0,15-3-26 15,6 3-5-15,2 2-14 0,7-1-14 0,6 1-10 16,0 0-7-16,2 0-14 0,2-2-9 0,-4 1-28 0,-2 1-38 16,-1-2-44-16,-3-2-45 0,-9 4-52 15,-3-2-54-15,-5 0-62 0,0-2-51 0,-7 1-63 16,-6 1-79-16,4 1-56 0,-4-1-431 0,0 0-993 0,-22-7 441 16</inkml:trace>
  <inkml:trace contextRef="#ctx0" brushRef="#br0" timeOffset="13517.14">12821 4693 70 0,'-4'-8'319'16,"1"-2"9"-16,3 4 22 0,0-6 18 0,3 6 30 0,-3-6 18 16,0 4 16-16,0 0 1 0,0 0 6 0,-3 3-25 15,3 1-27-15,0 0-28 0,0 0-39 16,0 4-18-16,0 0-12 0,0 0-3 0,-9 16-8 16,5-5-18-16,-2 7-17 0,2 0-16 0,-1 9-20 0,4 5-14 15,-2-2-21-15,3 3-16 0,-1 1-17 0,-2-1-13 16,3 0-13-16,-1 1-35 0,-3-2-52 15,5 1-67-15,3 0-79 0,-1-5-88 0,-2 2-99 16,3-3-108-16,-3-2-139 0,3-5-531 0,4 1-1175 0,-2-6 520 16</inkml:trace>
  <inkml:trace contextRef="#ctx0" brushRef="#br0" timeOffset="14268.85">13789 4446 130 0,'5'-12'468'16,"-3"-4"-10"-16,0 3 14 0,2 2 11 0,1 2 31 16,-1 0 2-16,-3 2-21 0,2 1-13 0,-1-1-20 15,-1 2-26-15,2 2-36 0,-3-1-40 0,0 4-35 16,0 0-29-16,0 0-4 0,0 11-22 0,0 1-21 16,1 8-29-16,-1 6-11 0,3 7-19 0,-2 3-14 15,3 13-15-15,1-2-34 0,-1 1-127 0,6-1 0 16,-1 1 0-16,-1-4 0 0,3-8 0 0,-2-1 0 15,-1-1 0-15,1-4 0 0,1-2 0 0,2-1 0 16,2-3 0-16,-8-8 0 0,2-4 0 0,-2 1 0 16,1-5 0-16,0-1 0 0,-2-4 0 0,2-3 0 15,-1-2 0-15,2-1 0 0,-1-7 0 0,1-6 0 16,1 1 0-16,1-8 0 0,0-7 0 0,2-1 0 16,-2-3 0-16,4-12 0 0,3-1 0 0,-3 0 0 15,5 0 0-15,-1-2 0 0,2 4 0 0,-7 12 0 16,4 2 0-16,-2 3 0 0,1 1 0 0,-4 5 0 15,-2 9 0-15,-2 3 0 0,0 1 0 0,-2 1 0 0,3 6 0 16,0-1 0-16,-1 5-150 0,-8-2-523 16,15 9-555-16,-7-3-1331 0,0 0 589 0</inkml:trace>
  <inkml:trace contextRef="#ctx0" brushRef="#br0" timeOffset="14467.07">14640 4506 3207 0,'0'-10'278'16,"2"-1"-19"-16,-1 1 43 0,4-1-33 0,1 2-28 16,-1-4-16-16,7 1-32 0,3 2-29 0,2-3-31 0,11 3-12 15,2 0-12-15,1 2-11 0,3-1-14 16,-2 6-39-16,3-3-52 0,-4 2-63 0,-2 0-70 16,-8 3-81-16,-2 0-75 0,-1-1-95 0,-7 1-377 15,-3 1-831-15,-4-2 369 0</inkml:trace>
  <inkml:trace contextRef="#ctx0" brushRef="#br0" timeOffset="14766.76">14667 4397 140 0,'-6'5'440'16,"1"0"11"-16,2 1 8 0,0 2 8 0,2-2 2 0,0-1-2 16,0 5-24-16,1 1-19 0,1 0-14 0,-1 6-20 15,2 0-19-15,0 2-23 0,-2 5-11 16,1 1-21-16,-1-6-26 0,-1 7-19 0,1 1-22 15,-3 2-16-15,-1-3-23 0,-1 4-17 0,2-1-16 16,-4 3-12-16,2 0-15 0,0-3-21 0,-3-1-4 0,3 1-58 16,-3-1-67-16,3-2 0 0,0 0 0 0,3-6 0 15,-1-1 0-15,2-1 0 0,-3-3 0 16,5 1 0-16,4-4 0 0,2-3 0 0,-1 0 0 16,8 0 0-16,3-2 0 0,3-2 0 0,12-4 0 0,0-1 0 15,3-1 0-15,0-2 0 0,3-4 0 0,0-1 0 16,13-4 0-16,-18 2 0 0,6-1 0 0,-2-2 0 15,-4 1-304-15,-1-1-80 0,-3 1-58 16,-6-1-56-16,4-2-73 0,-13 7-428 0,-6-2-1082 0,-2 3 479 16</inkml:trace>
  <inkml:trace contextRef="#ctx0" brushRef="#br0" timeOffset="14950.49">14731 4855 3308 0,'-20'-6'298'0,"3"2"-8"0,4-3 29 15,-1 1 9-15,5-1 3 0,-1 1-23 0,1-3-28 16,5 2-37-16,4 0-41 0,2 2-24 0,4-4-8 16,5 3-21-16,6-1-17 0,11-2-8 0,3 5-21 15,2-2-33-15,5 2-53 0,2 0-56 0,-2 1-77 16,16-1-95-16,-17 2-87 0,-5 0-88 0,4-5-115 16,-4 0-383-16,1 0-957 0,-4-4 424 0</inkml:trace>
  <inkml:trace contextRef="#ctx0" brushRef="#br0" timeOffset="15267.14">15415 4236 157 0,'6'-10'485'15,"1"3"-3"-15,2 1 0 0,1 0-9 0,-4 1-27 0,3 2-29 16,1 2-31-16,2 2-23 0,1 1-27 0,-1 2-24 15,2 7-25-15,4 0-12 0,-5 5-19 0,6 4-23 16,2 5-8-16,-1 3-23 0,-2 5-8 16,4 10-12-16,1 4-13 0,-5 5-4 0,1 2-14 0,-3-2-20 15,-3 2-1-15,-1 1-19 0,-3 2-15 0,-3-1-9 16,-1-3-8-16,-3-2 8 0,-4-1-16 0,1-1-5 16,-7-1-14-16,-1 0 4 0,-1-14-5 0,-1-1-4 15,-9 13-1-15,5-14-10 0,-3 0-5 0,0-3-4 16,-5-3-6-16,-1-3-21 0,1-4-7 0,-3-1-24 15,2-5-27-15,-3 2-35 0,7-8-56 0,-1-4-64 16,1-2-80-16,0-3-140 0,2-3-161 0,-3-6-412 16,7 2-1089-16,0-4 482 0</inkml:trace>
  <inkml:trace contextRef="#ctx0" brushRef="#br0" timeOffset="15433.77">16150 5186 4409 0,'0'0'349'0,"0"0"-144"0,0 0-41 16,0 0-57-16,-17-5-36 0,17 5-14 0,-4-4-13 0,4 4-52 15,-2-5-100-15,2 5-153 0,-3-4-219 16,3 4-279-16,-1-4-821 0,1 4 364 0</inkml:trace>
  <inkml:trace contextRef="#ctx0" brushRef="#br0" timeOffset="18816.2">9067 6028 251 0,'-5'-5'263'0,"1"0"-25"0,0 3-22 16,2 0-23-16,2 2-13 0,0 0-7 0,-3 9-12 15,3 2-15-15,5 5-10 0,3 3-13 0,6 7-13 16,-1 4-9-16,2-3-11 0,6 2-5 0,9 9-12 15,7-5-4-15,7-3-8 0,-1-2-4 0,7-3-6 16,7-8-11-16,30 1-12 0,-23-10-6 0,31-1-8 0,-2-8-4 16,3-7-1-16,-3-4-1 0,-2 0 4 15,6-4-4-15,-1 1-1 0,-8-6 1 0,4 2 2 16,-4-2 3-16,-24 4-3 0,27-12 7 0,-5 0-2 16,-26 9 9-16,27-7-7 0,-29 5 3 0,5 3-1 0,-8 3-2 15,1 4-3-15,-5 4 0 0,-14 4 3 16,0 1-9-16,-2 8 0 0,1 0 1 0,-3 7-4 15,-1-2 5-15,0 5-5 0,-3 2-1 0,2 2 2 16,-2 0 4-16,7 0-16 0,9 7-12 0,-2-3-1 0,7-2-5 16,4 0-7-16,1-5-5 0,1-2 3 0,5-3-2 15,33-4 6-15,-29-4 4 0,24-3 0 16,-22-3 2-16,22-6 9 0,-25 2 10 0,24-9 5 16,-26 3 10-16,27-4 1 0,-28 2 6 0,26-11-3 0,-28 8 5 15,4 0 0-15,-1-3 2 0,-2-2 4 0,-2 1 5 16,-7 1 5-16,-4 4 7 0,-13 6-7 15,-5 4 2-15,-2 0-1 0,-7 3-8 0,-2 4-1 16,0 4 0-16,-6 0-5 0,1 0 0 0,3 5-6 0,-1 3 2 16,1-1 6-16,0 2-13 0,-3 2 2 0,11 5-1 15,-1 0 9-15,5-4-11 0,6 0-6 0,-3-3-1 16,18 4-8-16,-12-11-11 0,18 1-1 0,7-1 7 16,-2-4-9-16,2-1 1 0,1-2-4 0,-2-4 4 15,3-3 2-15,-1-3 1 0,-2-1 2 0,-1-1 3 16,-1 0 3-16,-7 2-1 0,-2-5 3 0,-13 2 14 15,-2 3 16-15,-5-1 10 0,-2 0 10 0,-7 5 11 16,-6 0 11-16,-3 3 2 0,-1 0-5 0,-3-1 3 16,-3 4-13-16,2 0-8 0,-1 0-5 0,-6 1 12 15,7 3-20-15,1 0 0 0,2 0-5 0,3 1-3 16,5 1-2-16,2 1-4 0,9-4-1 0,0 3-2 16,2-2-16-16,1-1-7 0,3-4-15 0,3-1-11 15,0 0-14-15,0-1-18 0,3-2-13 0,-3-2-12 16,2 6-4-16,0-5-3 0,-2-3 2 0,-1 3 8 15,0 1 9-15,-5 0 7 0,-6-1 13 0,-7 2 15 16,-6 3 27-16,-2-1 23 0,-2 0 0 0,-3-1 5 16,-2 1-4-16,-1 0-5 0,-1-1 3 0,-2 4-11 15,0 0-22-15,0 0-27 0,-10-3-33 0,10 3-33 16,0 0-41-16,0 0-56 0,0 0-220 0,-13 3-473 16,13-3 209-16</inkml:trace>
  <inkml:trace contextRef="#ctx0" brushRef="#br0" timeOffset="22416.94">3321 7170 237 0,'0'-4'355'0,"1"1"-4"0,1-1-7 0,-2 4 7 15,1-6-8-15,-1 3 1 0,0 3-15 0,1-3-27 16,-1 3-28-16,0 0-23 0,0 0-16 0,0 0-12 16,-11 7-6-16,4-4-9 0,2 1-13 15,-5 0-12-15,1 2-14 0,-2-3-7 0,-1 0-10 0,-6-1-2 16,3 1 2-16,-6-4-3 0,3-2 2 0,-2-2 1 15,0-1 3-15,-6-5-10 0,8 2-3 0,-5-6-6 16,8 2-10-16,-4-4-3 0,2-6-7 16,7 7-15-16,1-9-7 0,-4-2-7 0,8 1-3 0,1 1-7 15,1 4-3-15,6-4 0 0,-2 3-16 0,6 3-7 16,0 3-8-16,1-1-14 0,1 4 6 0,-1 0-9 16,-1 3-5-16,5 5-14 0,-7 1 14 0,9 2-6 15,3 5-2-15,-1 3-7 0,7 7 12 0,-1 8-5 16,-2 2-4-16,-2 3 5 0,4 6-7 0,-3 12 6 15,-2 0-7-15,-2 4 0 0,-6 0 2 0,3 1-6 16,-5 1 7-16,-2-3-4 0,-5-1-2 0,0-10 0 16,-2 0 4-16,-10 10-7 0,5-15 0 0,-2 1 1 15,-5 2 11-15,1-2-13 0,-6-4 10 0,-1-3-6 16,1-2 7-16,3-3-9 0,-1-7 1 0,2-3 6 16,-2-4 2-16,6 0 3 0,-3-6-6 0,2 0 1 15,-1-7 1-15,3 0 5 0,1-1-12 0,-1-7 5 16,9 1-2-16,-2-2-2 0,7-3-6 0,1 1-3 15,3 0 6-15,10-5-29 0,-1 0-7 0,5 2-18 16,4 0-38-16,-1 1-40 0,4 0-49 0,5 2-57 16,-2-3-53-16,16-7-52 0,-14 12-44 0,-1-2-50 0,12-5-44 15,-16 5-415-15,-3-1-971 0,-2-1 430 0</inkml:trace>
  <inkml:trace contextRef="#ctx0" brushRef="#br0" timeOffset="22932.7">3647 6945 118 0,'5'-30'200'0,"0"-2"15"16,-1-2 15-16,0 7 25 0,1 2 3 0,-5 9 19 0,0 3 28 15,1-3 27-15,2 5 25 0,-2 1 10 16,-1 2-2-16,0 2-24 0,0 2-28 0,0 0-34 16,0 4-29-16,0-4-7 0,0 4 3 0,0 0-6 15,0 12 6-15,0-4-15 0,0 5-8 0,3 7-4 0,-3 4 0 16,0 4-12-16,-3 1-2 0,3 5-2 0,0 1-4 16,0 11-11-16,0 4-5 0,0-2-2 15,-1 5-14-15,-2-1-6 0,2 2-10 0,0 3-134 0,-6-2-17 16,3 4 0-16,3-1 0 0,0 23 0 0,2-21 0 15,-2 21 0-15,1-22 0 0,-3 1 0 0,3-1 0 16,4 22 0-16,-4-24 0 0,1-6 0 0,3 3 0 16,0-8 0-16,0 1 0 0,0-10 0 0,0-4 0 15,2 0 0-15,-1-4 0 0,4-5 0 0,-1-6 0 16,4 7 0-16,-3-12 0 0,2 0 0 0,-1-6 0 16,0-2 0-16,3-3 0 0,2-2 0 0,-2-2 0 15,6-6 0-15,-1-2 0 0,4-6 0 0,-6-3 0 16,-4-3 0-16,3-5 0 0,-5-1 0 0,-4-2 0 15,-2-3 0-15,-4-13 0 0,-3-3 0 0,-6 1 0 16,-5-3 0-16,-4 0 0 0,-4 0 0 0,-2 5 0 16,-3 0 0-16,-2 6 0 0,6 11 0 0,-2-1 0 15,-1 5 0-15,0 4 0 0,3 1 0 0,0 3 0 16,7 5 0-16,1 1 0 0,4 2 0 0,3 4 0 16,1 0 0-16,3-1 0 0,4 1 0 0,4-3 0 15,5-1 0-15,10-1 0 0,6-4 0 0,2 0 0 16,5 1 0-16,-4 4 0 0,7-2 0 0,-7 2 0 15,-4-2 0-15,-4 4 0 0,0 2 0 0,-9 1 0 16,-1-1 0-16,-2 3 0 0,-3 0 0 0,-1 1 0 16,1-2 0-16,-5 3 0 0,5-1 0 0,-5 1 0 15,0 0 0-15,4-4 0 0,-4 4 0 0,0 0 0 16,0 0-308-16,0 0-283 0,-13-5-625 0,13 5-1316 16,-1-4 582-16</inkml:trace>
  <inkml:trace contextRef="#ctx0" brushRef="#br0" timeOffset="26300.37">5534 7000 414 0,'3'-1'409'0,"-3"1"-15"15,0 0-13-15,0 0-9 0,0 0-20 0,-3 10-28 16,1-4-31-16,-3 0-28 0,1 0-20 0,2 3-25 16,-1 2-22-16,2-5-19 0,-1 2-21 0,1 0-12 0,2-3-13 15,-1 2-17-15,3-1-1 0,0-1-7 16,0-3 6-16,2 1 1 0,2-3 0 0,-1 2 8 15,-6-2-3-15,14-7-1 0,-5 1-4 0,0-2 5 16,0-1-5-16,-4-2 9 0,4-4 9 0,-4 1 2 0,-1 1-2 16,-3 1 7-16,-2-5-2 0,0 5-8 0,-3 0 7 15,0 0 8-15,-6 1-17 0,1 4-12 16,-9 3-9-16,-2 4-1 0,-10 5 0 0,-2 4-15 16,-4 4-5-16,-8 9-7 0,-1 5-10 0,3 3-3 0,1 5-4 15,4 0-14-15,13-8-17 0,-8 9-28 0,11-4-3 16,5-3 0-16,2 3 0 0,5-2 0 0,2 0 0 15,6 1 0-15,6-2 0 0,4-3 0 0,5-3 0 16,4 0 0-16,9-5 0 0,1-1 0 0,4-3 0 16,4-6 0-16,3-3 0 0,-2 1-48 0,3-5-90 15,-4-3-20-15,-3-3-14 0,-4 0-3 0,-3-3-2 16,-8 1 3-16,-3-3 7 0,-3 2 16 0,-6-2 7 16,-3-1 24-16,-3 1 9 0,-3-3 15 0,-6 4 12 15,-4-4 13-15,-2 2 25 0,-3 1 21 0,-6-3 25 16,5 7 28-16,-1-2 26 0,3 2 27 0,-1 1 12 15,5 0 16-15,4 1 7 0,0 0 2 0,1 1-11 16,3 1-6-16,1 0-10 0,4 2-10 0,3-7-9 16,2 4-10-16,4-2 3 0,1 2-19 0,4-2-5 15,3 0-5-15,-3 3 2 0,4-2-2 0,-4 4-6 16,-1 0-1-16,-2 1 4 0,2 3 7 0,-4 2 17 16,0 1 1-16,0 2 11 0,-3 6 12 0,-1 2-4 15,-1 2 1-15,0 7 2 0,-1 1-30 0,-5-3-50 16,2 2 0-16,-1 4 0 0,1 0 0 0,0-1 0 15,-4-1 0-15,3 1 0 0,-2-1 0 0,2-3 0 16,2 1 0-16,-3-8 0 0,2-1 0 0,-2-2 0 16,2-3 0-16,-1 0-155 0,1-4-200 0,-1 0-87 15,0-1-91-15,-1-4-585 0,2-3-1211 0,0 0 535 16</inkml:trace>
  <inkml:trace contextRef="#ctx0" brushRef="#br0" timeOffset="26800.81">6597 7354 200 0,'0'0'445'0,"0"0"-4"0,17-9-18 15,-8 4-13-15,3-2-25 0,3-4-16 0,2 0-15 16,-1 0-35-16,6-7-12 0,-1 0-24 0,-1-2-14 15,-1-3-15-15,-1 1-9 0,0-5-13 0,-4 1-7 0,3-3-6 16,-6 0-12-16,-1-2-12 0,-1 2 2 0,-4 0-8 16,-1 0 4-16,-1 1-3 0,2 0-2 15,-5 2 16-15,0 10-12 0,-2 4-2 0,2 2-10 0,-3 3-13 16,0 2-20-16,2 1-17 0,1 4-15 0,-9 3-13 16,1 6-77-16,-3 6-25 0,-1 9 0 0,1 4 0 15,-1 3 0-15,2 4 0 0,-1 8 0 16,2 4 0-16,1-2 0 0,2 1 0 0,-2 0 0 0,6-12 0 15,-2 0 0-15,1-1 0 0,3 1 0 0,3-3 0 16,1 1 0-16,-1-7 0 0,0-6 0 0,3-3 0 16,-3-4 0-16,2-2 0 0,-1 0 0 0,0-3 0 15,0-3 0-15,4-3 0 0,-3-2 0 0,3-3 0 16,0-2 0-16,5-6 0 0,-3-2 0 0,1-2 0 16,3 0 0-16,-1-6 0 0,1 7 0 0,-5-2 0 15,3 1 0-15,-2 3 0 0,-5 3 0 0,3 2 0 16,-3 3 0-16,0 1 0 0,4 3 0 0,-9 1 0 15,14 7 0-15,-1 1 0 0,-4 2 0 0,1 8 0 16,5 3 0-16,-3-5 0 0,4 7 0 0,1 0 0 16,2-3 0-16,0 0 0 0,3-3 0 0,0 1 0 15,-7-5-122-15,11 1-339 0,-6-5-60 0,-2-3-63 16,0-2-501-16,2-2-1173 0,0-4 520 0</inkml:trace>
  <inkml:trace contextRef="#ctx0" brushRef="#br0" timeOffset="27317.19">7514 7460 203 0,'13'-15'233'0,"-3"-1"42"0,-1 0 15 15,0 3 7-15,-4-2 28 0,4-1 37 0,-9 3 15 16,1 0 14-16,-2 2 12 0,0-3-6 0,-2 3 1 0,2 1-17 16,-4 0-14-16,0 3-16 0,-2 1-20 0,1 2-25 15,-3 1-26-15,-2 1-16 0,-1 5-28 16,1 2-23-16,-5 4-23 0,1 4-13 0,1 1-22 16,1 1-19-16,2 2-8 0,2 1-16 0,-3 6-17 0,7-5-15 15,0-2-20-15,1-1-15 0,4-1-2 0,3-2-20 16,2-2-10-16,-1-1 2 0,8-2-3 0,-3 0-5 15,4-2 0-15,0-5 3 0,5-1-5 16,-2-5 2-16,-2 2 2 0,-1-1-5 0,1-3 1 0,-1 0 8 16,-3-7 9-16,-2 5 1 0,2-4-1 0,-2 0 9 15,-3 0-3-15,0 2 6 0,-2 2-34 0,-1 0 0 16,2 5 0-16,-3-1 0 0,-1-1 0 0,0 6 0 16,0 0 0-16,0 0 0 0,0 0 0 0,-2 24 0 15,-1-11 0-15,3 3 0 0,0-3 0 0,0 5 0 16,4-1 0-16,-3-2 0 0,2 2 0 0,-2-4 0 15,7 1 0-15,-2-6 0 0,3 2-13 0,0-5-14 16,-1 0 4-16,3-4 6 0,1-1-2 0,-2-4-1 16,1 1 8-16,2-2 2 0,0-7 13 0,4 0 9 15,-2-2 4-15,8-4 9 0,-5-1 5 0,1 0-4 16,0-3 3-16,3 1-29 0,-2 0 0 0,0 4 0 16,2-1 0-16,0 4 0 0,-4 4 0 0,2 0 0 15,0 6 0-15,0 1 0 0,2 3 0 0,-2 4 0 16,0 1 0-16,1 3 0 0,2 4 0 0,-5 1 0 15,5 3 0-15,-11 0 0 0,4 4 0 0,-3-3 0 0,-5 0 0 16,-2 0 0-16,-1-1 0 0,-2-3 0 0,-6 4 0 16,-2-2 0-16,-5-1 0 0,-3-2 0 15,-6-1 0-15,1-1 0 0,-9-1 0 0,-1 1 0 0,-1-3-20 16,-2 0-273-16,8-5-110 0,-5 2-138 0,-1-5-615 16,13 1-1252-16,2-2 554 0</inkml:trace>
  <inkml:trace contextRef="#ctx0" brushRef="#br0" timeOffset="28516.76">9452 7463 512 0,'-12'-13'586'0,"-1"2"-4"15,2-4-1-15,1-1-10 0,2 0-6 0,2-2-27 16,-1 0-26-16,3 0-40 0,3-7-37 0,2 5-32 16,3 2-31-16,3 1-28 0,4 1-36 0,2 0-28 15,1 7-28-15,4-4-27 0,1 10-20 0,4 2-24 16,-3 3-18-16,11 4-59 0,-2 8-104 0,-3 6 0 16,-3 0 0-16,-1 5 0 0,-2 4 0 0,-2 4 0 15,-3 0 0-15,1-1 0 0,-11 3 0 0,2 0 0 0,-4 0 0 16,-2-1 0-16,-2-5 0 0,-2 0 0 15,2-5 0-15,-5-7 0 0,6-5 0 0,-4-1 0 16,0-4 0-16,3-1 0 0,-3-6 0 0,4 0 0 16,0 0 0-16,-5-16 0 0,5 1 0 0,0-3 0 0,1-6 0 15,4-5 0-15,-1 1 0 0,4 1 0 0,2-2 0 16,0-1 0-16,3 0 0 0,-1 5 0 0,2-2 0 16,1 7 0-16,-2 3 0 0,1 5 0 0,0 3 0 15,-1 2 0-15,-2 5 0 0,0 2 0 0,2 4 0 16,-1 3 0-16,3 5 0 0,-2 3 0 0,2 9 0 15,-2-1 0-15,-1 2 0 0,-1 2 0 0,-2 2 0 16,-1-5 0-16,-3 3 0 0,4 3 0 0,-5-10 0 16,6 3 0-16,-5-8 0 0,3-2 0 0,-2-2 0 15,0-7 0-15,5 1 0 0,-1-5 0 0,1-2-37 16,1-3 9-16,5-5 11 0,-2-2 13 0,5-6 1 16,2 1-1-16,1-6-1 0,-5 2 10 0,6-4 0 15,-3 0 5-15,-5 1 11 0,2 1 10 0,-8 7-5 16,2 0-26-16,-3 5 0 0,-4 2 0 0,0 1 0 15,-1 2 0-15,-3 6 0 0,-1 0 0 0,0 0 0 16,2 13 0-16,-4-3 0 0,0 7 0 0,-1 1 0 0,-1 2 0 16,3 4 0-16,2 3 0 0,3-8 0 15,-1 10 0-15,4-4 0 0,6-2 0 0,0-10 0 0,2-1 0 16,2 0 0-16,-2-5 0 0,3-1 0 0,1-4 0 16,-2-2 0-16,2-5 0 0,-2-3 0 15,-3 0 0-15,-3-4 0 0,1-1 0 0,-6-4 0 16,1-1 0-16,-7-1 0 0,-3-6 0 0,-2-2 0 0,-6 0 0 15,-4 2 0-15,0-5 0 0,-6 5 0 0,2 2 0 16,-4 3 0-16,-1 4 0 0,1 3 0 0,5 8 0 16,0-1 0-16,0 4 0 0,6 2 0 0,1 2 0 15,0 5 0-15,3 0 0 0,6 0 0 0,3 4 0 16,3 1 0-16,6 1 0 0,7-1 0 0,5 2 0 16,8-1 0-16,-1-4 0 0,4-2 0 0,2-1 0 15,1-4 0-15,1-1 0 0,0-4 0 0,1 1 0 16,-5-6 0-16,2 4 0 0,-4-1 0 0,-3-4 0 15,-9 5 0-15,0-3 0 0,-1 2 0 0,0-1 0 16,-4 3 0-16,-5 0 0 0,-1 2 0 0,-2 0 0 16,-2 3 0-16,5 1 0 0,-4 4 0 0,0 4 0 15,-1 6 0-15,-1 0 0 0,-2 2 0 0,-1-1 0 16,1 7 0-16,0-1 0 0,-1 3 0 0,0-9 0 16,-1 0 0-16,2-2 0 0,-2-3 0 0,1-5 0 0,0-1 0 15,0-1 0-15,1-1 0 0,-1-5 0 16,0 0 0-16,0 0 0 0,0 0 0 0,0 0 0 15,10-17 0-15,-6 5 0 0,3-2 0 0,0 1 0 0,4-4 0 16,-1 0 0-16,6-8 0 0,-2 3 0 0,4 2 0 16,0-1 0-16,4 2 0 0,-8 6 0 15,4 1 0-15,0 3 0 0,0 2 0 0,0 4 0 16,-6 2 0-16,1 2 0 0,1 2 0 0,-3 6 0 0,2 3 0 16,-2 2 0-16,-1 2 0 0,1 6 0 0,-3-6 0 15,-4 9 0-15,1-7 0 0,-1 10 0 0,-3-8 0 16,3-1 0-16,-3-4 0 0,1-3 0 0,0 0 0 15,-1-2 0-15,2-3 0 0,-3 1 0 0,0-4 0 16,4-3-290-16,-4-1-189 0,0 0-135 0,0 0-521 16,16-5-1229-16,-7-2 543 0</inkml:trace>
  <inkml:trace contextRef="#ctx0" brushRef="#br0" timeOffset="28700.56">11701 7486 292 0,'0'0'613'0,"4"-1"2"0,-4 1-1 0,0 0-3 16,0 0-3-16,5-2-15 0,-5 2-22 0,11 1-42 16,2-1-48-16,9 1-48 0,5-1-39 0,0 0-47 15,3-1-42-15,5 1-54 0,-1 0-64 0,2-3-76 16,1 0-102-16,-4-2-141 0,3-1-167 0,-13 3-184 16,4-3-626-16,-8-2-1200 0,-5 1 531 0</inkml:trace>
  <inkml:trace contextRef="#ctx0" brushRef="#br0" timeOffset="29466.42">12498 7320 309 0,'-5'-3'530'0,"-6"2"27"16,2-1-2-16,2 1 2 0,1-2-5 0,0 0-25 16,2 2-46-16,4 1-34 0,-7-2-42 0,7 2-33 15,0 0-16-15,0 0-26 0,0 0-32 0,23 0-32 16,-3 1-26-16,9 1-22 0,3-2-24 0,0 0-46 15,6-1-46-15,-1 0-45 0,-1 0-46 0,1-1-49 16,-5-1-43-16,0 1-42 0,-2-2-30 0,-11 1-24 16,-3 0-3-16,-3 1-8 0,-3-2 9 0,-3 2 3 15,-1-2 15-15,-2 1 15 0,0-1 16 0,-3-1 17 16,-1 2 9-16,1-3 26 0,-2 1 38 0,0 0 43 16,1 0 48-16,-2 2 39 0,2-2 37 0,2 0 30 15,-2 5 26-15,0-6 23 0,1 1 9 0,2 0 14 16,-2 2 8-16,0-1 0 0,-1 4-6 0,0-3-9 15,0 3-13-15,0-5-18 0,0 5-33 0,0 0-158 0,0 0 0 16,3 15 0-16,-1-3 0 0,-2 6 0 0,0 9 0 16,2 1 0-16,-1 0 0 0,3 2 0 15,-1 4 0-15,1-2 0 0,0 1 0 0,1-1 0 0,2 5 0 16,4 9 0-16,-2-14 0 0,0-3 0 0,-3 0 0 16,6-5 0-16,-3-7 0 0,-3 0 0 15,1-5 0-15,-1-1 0 0,-1-3 0 0,0-4 0 16,-1-2 0-16,0-2 0 0,-4 0 0 0,13-10 0 0,-7 0 0 15,2-4 0-15,-2-4 0 0,3-11 0 0,-1 1 0 16,-2-4 0-16,2-1 0 0,1-2 0 0,-2 0 0 16,1-12 0-16,-1 15 0 0,1 0 0 0,-1 3 0 15,-1 1 0-15,-2 10 0 0,-1 5 0 0,0 2 0 16,1 0 0-16,3 4 0 0,-4 4 0 0,5 1 0 16,1 2 0-16,1 5-334 0,-1 0-316 0,0 3-552 15,9 3-1301-15,-4 3 576 0</inkml:trace>
  <inkml:trace contextRef="#ctx0" brushRef="#br0" timeOffset="29766.2">13497 7554 317 0,'-3'4'382'0,"3"-1"17"15,0 1 34-15,-1 2 26 0,1-6 15 0,-2 4-10 16,2-4-19-16,3 4-31 0,-3-4-31 0,6 0-30 16,-6 0-21-16,19-4-26 0,-6-1-13 0,4-2-34 0,1-1-28 15,-2-2-11-15,2 0-16 0,0-3-15 16,-3 1-13-16,1-2-9 0,-1 1-5 0,-3-3-13 15,-3 2-6-15,-1 0-15 0,-5-1-5 0,0 3-7 16,-6-4-4-16,-1 6-11 0,-2-2-5 0,-3 6-6 0,0-4-19 16,-2 5-71-16,-2 3 0 0,-8 2 0 0,7 2 0 15,-5 4 0-15,2 6 0 0,-6 3 0 16,3 2 0-16,7-3 0 0,-2 8 0 0,6-5 0 0,0 6 0 16,5-5 0-16,3 9 0 0,6 1 0 0,4-6 0 15,10 3 0-15,0-7 0 0,8 0 0 0,-3-3 0 16,8-3 0-16,3-2 0 0,-1-2 0 0,3-6 0 15,2-3 0-15,-1-2 0 0,-2 0 0 0,0-5-63 16,-4-2-502-16,-2 0-165 0,1-4-410 0,-3-1-1233 16,0 3 547-16</inkml:trace>
  <inkml:trace contextRef="#ctx0" brushRef="#br0" timeOffset="30766.46">15028 7129 297 0,'0'-16'563'0,"-2"0"21"0,0 5 4 16,-1-1 2-16,2 1 0 0,0 2-15 15,-2 3-37-15,2-1-46 0,-2 2-49 0,1 4-47 0,2 1-38 16,0 0-26-16,-12 16-34 0,3 1-31 0,2 2-24 15,-1 5-26-15,0 2-26 0,-1 3-15 0,3 4-21 16,2-3-15-16,3-1-20 0,-2-1-82 0,6 1-38 16,1-4 0-16,-1 0 0 0,5-7 0 0,0-2 0 15,-2-3 0-15,4-2 0 0,-2-4 0 0,1 0 0 16,4-3 0-16,-2-4 0 0,2-1 0 0,1-3 0 16,-2-2 0-16,4-5 0 0,-3 0 0 0,4-4 0 15,-1-3 0-15,2-3 0 0,-8 5 0 0,1-1 0 16,0 2 0-16,-2 1 0 0,-4 4 0 0,-1 2 0 15,4-1 0-15,-3 6 0 0,-3-1 0 0,0 4 0 16,-2 0 0-16,6 6 0 0,-1 4 0 0,0-1 0 16,3 3 0-16,2 2 0 0,-2 2 0 0,4 1 0 15,5 2 0-15,0 3 0 0,-2-9 0 0,6 4 0 0,-4-6 0 16,0-2 0-16,1-1 0 0,-5-6 0 0,1 1 0 16,-3-3 0-16,2-1 0 0,-2-2 0 0,-1-3 0 15,-3-1 0-15,-2-3 0 0,0-5-4 16,-2-2-22-16,-1-1 8 0,0-4 5 0,-2-3 14 0,1 1 8 15,-1 4 9-15,0 2 15 0,0 0-33 0,0 2 0 16,1 7 0-16,1-1 0 0,-1 4 0 0,3 0 0 16,2 1 0-16,6 0 0 0,0 4 0 0,10 1 0 15,6 0 0-15,4 1 0 0,3 2 0 0,3-3 0 16,13 1 0-16,-12-1 0 0,13 1 0 0,-2-5 0 16,-16 2 0-16,2-3 0 0,1 0 0 0,-5-3 0 15,-4-3 0-15,-1 1 0 0,-4-4 0 0,-6 3 0 16,-7 0 0-16,-4 1 0 0,-1-6 0 0,-1 1 0 15,-5 0 0-15,-4 1 0 0,-3 4 0 0,-3 2 0 16,-1 2 0-16,-8 1 0 0,-2 5 0 0,4 4 0 16,-9 4 0-16,4 6 0 0,-2 3 0 0,3 5 0 15,4 4 0-15,3 3 0 0,6 0 0 0,0 2 0 16,9 0 0-16,1 2 0 0,8-2 0 0,5 0 0 0,4-5 0 16,6 1 0-16,4-6 0 0,3-3 0 15,0-1 0-15,2-5 0 0,-1-2 0 0,-1-3 0 16,-1-5 0-16,0-2 0 0,-4-1 0 0,-5-4 0 15,-2-2 0-15,0-1 0 0,-1-4 0 0,-3-3 0 0,1 3 0 16,0-10 0-16,-1 0 0 0,-4 4 0 0,-1-7 0 16,-1 2 0-16,-4 6 0 0,2-1 0 0,-2 6 0 15,-1-1 0-15,-2 7 0 0,2 0 0 0,-4 1 0 16,0 5 0-16,0 0 0 0,3 13 0 0,-3 1 0 16,0 4 0-16,2 6 0 0,2 0 0 0,2 2 0 15,2 0 0-15,1 1 0 0,5-3 0 0,3-1 0 16,2-5 0-16,1 1 0 0,-3-8 0 0,2-3 0 15,2-2-202-15,-1-4-229 0,0-4-27 0,-3-3-50 16,2-4-52-16,-5-1-446 0,-1-4-1089 0,0-2 482 16</inkml:trace>
  <inkml:trace contextRef="#ctx0" brushRef="#br0" timeOffset="30900.51">16763 6960 3805 0,'-1'-29'291'0,"-2"0"-39"15,1 11 38-15,-1 5-2 0,1-3-19 0,0 7-60 16,0 2-59-16,0 4-36 0,1-1-26 0,1 4-8 15,0 0-43-15,-2 16-59 0,2-3-99 0,2 6-109 16,3 7-107-16,3 2-135 0,2-2-311 0,4 1-846 16,-1 2 374-16</inkml:trace>
  <inkml:trace contextRef="#ctx0" brushRef="#br0" timeOffset="32067.03">17172 7297 88 0,'6'-17'431'0,"0"-1"6"15,-3 0 10-15,-1-2 0 0,-2 0 2 0,-3-5-9 16,-3 1-20-16,-2 0-18 0,-1 7-24 0,-4-4-23 16,3 5-27-16,-5 4-36 0,-1 0-25 15,-1 6-23-15,-3 1-29 0,1 3-16 0,0 4-20 0,1 6-20 16,-1-1-21-16,1 5-10 0,-4 2-14 0,7 2-7 16,5-2-11-16,5 2-8 0,-3-2-13 0,11 4-1 15,3-1-1-15,3-2-8 0,1-1 9 16,7-1-8-16,-1-2-6 0,2-3 0 0,3-2 6 0,-1 0 21 15,-1-3 3-15,-1-1 15 0,1-1 11 0,-2-1 12 16,-7 0 16-16,3 1-84 0,-4-1-60 0,-1 0 0 16,-3 2 0-16,-5-2 0 0,10 0 0 0,-5 2 0 15,-1 3 0-15,-4 2 0 0,2 4 0 0,-2 6 0 16,0 2 0-16,2 6 0 0,-2 5 0 0,2 2 0 16,2 1 0-16,1 14 0 0,-1 1 0 0,2-2 0 15,-2 1 0-15,3-1 0 0,-2-11 0 0,-1 12 0 16,-2-14 0-16,0 1 0 0,-1-1 0 0,-2-1 0 15,-1-5 0-15,-2-3 0 0,0-3 0 0,-1-2 0 16,-1-1 0-16,-5-1 0 0,0-3 0 0,-4 0 0 0,2-3 0 16,-3-1 0-16,-5-3 0 0,2-2 0 15,-8-4 0-15,-4-2 0 0,11-4 0 0,0-1 0 16,-6-5 0-16,8 0 0 0,0-4 0 0,5-6 0 16,3-4 0-16,8-3 0 0,3 0 0 0,7-8 0 15,8-14 0-15,14-2 0 0,14-18 0 0,6 2 0 16,4-1 0-16,4 2 0 0,5-5 0 0,2-2 0 15,-2-9 0-15,0-1 0 0,-1-5 0 0,-2-1 0 16,-4 4 0-16,-11 7 0 0,-13 28 0 0,-4-1 0 0,-5 4 0 16,-10 16 0-16,0 2 0 0,-7 4 0 15,-2 7 0-15,-4 2 0 0,-4 3 0 0,-1 7 0 16,-5 0 0-16,-2 3 0 0,0 4 0 0,-5 6 0 0,-1 2 0 16,-4 10 0-16,3 2 0 0,4 4 0 0,1 4 0 15,1 4 0-15,8 2 0 0,-3 14 0 0,7 2 0 16,4-1 0-16,-2-13 0 0,9 13 0 0,-1-4 0 15,-1-9 0-15,4 8 0 0,-4-10 0 0,0-3 0 16,2-2 0-16,-2-4 0 0,-2-6 0 0,-1-3 0 16,-1-5 0-16,-1-1 0 0,4-1-12 0,-7-5 2 15,5 0-3-15,1-3 2 0,-6-1 4 0,11-5-5 16,-1 0 6-16,0-6-1 0,3-2-2 0,1-2 1 16,-1 0 3-16,1 0 6 0,-1 3-2 0,-4 4-5 15,1 0 8-15,0 2-8 0,1 3 0 0,-1 3 3 16,-3 2 3-16,1 6-3 0,0 1 4 0,-1 2 8 15,0 7-9-15,-1-1 7 0,-2 2-9 0,1-1 7 16,1 0 1-16,2 1-6 0,1-2 16 0,1-2-7 16,-2 0-7-16,5-3 5 0,-2-4-5 0,2 1 12 15,0-6-3-15,2 0-6 0,6-4 1 0,-3-2-4 16,3-1-2-16,5-10 8 0,-1-1-1 0,-5-3-14 16,5-3 21-16,-2-1-14 0,-5-5 0 0,5-2 0 15,0-13 0-15,1 0 0 0,-6-1 0 0,4-6 0 16,-8-1 0-16,3 0 0 0,-2 1 0 0,0-3 0 15,-7 18 0-15,-3 0 0 0,-1 5 0 0,-3 2 0 16,3 7 0-16,-8 5 0 0,3 6 0 0,1 3 0 16,0 3 0-16,-4 3 0 0,4 0 0 0,-11 13 0 15,4 1 0-15,-3 10 0 0,1 7 0 0,3 1 0 0,2 2 0 16,1 3 0-16,1 12 0 0,0-15 0 0,2 16 0 16,4-2 0-16,-3-13 0 0,3-1 0 0,3 0 0 15,-1-3 0-15,1-3 0 0,4-2 0 0,-6-7 0 16,3-1 0-16,-3-7 0 0,1 0 0 0,2-4 0 15,-3-1 0-15,4-2 0 0,0-3 0 0,1-2 0 16,2-1 0-16,2-3 0 0,1-5 0 0,3 2 0 16,5-8 0-16,-1 0 0 0,3-3 0 0,2 0 0 15,-3 1 0-15,-1 1 0 0,-6 5 0 0,1 0 0 16,-1 4 0-16,-1 0 0 0,-3 4 0 0,0 2 0 16,-2 1 0-16,1 2 0 0,-1 3 0 0,1 2 0 15,-2 2 0-15,0 5 0 0,-1 2 0 0,0 2 0 16,-3 0 0-16,-1 2 0 0,-1-1 0 0,0 1 0 15,-1-1 0-15,-3 0 0 0,0-2 0 0,-3 0 0 16,2-3 0-16,-3-2 0 0,1-1 0 0,-2 2 0 16,-1-5 0-16,2 3 0 0,-1-6 0 0,0 1 0 15,1 0 0-15,-5-3 0 0,4-1 0 0,-4-2 0 16,0-3-293-16,-2-2-130 0,-1 0-91 0,-1-6-107 16,1 1-436-16,-4-2-1145 0,-2-7 507 0</inkml:trace>
  <inkml:trace contextRef="#ctx0" brushRef="#br0" timeOffset="32283.94">18591 6873 337 0,'-4'-12'488'0,"4"-1"21"0,-4 1 6 0,4 3-7 16,1-3-18-16,4 3-21 0,3-1-35 16,2 3-40-16,8 0-34 0,0 1-38 0,13 0-34 15,-4 1-24-15,1 1-29 0,-2 2-20 0,5 2-23 0,-3-1-32 16,-9-1-36-16,2 0-22 0,-7 2-28 0,-4 0-28 15,-1 0-23-15,0 0-23 0,-4 0-32 16,-5 0-49-16,0 0-48 0,0 0-40 0,0 0-61 0,-20-8-44 16,7 7-65-16,-9-3-77 0,1-1-398 0,1 3-880 15,-3 2 389-15</inkml:trace>
  <inkml:trace contextRef="#ctx0" brushRef="#br0" timeOffset="36267.06">20170 6715 315 0,'-5'-17'503'0,"1"1"-1"16,3 4 9-16,-3 3-3 0,2-2-15 0,-1 4-15 15,2 2-49-15,-2 0-49 0,2 3-34 16,1 2-35-16,0 0-16 0,-5 16-20 0,2 2-18 16,-2 7-9-16,5 5-14 0,-4 2-16 0,4 2-26 0,-1 15-23 15,1 0-14-15,3-2-6 0,-3-11-17 0,3 0-10 16,0 12-14-16,-2-13-16 0,2-1-8 15,-3-2-3-15,1 0-15 0,0-6 3 0,-1 0-18 0,3-10-1 16,-2-4-1-16,-1-1-4 0,0-3-8 0,0 0 2 16,3-3 4-16,-2-3 4 0,-1-2-6 0,0 0 6 15,0 0-27-15,5-18-20 0,0 6 0 0,2-5 0 16,-1-2 0-16,2 2 0 0,2-7 0 0,-2 7 0 16,2 3 0-16,0 1 0 0,0 1 0 0,1 4 0 15,1 4 0-15,4-1 0 0,3 4 0 0,1 5 0 16,-1 4 0-16,7 5 0 0,-3 1 0 0,-4 5 0 15,2-1 0-15,-6 4 0 0,0 0 0 0,-3 1 0 16,-2-4 0-16,-6-1 0 0,0 7 0 0,-4-7 0 16,-3 0 0-16,-3 0 0 0,-6-1-4 0,-2-3-16 15,-10 3 5-15,-3-1 6 0,0-2 1 0,3-4 5 0,5-4 11 16,0 0 4-16,6-3 22 0,0-1-29 16,3 0-5-16,3-2 0 0,3 0 0 0,4 0 0 15,0 0 0-15,0 0 0 0,20-17 0 0,7 5 0 16,3 0 0-16,1 0 0 0,1-1-6 0,2-2-22 0,0-4 1 15,1 1 4-15,10-8 3 0,-17 7 1 16,3-3 6-16,-3 1-1 0,-3-1 1 0,-4 0 15 16,-3-1 23-16,-3 2 10 0,-5 6 13 0,-2 1 5 15,-3 3-53-15,-1 0 0 0,-3 4 0 0,2 1 0 0,-2 1 0 16,-1 3 0-16,0 2 0 0,0 0 0 0,-7 12 0 16,-1 4 0-16,1-1 0 0,1 9 0 0,-3 1 0 15,3 1 0-15,2-1 0 0,3 2 0 0,3-1 0 16,1-7 0-16,3 0 0 0,3-1 0 0,1-1 0 15,3-4 0-15,1 0 0 0,0-3 0 0,4-4 0 16,0-3 0-16,1 0 0 0,-1-3 0 0,0-4 0 16,0-2 0-16,-1-1 0 0,-1-3 0 0,-2-1 0 15,1-1 0-15,0-3 0 0,-2-9 0 0,0 2 0 16,-4 4 0-16,4-3 0 0,-8 6 0 0,-1 3 0 16,1 1 0-16,-1 3 0 0,1 2 0 0,-4 2 0 15,-1 3 0-15,0 1 0 0,0 0 0 0,4 10 0 16,-4 1 0-16,0 0 0 0,3 2 0 0,-1 4 0 15,2 0 0-15,3-1 0 0,-1 1 0 0,3-3 0 16,0 2 0-16,-1-8 0 0,3 4 0 0,-1-3 0 16,2-4 0-16,-2-1 0 0,3-1 0 0,1-3 0 15,2-3 0-15,2 0 0 0,0-5 0 0,1-1 0 16,-3-4 0-16,0-1 0 0,6-6 0 0,-4-1 0 16,1-7 0-16,-1-1 0 0,8-12 0 0,-3-2 0 15,-4-4 0-15,-3-2 0 0,2-5 0 0,-8-3 0 16,3 0 0-16,-3-4 0 0,-3 2 0 0,-3-23 0 15,-7 29 0-15,-1 7 0 0,-1 13 0 0,-5 4 0 16,2 3 0-16,3 9 0 0,-3 3 0 0,3 5 0 0,-1 4 0 16,-2 3 0-16,-1 6 0 0,-3 8 0 0,1 5 0 15,0 10 0-15,2 6 0 0,1 12 0 16,3 5 0-16,6 3 0 0,3 2 0 0,1 0 0 0,3 3 0 16,0-4 0-16,3 2 0 0,3-2 0 0,-5-4 0 15,4-3 0-15,-2-3 0 0,-2-9 0 0,3-6 0 16,-2 0 0-16,3-4 0 0,-4-7 0 0,0-2 0 15,-3-5 0-15,1-2-347 0,0-4-95 0,0-3-70 16,0-3-98-16,-2-2-437 0,1-6-1134 0,0-3 502 16</inkml:trace>
  <inkml:trace contextRef="#ctx0" brushRef="#br0" timeOffset="36433.78">21294 6872 4145 0,'-25'-15'414'16,"2"4"-206"-16,7 1 2 0,4 5 67 0,3 1-4 15,0-2-39-15,6 2-32 0,1 1-21 0,2 3-12 16,19-5-14-16,3 0-12 0,11 4-11 0,19-1-15 16,2 2-7-16,6-1-36 0,3 3-37 0,-2-1-44 15,-2 0-73-15,0-1-105 0,-3 2-117 0,-6-2-132 16,-12-4-168-16,-4 1-311 0,4-2-987 0,-6 0 437 16</inkml:trace>
  <inkml:trace contextRef="#ctx0" brushRef="#br0" timeOffset="37166.83">22635 7087 4071 0,'-1'-10'259'0,"-1"-2"-149"0,-1-1 62 15,2 0 67-15,-1 1 23 0,0-4 8 0,1 0-9 16,-2-1-1-16,3 0-9 0,0 5 11 0,3-1-5 16,-2 2-18-16,1 2-20 0,2 0-18 0,-1 4-22 15,1 0-21-15,0 4-11 0,3 1-16 0,1 5-10 16,5 4-12-16,1 6-96 0,1 5-13 0,-1 4 0 16,0 3 0-16,-1 1 0 0,-2 0 0 0,1 3 0 15,-4-1 0-15,-1-1 0 0,-3-1 0 0,1-2 0 0,-3-1 0 16,-1-6 0-16,-1-3 0 0,0 0 0 0,1-7 0 15,-1 0 0-15,0-2 0 0,0-2 0 0,0-2 0 16,3-1 0-16,-3-2 0 0,0 0 0 16,7-10 0-16,1 1 0 0,1-5 0 0,1-2 0 0,7-5 0 15,0-5 0-15,2 0 0 0,2-3 0 0,1 0 0 16,1-1 0-16,1 3 0 0,-1 0 0 0,-5 7 0 16,-4 6 0-16,-1 2 0 0,-3 4 0 0,-1 0 0 15,-2 6 0-15,-1 1 0 0,1 4 0 0,-1 2 0 16,-2 5 0-16,1 4 0 0,-3 3 0 0,-2 1 0 15,0 3 0-15,0 3 0 0,0 4 0 0,0-9 0 16,2 7 0-16,-1-8 0 0,1 3 0 0,2-4 0 16,0-1 0-16,1-5 0 0,1-1 0 0,2-2 0 15,1-2 0-15,3-1 0 0,-1-3 0 0,2-4 0 16,6 0 0-16,0-3 0 0,1-2 0 0,5-8 0 16,-1 0 0-16,1-6 0 0,-2 2 0 0,0-2 0 15,0-2 0-15,-2 0 0 0,0 4 0 0,-3 0 0 16,-5 4 0-16,-5 5 0 0,0 1 0 0,-2 2 0 15,0 2 0-15,-4 3 0 0,-2 2 0 0,0 0 0 16,3 12 0-16,-6-4 0 0,1 5 0 0,-2 5 0 16,-1 6 0-16,1 0 0 0,1 2 0 0,3-7 0 15,0 1 0-15,1-2 0 0,5 1 0 0,1-3 0 0,4-2 0 16,0-1 0-16,-1-4 0 0,8-3 0 0,-2 0 0 16,1-4 0-16,1-2 0 0,0-2 0 0,1-3 0 15,-5-2 0-15,4-4 0 0,-5-1 0 16,2-2 0-16,-4-2 0 0,0-7 0 0,-2-2 0 0,-6 0 0 15,-1-2 0-15,-3 2 0 0,-8 1 0 0,1 6 0 16,-7-2 0-16,-3 7 0 0,-6 0 0 0,-7 6 0 16,-1 6 0-16,-5 5 0 0,-1 0 0 0,-16 12-556 15,3 4-161-15,15-3-436 0,4 1-1250 0,2 3 553 16</inkml:trace>
  <inkml:trace contextRef="#ctx0" brushRef="#br0" timeOffset="38399.71">24657 6831 104 0,'4'-6'374'0,"-1"0"9"0,3-1 7 0,-2-2 11 16,-3 3 6-16,3 2 1 0,-4-1-6 0,1 0-8 0,2 0 3 15,-1 1-27-15,-2 0-19 0,0 4-24 16,-5-6-24-16,4 3-24 0,1 3-11 0,-13-1-17 16,-1 5-7-16,-1 2-7 0,1 5-6 0,-7 7-15 15,2 3-21-15,0 2-4 0,-1 1-20 0,3 5-13 0,0-4-16 16,3 3-7-16,4 0-19 0,5-1-7 0,1 3-11 16,4-1-16-16,5 0-25 0,4-3-57 0,5 1 0 15,4-5 0-15,4-1 0 0,2-2 0 0,2-4 0 16,3-2 0-16,-1-3 0 0,0-1 0 0,2-6 0 15,-2-2 0-15,-8-1 0 0,1-3 0 0,-3-2 0 16,-1-1 0-16,0-2 0 0,-5-2 0 0,-1-2 0 16,-1-2 0-16,-3 0 0 0,0 3 0 0,-3-5 0 15,0 0 0-15,-3 5 0 0,3 2 0 0,-2-2-24 16,0 1-5-16,-2 3-7 0,0 2-2 0,1 1-38 16,-1 0-2-16,4 0-3 0,-3 0 4 0,3 1 13 15,-4 3 3-15,5-2 2 0,-5 2 15 0,5 0-5 16,2-1 7-16,-7 1 11 0,0 0 4 0,14 2 11 15,-10-2 3-15,-4 0 9 0,6 1 5 0,-2 0 2 16,-4-1 4-16,8 2 5 0,-3 1 2 0,-5-3 4 16,5 1 4-16,-1 0 1 0,-4-1-2 0,0 0 2 15,5 2 1-15,-5-2-7 0,0 0 2 0,0 0 6 16,0 0-1-16,0 0 6 0,0 0-2 0,0 0 2 0,0 0-4 16,0 0 8-16,0 0-4 0,0 0-3 0,0 0-3 15,0 0-3-15,0 0 2 0,9-4-5 16,-9 4-4-16,2-3-11 0,-2 3-18 0,5-3-23 0,-5 3-23 15,5-5-49-15,-5 3-47 0,3-3-68 0,0 2-81 16,-1 0-85-16,-2 3-104 0,0-5-523 0,1 0-1103 16,-1 5 489-16</inkml:trace>
  <inkml:trace contextRef="#ctx0" brushRef="#br0" timeOffset="39466.24">24662 6804 18 0,'-1'-7'423'0,"-3"-1"0"0,-1 2 5 0,0 0 3 16,3 0-1-16,0 0-8 0,-3 0-10 0,4-1-16 16,0 3-6-16,-1 2-30 0,2-3-21 0,0 5-32 15,-2-3-28-15,2 3-24 0,0 0-16 0,-8 8-14 16,2-4 1-16,1 6-7 0,-4 5-14 0,1 0-5 15,-2 9-19-15,2 2-25 0,3 0-6 0,2 3-23 16,2 1-11-16,2-2-10 0,3 0-3 0,3 0-20 16,-1 1-1-16,4-2-12 0,-1-3-6 0,3-1-12 0,2-1-4 15,-5-6-6-15,2-1 1 0,-2-6-7 0,0-1 4 16,0 0-4-16,1-2-7 0,-2 0-29 16,1-4 0-16,2 1 0 0,-4-3 0 0,3-4 0 0,0 1 0 15,-1-5 0-15,4-3 0 0,-2-3 0 0,0 0 0 16,2-3 0-16,3-6 0 0,-2 2 0 0,5-2 0 15,-6 1 0-15,6-2 0 0,-8 7 0 16,2 3 0-16,0 1 0 0,1-2 0 0,-1 2 0 0,0 2 0 16,-3 6 0-16,-1 1 0 0,0 0 0 0,2 2 0 15,-3 3 0-15,1 1 0 0,3 4 0 0,-5 2 0 16,2 0 0-16,0 5 0 0,3 2 0 0,-3-1 0 16,-2 3 0-16,2 1 0 0,0-3 0 0,-2 4 0 15,4 1 0-15,-6-4 0 0,4 1 0 0,0 0 0 16,4-2 0-16,-4-1 0 0,1-1 0 0,0-2 0 15,2-4 0-15,-2 2 0 0,3-5 0 0,0 0 0 16,1-2 0-16,-2-1 0 0,7-2 0 0,-2-3 0 16,-2-3 0-16,2-3 0 0,6-5 0 0,0-2 0 15,-2-3 0-15,2-3 0 0,-2 3 0 0,1-2 0 16,-3 2 0-16,-4 0 0 0,-2 3 0 0,1 2 0 16,-5 2 0-16,0 0-231 0,-5 4-316 0,0 3-92 15,-3 0-490-15,3 3-1224 0,-4 3 542 0</inkml:trace>
  <inkml:trace contextRef="#ctx0" brushRef="#br0" timeOffset="41516.51">25526 7024 316 0,'0'0'378'0,"0"0"13"0,-7 5 6 0,7-5-4 15,-2 5 1-15,2-3-17 0,0-2-16 0,0 6-22 16,2-1-14-16,0-2-18 0,-2-3-11 0,5 2-12 0,-1 0-16 16,-4-2-18-16,13 0-10 0,-7 0-21 0,2-2-13 15,1 1-16-15,-3-3-10 0,6-3-13 16,-2 2-18-16,-1-1-18 0,1-2 9 0,0-4-16 16,-2 2-6-16,-1-1-7 0,0-3-11 0,-2-3-8 0,-1 2-7 15,-4-1-14-15,1 0 5 0,-2 4-13 0,-1-1 4 16,-4 2-22-16,0 2 0 0,-3 0-7 0,0 2-2 15,0 5-7-15,-5 1-7 0,4 3-2 0,-8 4 0 16,1 2 6-16,2 4 4 0,-2 9 2 0,-2 0-8 16,10 3-5-16,3 1 0 0,6 0 3 0,2 3-7 15,8-1-4-15,4 0 12 0,7 2-10 0,2-3 0 16,5-4 3-16,4-1-7 0,13 0 2 0,-10-6 7 16,13 1-11-16,3-3 0 0,-11-9-8 0,11 1 6 15,-13-5 1-15,-2-4-3 0,1 2-1 0,2-5-1 16,-5-3-1-16,-2-3 0 0,-3-3 0 0,-2-3 0 15,0 0 0-15,-4-4 0 0,0-1 0 0,-5-4 0 16,-1 0 0-16,-5-3 0 0,0 0 0 0,-4 2 0 16,-5-2 0-16,-3 4 0 0,2 0 0 0,-6 11 0 15,-4 1 0-15,-3 8 0 0,-1 0 0 0,-7 2 0 16,-3 8 0-16,-6 1 0 0,-3 2 0 0,1 9 0 16,3 0 0-16,0 6 0 0,3 0 0 0,3 1 0 15,6 0 0-15,2 2 0 0,4-6 0 0,7 0 0 16,-1-3 0-16,3-2 0 0,4-2 0 0,2 1 0 0,3-6 0 15,2 1 0-15,1-1 0 0,1-4 0 0,1-2 0 16,4-4 0-16,-1 0 0 0,-1-3 0 0,1-1 0 16,-2-3 0-16,1-5 0 0,-2 3 0 15,0-4 0-15,-1 1 0 0,-2 0 0 0,-1-1 0 0,-1 3 0 16,-1-2 0-16,-3 0 0 0,-2 7 0 0,0-1 0 16,1 6 0-16,-4 0 0 0,0 4 0 0,0 0 0 15,0 0 0-15,-10 18 0 0,2 0 0 16,3 8 0-16,-4 3 0 0,5 3 0 0,-2 14 0 0,2 2 0 15,4 1 0-15,-1 3 0 0,5 1 0 0,-3-2 0 16,5 0 0-16,1-1 0 0,-1-3 0 0,2 1 0 16,-4-12 0-16,2 9 0 0,-5-8 0 0,3-3 0 15,-1 0 0-15,-3-1 0 0,-3-5 0 0,-1 1 0 16,-2-5 0-16,1-5 0 0,-3-2 0 0,2-2 0 16,-3-6 0-16,-4 4 0 0,0-3 0 0,-3-5 0 15,2-2 0-15,-4-1 0 0,1-5 0 0,-1 0 0 16,0-4 0-16,2-1 0 0,-1-6 0 0,3-1 0 15,-1-6 0-15,2-2 0 0,4-2 0 0,6 5 0 16,3-13 0-16,7-1 0 0,2-2 0 0,10-11 0 16,8-4 0-16,6 0 0 0,18-16 0 0,9 1 0 15,-1 1 0-15,6 4 0 0,-19 20 0 0,4 3 0 16,1 2 0-16,-1 1 0 0,-1 6 0 0,0 4-177 16,-14 9-49-16,-2 2-12 0,-2 1-3 0,-3 5-7 0,-1-2-13 15,-11 5-13-15,-2 1-18 0,-5 1-10 0,-1 2-7 16,0-2 10-16,-1 2 23 0,-3 1 22 15,-4 0 29-15,8-1 27 0,-8 1 39 0,5-2 36 16,-5 2 42-16,6-3 28 0,-2-1 39 0,0 1 41 0,0 0 34 16,0-2 45-16,-2-2 28 0,5-1 23 0,-5 2 28 15,2 0 18-15,-3-2 15 0,-1 2 5 16,0 0 4-16,-1-3 0 0,-4 5-9 0,-3-5-11 16,-1 4-6-16,0 2-6 0,-6 3-11 0,-4 0-8 0,-2 2-22 15,0 3-27-15,-6 7-3 0,0 3-8 0,3 2-7 16,2 0-13-16,-1 3-20 0,1 1 3 0,7 1-16 15,-3-2 0-15,7 2-12 0,0 1 3 16,4-5-16-16,4-1 3 0,3 0-2 0,1-1-8 0,6-5-7 16,-2 1-8-16,5-3-16 0,-1-2 0 0,5-1 0 15,4-2 0-15,1-3 0 0,0-1 0 0,8-6 0 16,-8-2 0-16,7-4 0 0,-1-4 0 0,-3-2 0 16,1-4 0-16,-4-1 0 0,3-1 0 0,-5-3 0 15,-1 3 0-15,-3 4 0 0,-4 4 0 0,0 6 0 16,-4 0 0-16,0 2 0 0,-1 2 0 0,-3 3 0 15,2-1 0-15,-3 4 0 0,0 0 0 0,0 0 0 16,-1 18 0-16,-1-7 0 0,2 1 0 0,2 4 0 16,-1-5 0-16,4 5 0 0,4-1 0 0,0-1 0 15,4 1 0-15,-1-4 0 0,4-1 0 0,4-2 0 16,-1-3 0-16,3-3 0 0,6-2 0 0,-1-4 0 16,2-4 0-16,-3-2 0 0,1-2 0 0,-2-6 0 15,1 0 0-15,1-2 0 0,0-5 0 0,1-1 0 16,-3-2 0-16,5-15 0 0,-4 4 0 0,-2-3 0 0,-1-3 0 15,-3-3 0-15,-6-2 0 0,0-3 0 0,-5-2 0 16,-4 2 0-16,-5 5 0 0,0 17 0 0,-5 3 0 16,1 9 0-16,-1 7 0 0,-5 3 0 0,-2 7 0 15,2 2 0-15,-8 10 0 0,-5 8 0 0,1 9 0 16,-3 14 0-16,3 8 0 0,7 1 0 0,1 1 0 16,4 5 0-16,3 0 0 0,6 2 0 0,2-2 0 15,6-2 0-15,-2-4 0 0,4-3 0 0,-2-13 0 16,4-2-10-16,-1-3-64 0,3-1 3 0,-1-5 4 15,-1-8 4-15,3-2 8 0,0-3 5 0,0-4 7 16,1-2 5-16,4-4 4 0,-2-2 16 0,3-5-10 16,7-3 10-16,-4-3 12 0,0 0 4 0,0-3 1 15,0-5-1-15,1 2 5 0,-2-2 2 0,1-1 3 16,-4-2 9-16,4 3-3 0,-3 3 14 0,-8 4 3 16,0 4-6-16,-3 1 4 0,-5 5-12 0,2-2-6 15,-1 6-1-15,-5 0 5 0,5 8-3 0,-1 2-7 16,-3 3 4-16,1 3-2 0,-2 4-6 0,0 4-15 15,0-4-6-15,0 4-8 0,1 4-9 0,0-4-5 16,1-6-7-16,0 0 0 0,4-1-10 0,-1-1 5 16,-1-5 0-16,3-1 7 0,-1-3 11 0,4 1 2 15,-1-5 0-15,2-3 7 0,1 0 14 0,1-2 6 16,2-3 5-16,2-1 14 0,2-5 10 0,4-2 1 16,2-4 9-16,-5 0 6 0,3 0-4 0,-4-1 15 15,-2 6 4-15,-2-1 11 0,0 3-5 0,-2 0 4 0,-3 1-4 16,-1 3-6-16,-2 4-11 0,-2 2-5 15,0 0-5-15,1 4 3 0,-2 1-8 0,1 4 3 0,-1 4-2 16,-1-1 2-16,-1 5-27 0,1 0-16 0,-2 0 1 16,3 1-9-16,0-4-10 0,-2 1 1 0,0-1-8 15,0-2 9-15,1-5-5 0,-1 4 2 16,1-6 4-16,-1 0 7 0,1-1 1 0,1-2 6 0,1-1 0 16,-5-1-4-16,14-5 11 0,-5-1 6 0,2 0 2 15,3-4 0-15,4 2 0 0,4-9 14 0,2 1 2 16,-1 1-1-16,4-2-4 0,1 1 4 15,0 2 7-15,-2 0 9 0,0-1 4 0,-5 8-11 0,-2 0 4 16,-1 1-5-16,1 2 1 0,-6 3-7 0,8 0 6 16,-8-2-2-16,4 2-1 0,-2 1 1 0,-3-2-19 15,5-1 20-15,-3 2-2 0,4-2-7 0,-4-1 2 16,3-1 4-16,-1-2-20 0,-2 0 0 0,5-3 0 16,-3-2 0-16,-1 0 0 0,-2-2 0 0,-2-2 0 15,1-1 0-15,-2-6 0 0,-4 3 0 0,-3-5 0 16,-4 6 0-16,-6-6 0 0,2 7 0 0,-1 2 0 15,-3-1 0-15,-4 6 0 0,3 3 0 0,-2 2 0 16,-6 3-26-16,3 3-4 0,-5 4 1 0,1 3-5 16,4 6 3-16,0-1-3 0,0 8 7 0,6 3 4 0,2 4 3 15,9 1-2-15,0-2-2 0,8 3-3 16,3-1-4-16,2-4-9 0,4 1 4 0,2-1-15 16,-2-6-8-16,3 0-16 0,1-4-11 0,-4-3-11 15,6 0-12-15,-6-4-4 0,0-1-8 0,-4-4-9 0,4 2-6 16,-6-4-18-16,-3 0-33 0,-1-3-39 0,-5 1-41 15,0 0-42-15,-4-4-60 0,0 0-82 0,-9-3-353 16,-5-3-869-16,-5 0 386 0</inkml:trace>
  <inkml:trace contextRef="#ctx0" brushRef="#br0" timeOffset="41716.9">27395 6746 4157 0,'-28'-6'384'0,"7"0"-134"0,11 0-41 15,4 0-1-15,3 0 0 0,7 1 5 0,6-2-5 16,6 0-32-16,13 0-19 0,5 2-18 0,19-1-3 16,3 1-16-16,3 5 2 0,-1 1-23 0,1-2-19 15,-1 2-13-15,-2 0-40 0,-16-2-30 0,-1-2-21 16,-7 1-52-16,-4 1-45 0,-6 0-52 0,-5 0-58 16,-6-2-81-16,-6 1-80 0,-3-3-90 0,-5 0-376 15,-10 2-929-15,-6-6 411 0</inkml:trace>
  <inkml:trace contextRef="#ctx0" brushRef="#br0" timeOffset="42999.99">4562 8667 376 0,'-4'-13'515'0,"3"6"12"0,-3-2 20 0,3 4-28 16,-2 0-33-16,3 0-45 0,-1 2-45 0,1 3-37 16,0 0-32-16,0 0-15 0,1 18-10 0,-1-3-17 15,3 7-21-15,-2 4-22 0,-1 5-25 0,-4 0-13 16,3 1-33-16,-3-1-14 0,2 1-13 0,-1 1-13 16,-1-3-13-16,3-1-12 0,-3-2-13 0,3-1-12 15,1-8 1-15,0 0-25 0,1-7 1 0,0 0-10 16,2-1 1-16,-3-4-4 0,0 0-1 0,1-1-2 15,-1-5 1-15,7-2 3 0,-7 2-4 0,10-8-13 16,-4-3 3-16,3-3-1 0,0-3-2 0,0-6-2 16,0 5-1-16,5-8 2 0,-4 3-2 0,-2 4-1 15,7-2 0-15,-6 6-11 0,-2 4 0 0,-1 2-16 16,3 2 13-16,-1 3-11 0,1 1 0 0,3 2 0 16,-3 5 0-16,0 0 0 0,1 5 0 0,3 1 0 15,-1 4 0-15,-1 0-17 0,1 2-14 0,-2 2-3 16,4-2-6-16,-2-2-7 0,3-1-1 0,-2 2-1 15,-1-4-3-15,1 0-2 0,-4-2-2 0,0-3 7 16,-3 0 1-16,2-3 12 0,-4 0 3 0,2-2 9 16,-6-1-2-16,13-6 2 0,-12 1 6 0,4-1-3 15,-2-4 7-15,1 0 3 0,-3-1 1 0,3-6-1 0,-3 5 5 16,3-1 3-16,-3 1 8 0,2 3 9 16,-2 0-2-16,0 2 1 0,2 2-7 0,-3 0-2 15,4 2 0-15,0 0-3 0,1 2 2 0,0 0-5 16,9 1 5-16,4 0 0 0,1 0-6 0,1-2 6 15,9 0 3-15,-1-2-7 0,2 0 1 0,1-4 3 0,1-2 3 16,0 0-6-16,-3-2 3 0,-2-4 1 16,4 0 14-16,-8-6-3 0,1 1 5 0,-2-7 4 15,-3 1 3-15,-1 0 0 0,-1-7-5 0,-3 4 1 0,2-19 5 16,-6 14-9-16,2-14-6 0,-3 0 5 0,-2 3 0 16,-4 11 3-16,-2 4 17 0,1 1 21 0,-4 5-2 15,1 7 16-15,1 6 9 0,0 1-9 16,-1 4-73-16,1 1 0 0,-2 2 0 0,2 4 0 0,0 0 0 15,-6 16 0-15,0 0 0 0,1 3 0 0,0 9 0 16,1 5 0-16,1 2 0 0,-3 10 0 0,3-10 0 16,0 11 0-16,0-10 0 0,2 9 0 0,2-9 0 15,3-2 0-15,1-1 0 0,0 2 0 0,4-6 0 16,2 3 0-16,2-5 0 0,-1-3 0 0,4-2 0 16,-3-7 0-16,10 1 0 0,-9-5 0 0,8-3 0 15,-2-3 0-15,0-3 0 0,1 0 0 0,1-4-196 16,-7-2-87-16,6-4-48 0,-5 0-43 0,2-3-51 15,-9-4-56-15,5-8-69 0,-10-2-376 0,-3-1-1002 16,-1-1 444-16</inkml:trace>
  <inkml:trace contextRef="#ctx0" brushRef="#br0" timeOffset="43150.39">5402 8514 410 0,'-20'-4'448'0,"5"3"25"15,6 0 26-15,0 0-7 0,2 0-14 0,4-1-31 16,-1-2-37-16,4 4-38 0,9-7-36 0,5 0-35 15,13-1-30-15,4 0-26 0,4-1-34 0,4-1-55 16,12 1-63-16,-13 3-104 0,17-7-119 0,-2 7-137 16,-1 3-171-16,-14 2-362 0,-1 0-865 0,-1 1 382 15</inkml:trace>
  <inkml:trace contextRef="#ctx0" brushRef="#br0" timeOffset="43333.9">6368 8853 37 0,'5'4'603'16,"-3"0"-6"-16,2-2-27 0,-2-1-37 15,-2-1-46-15,0 0-49 0,0 0-54 0,0 0-63 16,0 0-68-16,11-6-90 0,-11 6-111 0,0 0-114 0,3-2-132 16,-3 2-151-16,2-2-295 0,-2 2-693 0,0 0 307 15</inkml:trace>
  <inkml:trace contextRef="#ctx0" brushRef="#br0" timeOffset="44250.45">8032 8628 3160 0,'1'-10'141'15,"3"1"15"-15,-3 0 19 0,-1-1 36 0,0 0 19 16,-1 1 17-16,-3 2 3 0,4 0-3 0,-4 1-11 16,2 0-2-16,-6 3-3 0,3-1-12 0,1 2-5 15,-5 1-21-15,-4 2-4 0,3 3-11 0,-5 6 0 16,-2 2-3-16,-3 7-11 0,-1 3-16 0,5-2-2 16,-1 4-15-16,3 4-13 0,0-3-16 0,4 1-4 15,2 1-12-15,4-2-3 0,3-1-9 0,2 2-7 16,3-6-8-16,9 3-13 0,0-2-41 0,-1-6-5 15,6-3 0-15,6 3 0 0,1-4 0 0,3-2 0 16,1-5 0-16,2 0 0 0,1-5 0 0,-4-4 0 16,0-1 0-16,0-4 0 0,-1 1 0 0,-3-4 0 15,-1-1 0-15,-1-5 0 0,0-2 0 0,-4-1 0 0,-5-5 0 16,-2 0 0-16,-2-3 0 0,-4 2 0 0,0 2 0 16,-4 7 0-16,1-1 0 0,-5 5 0 15,2 4 0-15,-2 0 0 0,1 5 0 0,-1 0 0 16,-1 4 0-16,4 2 0 0,0 0 0 0,-14 10 0 0,8 0 0 15,2 8 0-15,-1 2 0 0,0 1 0 0,9 3 0 16,-4 2 0-16,5-1 0 0,4 1 0 0,-1-10 0 16,8 7 0-16,-2-2 0 0,1-7 0 0,5 1 0 15,0-4 0-15,-1-4 0 0,-2 0 0 0,6-4 0 16,-4 0 0-16,2-4 0 0,0-2 0 0,0-1 0 16,-2-4 0-16,0-1 0 0,-2-4 0 0,6-3 0 15,-3-4 0-15,-2 0 0 0,0-3 0 0,-4-1 0 16,-1-1 0-16,-3 1 0 0,-1 1 0 0,-2 7 0 15,-4-1 0-15,1 6 0 0,-2 1 0 0,0-1 0 16,-1 6 0-16,-1-3 0 0,0 5 0 0,0 3 0 16,0 0 0-16,0 0 0 0,-12 14 0 0,5 1 0 15,-2 11 0-15,3 0 0 0,-2 3 0 0,3 4 0 16,-3 3 0-16,3 9 0 0,4 2 0 0,-2 0 0 0,3 3 0 16,4 3 0-16,0 3 0 0,5 2 0 15,0-3 0-15,0 0 0 0,-2-3 0 0,3 1 0 0,-3-4 0 16,-3 1 0-16,-2-15 0 0,0 0 0 15,-5-4 0-15,-1 2 0 0,-1-5 0 0,-6-3 0 0,-1-2 0 16,-1-7 0-16,-2-3 0 0,-3-3 0 0,0 0 0 16,-3-3 0-16,1-3 0 0,-3-3 0 0,-4-5 0 15,-2-4 0-15,4-2 0 0,-1-4 0 0,7-1 0 16,1-5 0-16,1-3 0 0,2-4 0 0,5-4 0 16,6-2 0-16,4-2 0 0,6-17 0 0,7-1 0 15,10-2 0-15,18-23 0 0,9 9 0 0,5 0 0 16,-13 25 0-16,23-14 0 0,-15 22 0 0,4 1-269 15,-1 4-207-15,5 4-61 0,-1 0-57 0,-7 4-459 16,0 4-1140-16,0 2 504 0</inkml:trace>
  <inkml:trace contextRef="#ctx0" brushRef="#br0" timeOffset="44699.46">9354 8703 3 0,'0'-8'314'16,"0"2"-2"-16,0-2 3 0,3 2 8 0,-3-2 6 15,3 1 3-15,-2 0 17 0,1 1-9 0,0 4-4 16,-1-2-15-16,2-1-17 0,-3 5-17 0,1-3-24 16,-1 3-6-16,0 0-5 0,0 0-7 0,0 0-14 15,0 0-14-15,-3 16-23 0,2-11-8 0,-2 4-12 16,2-3-22-16,-4 6-16 0,2-3-13 0,1 1-10 16,-2 0-12-16,4-2-8 0,-2-1-11 0,-1 0-11 15,3 0-1-15,0-3-11 0,-1 1-5 0,1-2-1 16,0-3 9-16,0 6 8 0,0-6 12 0,0 0-9 0,0 0 1 15,0 0-2-15,6-11-9 0,-6 5 3 16,3-3 6-16,-6 2 0 0,3-3-9 0,0 1 1 0,-5-1 2 16,0 0-8-16,1 3 1 0,-5-2-2 0,1 5 3 15,-3-2-6-15,2 6-41 0,-8 0-13 0,-1 4 0 16,-2 4 0-16,-3 6 0 0,2 6 0 0,1-1 0 16,1 3 0-16,4 2 0 0,-2 1 0 15,4-1 0-15,11-4 0 0,-1 4 0 0,8 3 0 0,3-9 0 16,6 3 0-16,6-3 0 0,6 0 0 0,6-3 0 15,5-2 0-15,13-3 0 0,-13-6 0 0,15 0 0 16,-13-5 0-16,0-2 0 0,2-1 0 0,-6-4 0 16,-2-1 0-16,-5 0 0 0,-4-3 0 0,-8 0 0 15,-1 1 0-15,-5-3 0 0,-6-1-194 0,1-1-198 16,-7 4-50-16,-7-2-57 0,1-1-75 0,-9 3-441 16,2 3-1101-16,-3 0 487 0</inkml:trace>
  <inkml:trace contextRef="#ctx0" brushRef="#br0" timeOffset="46466.47">9954 8925 45 0,'0'0'336'0,"-9"0"6"0,9 0-1 0,0 0-3 15,0 0-6-15,0 0-6 0,-7-1-4 0,7 1-8 16,0 0-6-16,0 0-2 0,0 0-3 0,0 0-11 16,0 0-12-16,0-6-14 0,0 6-6 0,0 0-24 15,3-5-5-15,-3 5-21 0,5-6-10 0,-5 0-9 16,3 2-5-16,-2-3-14 0,3-1-6 0,1 0-3 15,0-2-1-15,0-1-5 0,-1-6-10 0,4 0-4 16,-2-1 3-16,3-5-26 0,0-4-5 0,0 2-12 16,-3-1-5-16,3-2-16 0,0 0-4 0,-1-6-6 15,-2 3-7-15,1-2-6 0,-5 1-7 0,5-15 7 16,-6 15-13-16,1 1-25 0,-3-1-21 0,0 5 0 16,1 2 0-16,-3 5 0 0,2 5 0 0,-2 3 0 0,1 1 0 15,-1 1 0-15,0 3 0 0,0 2 0 0,2 0 0 16,-2 1 0-16,-1 1 0 0,4 3 0 15,0 0 0-15,-11 7 0 0,7 3 0 0,-1 1 0 0,-1 4 0 16,-2 10 0-16,3 3 0 0,1 1 0 0,-1 4 0 16,0-1 0-16,1 3 0 0,0-2 0 0,0 2 0 15,3-1 0-15,0 1 0 0,3-2 0 0,-2 2 0 16,3-4 0-16,-3 1 0 0,4-4 0 0,-2 1 0 16,8-4 0-16,-2-1 0 0,1-7 0 0,4 0 0 15,-1-3 0-15,1 0 0 0,1-4 0 0,-2-2 0 16,1-2-97-16,-2-2-127 0,2 0-47 0,2-4-51 15,-2-2-35-15,1 0-28 0,0-2-28 0,0 0-19 16,-1-4-18-16,3 0 12 0,-5 1 22 0,0 0 41 16,-1 1 49-16,1-2 80 0,-3 3 68 0,-1-1 76 0,-2 1 61 15,-1 1 51-15,0-1 40 0,-2 1 49 0,1 1 18 16,0 1 23-16,-3 2 14 0,3-4 18 16,-3 4 11-16,3-3 10 0,-3 3-1 0,6-3-3 15,-6 3-3-15,0 0-8 0,3-2-7 0,-3 2-2 0,0 0 0 16,8-2-7-16,-3 2-8 0,1-2-12 0,2 0-14 15,3-3-15-15,0-1-9 0,1 1 1 0,2-3-20 16,3-2-8-16,-7 2-9 0,3-2-3 0,1 0-6 16,-5 2 0-16,0 0-2 0,0-1-7 0,-2 0 3 15,-3-2-8-15,0-1-2 0,-3 1-5 0,-1-1-6 16,-1 0 3-16,-4 0-8 0,0 4 2 0,-3 1 4 16,-1 2-5-16,-1 0 9 0,-3 4-6 0,-2 2 2 15,-2 4 4-15,2 3 3 0,-3 3 0 0,-2 6 7 16,3 3-1-16,0 2 2 0,5 1 9 0,4 2-2 15,2 0 4-15,3-6 0 0,4 9 2 0,2-2-3 16,7-2-6-16,4-1-2 0,4-4 1 0,2 2-5 16,6-5-43-16,2-1-3 0,4-2 0 0,1-5 0 15,3-1 0-15,0-5 0 0,-1-1 0 0,0-2 0 16,5-1 0-16,-4-7 0 0,-3 3 0 0,-1-6 0 16,1-1 0-16,-4-1 0 0,-2-3 0 0,-4-3 0 15,-1-4 0-15,0-1 0 0,-7-2 0 0,-3-4 0 16,-2-1 0-16,-1 0 0 0,-7-3 0 0,-1 2 0 15,-3 0 0-15,-1 4 0 0,-5 4 0 0,-3 2 0 0,2 9 0 16,-3 0 0-16,3 3 0 0,-3 6 0 16,2-1 0-16,-3 1 0 0,3 5 0 0,-3 5 0 15,4-2 0-15,-2 2 0 0,0 5 0 0,5-2 0 0,0 6 0 16,-1 1 0-16,6 2 0 0,1-1 0 0,5 3 0 16,0-1 0-16,3 7 0 0,2-3 0 0,8 0 0 15,-4-2 0-15,9-1 0 0,-1 1 0 16,1-2 0-16,-1 1 0 0,0-1 0 0,4 0 0 0,-7-1 0 15,-1-4 0-15,-4-1 0 0,0 2 0 0,-2-3 0 16,-3 0 0-16,-3-3 0 0,-2 4 0 0,-2-5 0 16,-3 2 0-16,-1-2 0 0,-5 3 0 0,0-3 0 15,-5 1 0-15,2-2 0 0,-8 2 0 0,6-2 0 16,-7 1 0-16,3-1 0 0,-2-1 0 0,2 0-20 16,0-1-180-16,4-1-76 0,1-1-84 0,1-1-91 15,1 1-115-15,1-1-487 0,8-1-1141 0,-9 1 504 16</inkml:trace>
  <inkml:trace contextRef="#ctx0" brushRef="#br0" timeOffset="46884.03">11627 9092 4217 0,'6'-4'309'0,"-3"-1"-103"0,3 0-8 0,-2 3 20 15,-3 0 0-15,4-1-7 0,-2 0-5 0,-3 3-3 16,0 0 9-16,0 0 21 0,11 10 11 0,-7 1 2 16,0 1-10-16,-4 4-10 0,0 4-19 0,-4 7-23 0,0-1-16 15,-1 1-18-15,-5 2-51 0,1 0-99 16,0 0 0-16,-4-1 0 0,6-1 0 0,-2-4 0 15,-1 2-149-15,-2-3-112 0,8-5-98 0,-2-2-102 0,1-2-112 16,0-2-492-16,3-4-1154 0,4-3 511 0</inkml:trace>
  <inkml:trace contextRef="#ctx0" brushRef="#br0" timeOffset="47682.83">12745 8903 71 0,'9'-15'492'16,"-5"3"6"-16,-3 0 12 0,0 2 4 0,2 0-3 15,-3 1-4-15,0-1-14 0,0 2-26 0,-4 3-32 16,3 1-41-16,-3 0-40 0,4 4-29 0,-13 6-30 16,4 2-33-16,-1 6-5 0,-3 3-23 0,-2 6-18 15,3 1-21-15,1 1-18 0,2 1-17 0,1 3-18 16,3-2-13-16,5 0-14 0,0 1-12 0,4-1-11 16,-1 1-10-16,6-4-8 0,-4-4-6 0,3-3-49 15,3-3-19-15,2-1 0 0,-2-6 0 0,1-2 0 16,0-1 0-16,1-5 0 0,0-2 0 0,6-1 0 0,-1-4 0 15,-4-5 0-15,4 0 0 0,2-8 0 0,-3 0 0 16,1 1 0-16,-3-5 0 0,-1 3 0 16,2-1 0-16,-5 8 0 0,-6 0 0 0,4 5 0 15,-5 1 0-15,1 2 0 0,-1 3 0 0,0 2 0 0,-4 2 0 16,0 0 0-16,10 5 0 0,-6 4 0 0,-2 4 0 16,5 3 0-16,-1 0 0 0,2 10 0 0,2-2 0 15,2 1 0-15,0-2 0 0,0-6 0 0,2 4 0 16,1-5 0-16,-1-4 0 0,0 0 0 0,-3-4 0 15,1-1 0-15,-3-6 0 0,4 0 0 0,-3-3 0 16,-1-3 0-16,-1-3 0 0,-2-1 0 0,3-4 0 16,-5-5 0-16,1 0 0 0,-5 0 0 0,3-4 0 15,-2 3 0-15,-1-1 0 0,0 0 0 0,-1 5 0 16,2-2 0-16,-1 6 0 0,0 0 0 0,0 4 0 16,3 0 0-16,-1 1 0 0,2 2 0 0,6 2 0 15,2 0 0-15,6 0 0 0,0 4 0 0,12-1 0 16,2 1 0-16,0 2 0 0,6-3 0 0,1-1 0 15,-1 1 0-15,-1 1 0 0,0-5 0 0,0 2 0 0,-1-4 0 16,-4 0 0-16,-4-6 0 0,-9 7 0 16,-1-6 0-16,0-1 0 0,-5-1 0 0,-3-1 0 15,-5 1 0-15,0-3 0 0,-3-1 0 0,-4 0 0 0,-5 5 0 16,-1-3 0-16,-2 1 0 0,-5 7 0 0,2 0 0 16,-6 4 0-16,0 4 0 0,-7 6 0 15,0 6 0-15,3 2 0 0,-1 3 0 0,2 7 0 0,6-1 0 16,7 1 0-16,1 3 0 0,7 3 0 0,1-2 0 15,3-1 0-15,8 4 0 0,7-2 0 0,3-2 0 16,6-4 0-16,0-2 0 0,5-4 0 0,0-5 0 16,3-2 0-16,-1-6 0 0,-1-2 0 0,0-3 0 15,-3-5 0-15,-6-2 0 0,-3 1-502 0,-4-5-780 16,-1-2-1389-16,-1-2 616 0</inkml:trace>
  <inkml:trace contextRef="#ctx0" brushRef="#br0" timeOffset="49900.46">14762 8986 225 0,'-4'1'612'0,"0"2"18"0,0-1 14 0,4-2-4 16,0 0-21-16,-5-7-37 0,5 2-42 0,0-3-46 15,4-1-44-15,1-5-38 0,7-1-39 0,5-5-37 16,4-3-26-16,-1 1-34 0,3-2-23 0,0 0-29 16,5 0-22-16,8-9-19 0,-10 9-18 0,1-1-144 0,-2 0-21 15,0-2 0-15,-1-2 0 0,-4 1 0 16,-1 3 0-16,1-1 0 0,-5 4 0 0,-5 6 0 15,-2 6 0-15,-6 0 0 0,2 4 0 0,0 1 0 0,-4 2 0 16,0 3 0-16,0 0 0 0,0 0 0 0,-21 17 0 16,11-3 0-16,4 3 0 0,-4 1 0 15,3 7 0-15,1 1 0 0,0 1 0 0,6-2 0 0,2 2 0 16,6 1 0-16,-2-3 0 0,7 2 0 0,-4-2 0 16,6-1 0-16,1-2 0 0,-4-1 0 0,1-4 0 15,-5-2 0-15,-3-2 0 0,0-1 0 0,-2-2 0 16,-6 1 0-16,-1-1 0 0,-6-2 0 0,-3 2 0 15,-6-2 0-15,1-2 0 0,-1-1 0 0,-3-1 0 16,4-2 0-16,1-2 0 0,4 0 0 0,0-3 0 16,4-1 0-16,1-2 0 0,4-1 0 0,4-4 0 15,7-4 0-15,4-2 0 0,10-5 0 0,4-1 0 16,15-8 0-16,1 2 0 0,6 3 0 0,-2 3 0 16,-8 7 0-16,-1 5 0 0,-2-1 0 0,1 3 0 0,-2 4 0 15,-5 1 0-15,-8 4 0 0,-2 2 0 16,-5 3 0-16,-1 2 0 0,-2 2 0 0,0 5 0 15,-7 1 0-15,-1 3 0 0,-2 1 0 0,0 1 0 16,-2-1 0-16,-1 7 0 0,-1-7 0 0,2-1 0 0,-1 0 0 16,1-1 0-16,3-4 0 0,-1-2 0 15,1 0 0-15,4 0 0 0,-1-6 0 0,1-2 0 16,3 2 0-16,1-4 0 0,6-2 0 0,-2-2 0 0,5-4 0 16,1-1 0-16,5-9 0 0,-2 1 0 0,0-2 0 15,-3-3 0-15,4 0 0 0,-4-3 0 0,-1 1 0 16,1 3 0-16,-6 2 0 0,0 4 0 0,-4 1 0 15,-3 4 0-15,2 2 0 0,-3 2 0 0,-1 1 0 16,-2 2 0-16,-2 2 0 0,0 0 0 0,8 11 0 16,-4-1 0-16,-2 2 0 0,1 1 0 0,-3 6 0 15,6 0 0-15,-5 0 0 0,3-1 0 0,0 1 0 16,0-1 0-16,1-2 0 0,0-1 0 0,0-2 0 16,0-5 0-16,2 3 0 0,-1-6 0 0,-1 1 0 15,4-4 0-15,-2-2 0 0,0-1 0 0,2-4 0 0,4-1 0 16,1-5 0-16,1 2 0 0,1-5 0 15,4-7 0-15,-3 2 0 0,5-1 0 0,-3-1 0 16,-6 6 0-16,1-2 0 0,-4 3 0 0,-1 7 0 0,1-2 0 16,-2 2 0-16,-3 4 0 0,1-2 0 0,-2 4 0 15,-4 1 0-15,11 6 0 0,-7-2 0 16,4 4 0-16,-5 3 0 0,1 1 0 0,-1 3 0 0,2 1 0 16,-3-4 0-16,1 4 0 0,1-6 0 0,-1 1 0 15,-2 0 0-15,0 0 0 0,2-4 0 0,-2-1 0 16,2-1 0-16,-2-3 0 0,3-1 0 0,-4-1 0 15,0 0 0-15,19-9 0 0,-10 3 0 0,8-7 0 16,-3 1 0-16,7-6 0 0,2 0 0 0,2 0 0 16,-2 0 0-16,2 2 0 0,-2 2 0 0,-5 3 0 15,3 3 0-15,-6 1 0 0,-2 5 0 0,0 0 0 16,-1 1 0-16,0 2 0 0,-1 2 0 0,-2 1 0 16,2 3 0-16,-1 0 0 0,0 2 0 0,3-1 0 15,2 3 0-15,-1-4 0 0,0 3 0 0,4-2 0 16,0-1 0-16,2-2 0 0,1-2 0 0,7-2 0 15,-8-2 0-15,8-4 0 0,-1-4 0 0,0-2 0 16,-1-2 0-16,-2-5 0 0,-2 0 0 0,-3-2 0 16,3-3 0-16,-5 0 0 0,-1-3 0 0,-1 0 0 0,-5-4 0 15,-1-2 0-15,4 1 0 0,-8 1 0 0,0-2 0 16,1-2 0-16,-4 5 0 0,-1 4 0 16,-1 8 0-16,0 6 0 0,-1 2 0 0,1 3 0 0,0 6 0 15,0 0 0-15,-8 14 0 0,1 10 0 0,0 6 0 16,2 5 0-16,-2 16 0 0,3 5 0 0,0 4 0 15,0-1 0-15,4 25 0 0,-1-26 0 0,-1 3 0 16,4 20 0-16,-4-27 0 0,4 6 0 0,-4-2 0 16,-1-4 0-16,0-1 0 0,3-6 0 0,-4-11 0 15,-2-5 0-15,1-4 0 0,-2 0 0 0,2-9 0 16,-5-5 0-16,5-5 0 0,-4 0 0 0,1-6-212 16,-1-2-139-16,-1-5-26 0,4-5-4 0,-7-4-3 15,7-4 6-15,-1-7 10 0,2-4 11 0,1-7 31 16,4 0 24-16,8-21 36 0,0 2 30 0,6-5 39 15,7-18 39-15,-4 20 41 0,11-24 34 0,-10 24 39 16,10-26 44-16,-9 34 50 0,4 6 35 0,-9 10 44 16,3 3 20-16,0 6 17 0,-2 2 10 0,-2 8 7 15,1 2-2-15,0 2-2 0,0 5-10 0,4 3-14 16,0 4-11-16,-2 2-15 0,3 6-12 0,-2 0-14 16,4 8-30-16,-1 1-5 0,-6 5-9 0,1 1-8 15,-4-2-16-15,-5 4-5 0,0-1-5 0,-6 3-3 0,-2-4-4 16,-3 1-5-16,-7-2 1 0,1 1 1 0,-6-4 3 15,-1-2-5-15,0 0-3 0,2-5 2 16,0-1 7-16,1-4 13 0,3-3 18 0,1 1 12 16,3-4 5-16,3-2-2 0,5 0-7 0,-6-6-6 0,8 0-1 15,5-3-9-15,8-6-5 0,8-8-5 0,7 1-1 16,14-10-13-16,-3 0-11 0,3-3-7 0,0 0-8 16,-3-2-2-16,0-3 2 0,-4 1 0 0,-2-3-1 15,-5-1 3-15,-7-1 5 0,-10 10-4 0,6-9 19 16,-12 14 16-16,-5 3 28 0,-2 8 24 0,0 5-4 15,-5 2 8-15,-1 1-6 0,-4 7-9 0,-1 2 7 16,-7 5 0-16,2 5-6 0,-7 9-3 0,1 7-3 16,4 4 1-16,-1 1-13 0,5 2-1 0,1 3-3 15,4 11-8-15,9-11-5 0,1 1-1 0,10 9-8 16,1-11-4-16,5-4 2 0,2-4-18 0,5 0-9 16,0-5 5-16,4-3-15 0,5-6 0 0,1 0 8 15,-3-5 0-15,-4-4 4 0,1-3 0 0,-4-4-4 16,1-7 4-16,-5 2 10 0,-3-4 6 0,2-5 9 15,-4-1-1-15,0-4 1 0,-7 8-15 0,1-9-11 16,-4 5 0-16,0 0 0 0,0 3 0 0,-2 4 0 16,-2 2 0-16,2 3 0 0,-3 3 0 0,1 0 0 15,-1 4 0-15,0 0 0 0,0 0 0 0,4 19 0 16,0-9 0-16,0 5 0 0,3 2 0 0,1 0 0 16,0 1 0-16,2-2 0 0,3 0 0 0,-2-1 0 0,2-2 0 15,-3-5 0-15,2 0 0 0,0-4 0 16,1-2 0-16,1-4 0 0,4-1 0 0,1-4 0 15,-1-1 0-15,5-5 0 0,0-3 0 0,-1-2 0 0,-4-2 0 16,2-4 0-16,1 3 0 0,-5-1 0 0,0-2 0 16,-7 8 0-16,0 1 0 0,-2 0 0 0,0 5 0 15,-1 2 0-15,-5 2 0 0,3 2 0 16,-4 4 0-16,0 0 0 0,-4 11 0 0,-1 5 0 0,-5 9 0 16,2 7 0-16,1 12 0 0,-4 6 0 0,1 1 0 15,4 3 0-15,2 0 0 0,0 1 0 0,1-1 0 16,3 6 0-16,0-2 0 0,0-2 0 0,-2-3 0 15,-4-2 0-15,6-4 0 0,-3-12 0 0,2 0 0 16,0 0 0-16,-2-5 0 0,0-1 0 0,2-3 0 16,-1-8 0-16,-2-1 0 0,0-5 0 0,-1-2 0 15,-2-1 0-15,0-3 0 0,-4-4 0 0,-2-2 0 16,0-2 0-16,-8-3 0 0,-6-8 0 0,6 0 0 16,-2-6 0-16,2-3 0 0,6-1 0 0,1-5 0 15,4-1 0-15,7-5 0 0,4 0 0 0,11-10 0 16,7-4 0-16,8 4 0 0,6 4 0 0,4 4 0 15,2 5-43-15,1 2-225 0,-7 9-61 0,-1 1-49 16,-1 1-57-16,-9 3-64 0,2-1-81 0,-6 1-364 16,-6 1-1022-16,-7 3 453 0</inkml:trace>
  <inkml:trace contextRef="#ctx0" brushRef="#br0" timeOffset="50083.95">16387 8214 2 0,'-29'-6'546'16,"11"2"-33"-16,3 3-36 0,3-4-45 0,2 4-44 15,1 0-38-15,6 0-37 0,1-2-28 0,2 3-42 0,0 0-68 16,0 0-90-16,12-4-95 0,-5 4-106 0,-7 0-141 16,15 0-314-16,-7 1-620 0,1 0 275 0</inkml:trace>
  <inkml:trace contextRef="#ctx0" brushRef="#br0" timeOffset="52382.75">19729 8581 3695 0,'17'-13'275'0,"-2"0"-103"0,-3-3 4 0,1 1 51 16,-1-1 20-16,-1 1-3 0,-4 0-1 0,0 3-4 16,-5 2-2-16,1 0 18 0,-1-1 0 0,-2 4-16 15,-1 1-35-15,-3 2 6 0,-1 3-24 0,5 1-7 16,-17 7-15-16,2 0 2 0,-5 10-11 0,-2 3-4 16,4 3-15-16,-1 1-15 0,-1 4-106 0,4-2-15 15,2 3 0-15,3 1 0 0,3-4 0 0,4 2 0 16,4 1 0-16,4-4 0 0,5-1 0 0,4-2 0 0,7-4 0 15,-3-5 0-15,12-1 0 0,0-2 0 16,5-7 0-16,-1 1 0 0,3-3 0 0,-2-5 0 16,-2-4 0-16,0-3 0 0,0-3 0 0,-5-1 0 0,-2-5 0 15,-2-2 0-15,-5-1 0 0,0-2 0 0,-8-1 0 16,-1 0 0-16,0-1 0 0,-5 0 0 0,-3 7 0 16,-1 3 0-16,-1 5 0 0,-3 2 0 0,3 0 0 15,-4 5 0-15,1 1 0 0,-4 4 0 0,8 0 0 16,-14 9 0-16,6 1 0 0,-2 3 0 0,3 2 0 15,0 2 0-15,4 1 0 0,1 0 0 0,7 0 0 16,0 7 0-16,4-7 0 0,3-1 0 0,3-2 0 16,-2-3 0-16,5-2 0 0,1 0 0 0,8-4 0 15,-7-1 0-15,2-4 0 0,-4-1 0 0,1-4 0 16,3-1 0-16,-5-2 0 0,-1-5 0 0,0 0 0 16,-2-2 0-16,-4-1 0 0,-4-3 0 0,-2-5 0 15,-4-3 0-15,0 6 0 0,-4 2 0 0,-6-6 0 16,-3 7 0-16,0 2 0 0,-1 0 0 0,-4 6 0 0,1 4 0 15,-3 1 0-15,-1 5 0 0,-1 4 0 16,-5 6 0-16,0 5 0 0,4 3 0 0,0 2 0 0,7 2 0 16,2 3 0-16,3-1 0 0,7 1 0 0,6 0 0 15,4 1 0-15,3-9 0 0,6 1 0 0,6-1 0 16,6-5 0-16,0-1 0 0,1-6 0 0,2-1 0 16,1-7 0-16,0 0 0 0,-2-2 0 0,-1-7 0 15,0 0 0-15,-1-4 0 0,-5-2 0 0,1-3 0 16,-3 0 0-16,-5-3 0 0,0-1 0 0,-4-4 0 15,3 3 0-15,-5-2 0 0,-4 3 0 0,-1 5 0 16,-4 1 0-16,0 1 0 0,0 7 0 0,0 0 0 16,-4 6 0-16,3-2 0 0,-3 6 0 0,4 0 0 15,-11 6 0-15,4 2 0 0,1 7 0 0,1 2 0 16,-2 2 0-16,4 5 0 0,1-1 0 0,2 3 0 16,4 1 0-16,3-2 0 0,2-1 0 0,3-5 0 15,1 1 0-15,0-6 0 0,2-3 0 0,-1 0 0 16,4-4 0-16,-2 1 0 0,-2-5 0 0,-2-5 0 15,1-1 0-15,4-2 0 0,-5 0 0 0,3-4 0 0,0-3 0 16,-2-4 0-16,-2 3 0 0,1-5 0 0,-1 1 0 16,2 2 0-16,-4-1 0 0,-4 1 0 15,0 5 0-15,0 1 0 0,0 2 0 0,-1 1 0 0,-1 2 0 16,-2 3 0-16,-1 1 0 0,0 0 0 0,0 0 0 16,0 16 0-16,-1-6 0 0,1 2 0 0,1 4 0 15,-1 0 0-15,1 2 0 0,3-2 0 0,0-1 0 16,5 0 0-16,-1-4 0 0,-1-2 0 0,0 0 0 15,0-4 0-15,3-2 0 0,1-1 0 0,-1-3 0 16,0-1 0-16,2-3 0 0,-2-2 0 0,3-1 0 16,-2-5 0-16,4 1 0 0,-3-3 0 0,3 0 0 15,-1-6 0-15,-2 5 0 0,1 2 0 0,-7 4 0 16,3 3 0-16,-1-2 0 0,-2 4 0 0,-1 0 0 16,-2 1 0-16,1 4 0 0,-4 0 0 0,4 7 0 15,-4 1 0-15,1 0 0 0,0 3 0 0,3 3 0 16,1 3 0-16,3-2 0 0,-1 2 0 0,6-1 0 15,1-3 0-15,9 2 0 0,-4-6 0 0,3-2 0 0,1-5 0 16,-4-3 0-16,12 0 0 0,-2-8 0 0,-2 0 0 16,0-6 0-16,-1 0 0 0,-2-4 0 15,0-3 0-15,-6-1 0 0,1-3 0 0,-5 1 0 0,3-5 0 16,-4 2 0-16,-1-1 0 0,-3-6 0 0,-4 5 0 16,1 0 0-16,-2 4 0 0,-4 9 0 0,0 0 0 15,-4 1 0-15,1 6 0 0,-1 3 0 0,0 4 0 16,-2 3 0-16,6 0 0 0,-18 14 0 0,9 4 0 15,-1 13 0-15,2 3 0 0,-1 17 0 0,5 1 0 16,3 5 0-16,5-1 0 0,1 3 0 0,3 20 0 16,-2-25 0-16,2-2 0 0,2-2 0 0,-3-1 0 15,1 1 0-15,-1-15 0 0,-2-2 0 0,-1 0 0 16,-4-2 0-16,-2-8 0 0,-1-3 0 0,-1-9-220 16,-6-2-43-16,1-1-20 0,-3-6-21 0,-6-2-15 15,0-4 3-15,-5-7 8 0,-3-1 17 0,5-3 20 16,-1-7 25-16,3-4 23 0,3 3 11 0,5-6 19 15,2-1 16-15,5-3 18 0,6-3 19 0,4-14 25 16,5 3 18-16,6-5 27 0,8-3 25 0,3 0 29 0,2 5 22 16,5 2 33-16,-3 3 35 0,1 8 29 15,-6 13 24-15,-3 2 12 0,1 3 15 0,0 4 9 16,-6 5 2-16,-1 5-13 0,0 3-12 0,-1 1-6 16,-2 2-11-16,-1 6-12 0,5 2-9 0,-5 3-9 0,2-1-9 15,-5 5-11-15,-1 1-3 0,-1 0-9 16,-2 2-9-16,-5-1-2 0,1 2-8 0,-6 5-8 15,-1-7-5-15,-3 1-2 0,-5-1-1 0,-3 1-4 16,-2-5 1-16,2 0-8 0,-3-1 2 0,4-2-2 0,-1-3 5 16,3-2 14-16,3 0 14 0,-1-1 16 0,2-3 18 15,4 1 3-15,3-1-14 0,1-2-7 0,0 0-5 16,13-11-6-16,2 5-4 0,3-4-2 16,9 0-3-16,4-5-8 0,-2 3 0 0,3-3-8 0,0-1-2 15,0-2-2-15,0 5-3 0,-4-1 12 0,-2 4-8 16,-2-3 1-16,-6 6-3 0,-7 3 7 0,-2 0-5 15,1 1-2-15,-5 1 2 0,-1 2 0 16,-4 0 4-16,0 0 9 0,0 6 6 0,-4 2-5 0,-1-2 0 16,-3 3-4-16,0 1-9 0,3 2-6 0,-1 0-5 15,3-2 0-15,-2 1 1 0,3 0 8 0,1 0-2 16,4 0-9-16,4-1 7 0,1-2-10 0,4 0 4 16,5-3 3-16,4-2 1 0,-1-1 2 0,3-2-12 15,5-3 2-15,-6-2 3 0,4-4 2 0,1-1-5 16,-3-4 2-16,1 1 4 0,-4-3-13 0,-6 3-9 15,7-5 11-15,-11 4 3 0,3-1-1 0,-1 1 15 16,-1 1 21-16,-3 4-6 0,-3 2-37 0,-1 1 0 16,-2 1 0-16,-1 2 0 0,-2 3 0 0,0 0 0 15,0 0 0-15,0 0 0 0,-6 19 0 0,2-9 0 16,1 1 0-16,1 2 0 0,3 2 0 0,0 2 0 16,2-4 0-16,2 2 0 0,2-4 0 0,4 3 0 15,-2-6 0-15,4 2 0 0,3-3 0 0,2-2 0 16,1-4 0-16,-1-1 0 0,3-5 0 0,-2 1 0 15,1-6 0-15,-3-2 0 0,5-4 0 0,-4-2 0 0,-1-3 0 16,1-2 0-16,-4-2 0 0,-2-3 0 0,1-1 0 16,-2-1 0-16,1-5 0 0,-1 0 0 15,3-10 0-15,-4 11 0 0,-2-1 0 0,1-11 0 0,1 1 0 16,-3 12 0-16,-1-2 0 0,-2 9 0 0,-1 8 0 16,-2 7 0-16,1 0 0 0,-2 6 0 0,-2 3 0 15,2 2 0-15,0 0 0 0,-10 24 0 16,3 2 0-16,-3 4 0 0,2 5 0 0,3 13 0 0,0 6 0 15,1-1 0-15,0-1 0 0,4-1 0 0,3-2 0 16,-1 1 0-16,6-4 0 0,-3-11 0 16,8-5 0-16,-1 1 0 0,0-3 0 0,4-3 0 0,0-3 0 15,1-8 0-15,0-4 0 0,2-1 0 0,0-5 0 16,0-2 0-16,0-3 0 0,0-4 0 0,2-1 0 16,1-8 0-16,-7 0 0 0,5-4 0 0,-3-3 0 15,-2 1 0-15,-2-3 0 0,-1 0 0 0,-5-2 0 16,2-2 0-16,-4 0 0 0,-4 1 0 0,-2-2 0 15,1 9 0-15,-5 2 0 0,3 6 0 0,-3-1 0 16,-2 5 0-16,1 1 0 0,-1 3 0 0,-1 3 0 16,-2 3 0-16,0 4 0 0,3 0 0 0,-1 4 0 15,4 1 0-15,2 0 0 0,3 6 0 0,3 0 0 16,3 0 0-16,7 4 0 0,2-2 0 0,2 0 0 16,3-2 0-16,1 0 0 0,1-5 0 0,-4-4 0 0,-1 0-82 15,4-4-57-15,-3 1-18 0,-2-2-21 0,-3-2-27 16,-4-4-37-16,1-2-57 0,-2-5-47 15,-6 0-51-15,-2 0-53 0,-3-4-97 0,-9-7-312 16,-3-1-929-16,-6-4 411 0</inkml:trace>
  <inkml:trace contextRef="#ctx0" brushRef="#br0" timeOffset="52583.01">22707 8298 363 0,'-11'-3'537'0,"2"1"13"0,1-3-1 0,5 2-17 0,2-1-19 16,2-2-20-16,10 1-17 0,1 3-24 0,7-3-45 15,11 0-40-15,3 3-32 0,-1 1-33 16,4 2-29-16,0-1-19 0,-2 2-30 0,-2 0-22 0,0 1-38 16,-10-3-40-16,-3 1-38 0,-6-1-39 0,-3 1-36 15,-1-1-36-15,-4 0-43 0,-5 0-40 0,0 0-45 16,0 0-53-16,0 0-49 0,-32 0-39 0,12 2-42 16,-10-2-55-16,1-3-68 0,-6 3-369 0,2-1-897 15,1 1 397-15</inkml:trace>
  <inkml:trace contextRef="#ctx0" brushRef="#br0" timeOffset="54334.14">24886 8471 281 0,'0'0'411'16,"4"-8"15"-16,-3 4 6 0,1-2 11 0,0 0 5 16,-2-2-8-16,5-1-4 0,-5 2-7 0,-4-3-10 15,3 1-17-15,-1-3-24 0,-1-1-10 0,-7-1-28 16,1 0-3-16,-5 5-17 0,0-1-14 0,-3 3-19 16,-1 0-18-16,-2 5-22 0,-7 2-18 0,5 2-19 0,-6 6-15 15,2 5-57-15,-2 2-138 0,0 8 0 16,1 4 0-16,3 1 0 0,1 1 0 0,5 3 0 15,2 1 0-15,4-2 0 0,4 1 0 0,2-1 0 0,6-1 0 16,5-2 0-16,0-1 0 0,0-8 0 0,3-3 0 16,2 0 0-16,4-5 0 0,-5-3 0 0,8-1 0 15,0-4 0-15,0-3 0 0,-4-1 0 0,6-5 0 16,-3-2 0-16,0-3 0 0,-2-2 0 0,4-7 0 16,-6 5 0-16,4-6 0 0,-3-2 0 0,1 1 0 15,-2-5 0-15,-2 0 0 0,1 0 0 0,-3 2 0 16,1-1 0-16,-1 8 0 0,-3 1 0 0,-1 4 0 15,-1 3 0-15,1 0 0 0,-1 3 0 0,-2 5 0 16,-1 2 0-16,0 0 0 0,3 15 0 0,-3-2 0 16,2 4 0-16,-4 2 0 0,4 8 0 0,-2 0 0 15,4 0 0-15,1 0 0 0,0 0 0 0,4-1 0 16,-4-2 0-16,9-1 0 0,1-2 0 0,-2-7 0 16,9 2 0-16,1-2-151 0,4-2-546 0,0-1-528 15,0-5-1325-15,2 0 587 0</inkml:trace>
  <inkml:trace contextRef="#ctx0" brushRef="#br0" timeOffset="55268.77">25815 8572 3897 0,'3'-7'495'0,"-3"3"-203"15,1-1-65-15,-1 0 5 0,0 1 13 0,0 1-39 16,0 3-11-16,3-7 2 0,-3 7-8 0,3-4 18 15,-1 2 8-15,-2 2-2 0,2-6 0 0,1 3 2 16,-1-1-3-16,1 1-5 0,-3 3-5 0,4-6-11 16,-2 3-50-16,1-3-141 0,-1 2 0 0,1-1 0 15,1-2 0-15,0 0 0 0,-3-4 0 0,1 0 0 16,1 1 0-16,1-3 0 0,-3 0 0 0,3-2 0 16,-3-1 0-16,1-2 0 0,-2 2 0 0,-2 1 0 15,1-2 0-15,0 3 0 0,-3 3 0 0,-1 1 0 16,0 3 0-16,-4 1 0 0,-3 1 0 0,3 4 0 15,-5 2 0-15,-4 3 0 0,-5 5 0 0,-1 8 0 16,7-3 0-16,-3 2 0 0,2 5 0 0,4 6 0 16,-1-2 0-16,6 1 0 0,2-1 0 0,6 1 0 0,5 3 0 15,4-2 0-15,5-4 0 0,6 1 0 16,1 3 0-16,4-4 0 0,3-4 0 0,-4 1 0 16,0-1 0-16,1-1 0 0,-1 2 0 0,-9-5 0 15,-1 1 0-15,-1-2 0 0,-5 1 0 0,-3 1 0 0,-4-3 0 16,-2 3 0-16,-6-3 0 0,-2 1 0 15,-7-2 0-15,-5 4 0 0,-2-7 0 0,-3 1 0 16,-1-4 0-16,-1-1 0 0,1-1 0 0,6 0 0 16,3-3 0-16,-2-2 0 0,9 1 0 0,0-2 0 0,2-3 0 15,3 2 0-15,4-2 0 0,3 0 0 0,5-4 0 16,6-3 0-16,5 0 0 0,13-4 0 0,5-2 0 16,12-3 0-16,7 0 0 0,-3-3 0 0,1 2 0 15,-1-3 0-15,-2 0 0 0,3 0 0 0,-6-2 0 16,-13 6 0-16,-1-3 0 0,-2 2 0 0,-5-3 0 15,-1 3 0-15,-6 0 0 0,-4 6 0 0,-7 2 0 16,-2 1 0-16,0-2 0 0,-4 6 0 0,-1 2 0 16,-6 1 0-16,3 2 0 0,-6 3 0 0,-9 5 0 15,1 2 0-15,1 5 0 0,-7 3 0 0,2 4 0 16,3 2 0-16,0 5 0 0,1 0 0 0,3 2 0 16,3-2 0-16,2 1 0 0,5 2 0 0,1-3 0 15,7-6 0-15,6 5 0 0,2-6 0 0,7 3 0 16,-1-7 0-16,7-1 0 0,5-2 0 0,1-4 0 15,0-6 0-15,1-1 0 0,2-6 0 0,0-1 0 0,-3-6 0 16,-1-3 0-16,-2-2 0 0,0-3 0 16,-3-3 0-16,-1-4 0 0,-1-3 0 0,1-11 0 15,-1-1 0-15,-4-1 0 0,0-2 0 0,-5 0 0 0,-1 0 0 16,-5 13 0-16,-1-2 0 0,0 5 0 0,-5 4 0 16,-1 6 0-16,-1 5 0 0,2 4 0 15,-2 0 0-15,1 6 0 0,0 3 0 0,0 2 0 16,0 0 0-16,-10 11 0 0,6 6 0 0,-1 7 0 0,5 4 0 15,-4 6 0-15,4 2 0 0,-2 12 0 0,2 1 0 16,0-2 0-16,2-10 0 0,2 10 0 0,-1-11 0 16,3-3 0-16,0 0 0 0,-4-3 0 0,0-5 0 15,2-5 0-15,-3-2 0 0,3-7 0 0,-4-2 0 16,0-2 0-16,0-1 0 0,0-2 0 0,0-4 0 16,0 0 0-16,0 0 0 0,0 0 0 0,0-17 0 15,1 8 0-15,3-2 0 0,0-7 0 0,0 2 0 16,2-3 0-16,6-5 0 0,1 0 0 0,2 2 0 15,2 1 0-15,4 2 0 0,-3 8 0 0,5-3 0 16,4 3-428-16,-1 2-867 0,3 3-1400 0,-2 1 619 16</inkml:trace>
  <inkml:trace contextRef="#ctx0" brushRef="#br0" timeOffset="55933.11">27581 8464 511 0,'9'-16'551'0,"-1"1"19"16,-3 7 5-16,-1 0 2 0,0 1-14 0,-3 1-39 15,0 2-41-15,-1 0-49 0,0 4-47 0,0 0-23 0,-21 9-34 16,4 4-28-16,-5 5-31 0,-1 2-26 16,3 2-26-16,-1 2-21 0,0 2-19 0,2 1-18 15,4-2-14-15,3-1-21 0,4 0-22 0,4-5-14 0,3-2-14 16,3 1-16-16,4-1-7 0,4-2-5 15,4-3-5-15,2 0-43 0,2-5 0 0,4-4 0 0,-3-3 0 16,4-2 0-16,-1-4 0 0,-2-3 0 0,2-5 0 16,-1-4 0-16,-6-2 0 0,0-5 0 0,-3-5 0 15,-3 3 0-15,-4-6 0 0,-3-2 0 0,-2-12 0 16,0 12 0-16,-7-12 0 0,-1 1 0 0,3 9 0 16,2 1 0-16,1-10 0 0,0-1 0 0,4 12 0 15,3 1 0-15,1 3 0 0,3 1 0 0,3 2 0 16,-1 5 0-16,7 1 0 0,-4 8 0 0,3 6 0 15,-1 2 0-15,4 1 0 0,-4 6 0 0,1 6 0 16,-2 3 0-16,2 2 0 0,-1 11 0 0,-3 1 0 16,-3 6 0-16,-5 1 0 0,-1 3 0 0,-4 0 0 15,-4 17 0-15,-1-3 0 0,-3 3 0 0,-2 1 0 16,-1 2 0-16,0 2 0 0,-1 0 0 0,-1-1 0 16,-1 2 0-16,1-1 0 0,1 0 0 0,-1-4 0 15,0 6 0-15,4-7 0 0,0 2 0 0,0-5 0 16,4-13 0-16,1 13 0 0,7-11 0 0,-2-5 0 0,8-3 0 15,-3-2 0-15,3-4 0 0,8-1 0 0,-7-8 0 16,9-5 0-16,-1 0 0 0,9-3 0 0,-7-4 0 16,2-3 0-16,1-2 0 0,-4-1 0 15,-1-8 0-15,5-5 0 0,0-2 0 0,-6-3 0 0,-3-4 0 16,-4-3 0-16,-5-6 0 0,-3 0 0 0,-10-11 0 16,-5 1 0-16,-1-1 0 0,-1 3 0 15,-2 11 0-15,-10-10 0 0,8 12 0 0,-4 3 0 16,3 6 0-16,-1-1 0 0,6 9 0 0,2 1 0 0,4 3 0 15,0 2 0-15,4 3 0 0,1-2 0 0,3 3 0 16,1 3 0-16,0 0 0 0,0 0 0 0,15 1 0 16,-1 0 0-16,6 0 0 0,1-1 0 0,6 2-132 15,5-2-316-15,-4 0-107 0,2-4-149 0,0 2-355 16,2-3-1147-16,-1 2 507 0</inkml:trace>
  <inkml:trace contextRef="#ctx0" brushRef="#br0" timeOffset="57166.73">28945 8508 233 0,'0'0'332'0,"0"0"1"0,0 0-1 16,0 0 3-16,0 0 6 0,0 0-4 0,-8-2-7 15,8 2-5-15,0-6-9 0,0 6-9 0,-2-3-9 0,2 3-15 16,-3-5-11-16,3 5-16 0,-2-7-20 0,0 5-13 16,2 2-17-16,0-5-19 0,-1 1-17 0,1 4-13 15,-2-4-10-15,2 4-12 0,-3-4-10 0,3 4-10 16,3-7-10-16,0 3-7 0,1 2-4 0,6-4-5 15,-3 0-9-15,2 1 6 0,2 0 3 0,3-3-1 16,4-4-5-16,-4 3-4 0,0 2 1 0,0 1-8 16,3-2-4-16,-7 4-4 0,3 2-8 0,1-1 13 15,-2 5-20-15,-1 0 7 0,-2 4-12 0,1 7 9 16,-1 2-14-16,3 10-14 0,-6-1 8 0,-1 3-4 16,-2 2 0-16,-1 2-1 0,0-2-34 0,-4 2 1 15,4-3-4-15,-4 2 3 0,1-4-1 0,0-5 11 16,0-3-10-16,-2-1 3 0,3-5 2 0,-3-2 1 15,3 0 0-15,-2-5 2 0,1 0 24 0,-1-3-4 16,2-2 8-16,0 0 15 0,0 0 7 0,-2-18-15 16,3 6-37-16,0-5 0 0,1 2 0 0,0-5 0 15,2-5 0-15,0 0 0 0,3 0 0 0,-2-2 0 16,3 2 0-16,-1-2 0 0,2 1 0 0,-1 9 0 0,5-6 0 16,-4 6 0-16,5 1 0 0,-2 3 0 0,-1 6 0 15,3-3 0-15,-3 8 0 0,1-1 0 16,0 5 0-16,1 0 0 0,-2 2 0 0,2 4 0 15,-2 1 0-15,2 1 0 0,0 3 0 0,-3 3 0 0,-1 0 0 16,1 2 0-16,-3 0 0 0,-1 1 0 0,-2-1 0 16,1 0 0-16,-1 1 0 0,-3 0 0 0,4-1 0 15,-1-1 0-15,-3 0 0 0,3-3 0 0,1-2 0 16,-1-1 0-16,6 0 0 0,-3-1 0 0,3-3 0 16,2 0 0-16,0 0 0 0,1-3 0 0,1-1 0 15,3-3 0-15,1 0 0 0,0-2 0 0,-1-4 0 16,1 0 0-16,0-4 0 0,0-1 0 0,-1 0 0 15,3-7 0-15,1 0 0 0,-5-4 0 0,1-2 0 16,-4 0 0-16,-1-2 0 0,0-1 0 0,-2-2 0 16,0 0 0-16,-3 2 0 0,-2-1 0 0,-3 10 0 15,0 1 0-15,0 2 0 0,-2 2 0 0,-2 2 0 16,-2 0 0-16,1 3 0 0,-3 5 0 0,-2-1 0 16,2 2 0-16,-6 4 0 0,0 2 0 0,-1 7 0 15,1-5 0-15,-2 6 0 0,0-1 0 0,3 6 0 0,-1-2 0 16,6 2 0-16,-1 0 0 0,1 2 0 15,6-1 0-15,1 0 0 0,4-1 0 0,4-1 0 16,0 1 0-16,7-1 0 0,-2-4 0 0,10 2 0 16,3 0 0-16,1-2 0 0,-1-3-240 0,-2-4-123 0,2 1-78 15,-5-4-106-15,-3 2-553 0,2-3-1192 16,0-2 527-16</inkml:trace>
  <inkml:trace contextRef="#ctx0" brushRef="#br0" timeOffset="61483.93">30067 8524 147 0,'5'-9'514'0,"0"2"19"16,0-2 14-16,1 1-2 0,-1-1 0 0,1-1-17 15,2 2-13-15,-1-1-21 0,-2 1-15 0,3 0-14 16,-4 2-23-16,-3 2-24 0,4-1-28 0,-1 3-35 0,-4-1-37 16,0 3-36-16,0 0-31 0,0 0-23 15,0 0-33-15,5 16-195 0,-7-5 0 0,-1 8 0 16,-2 0 0-16,0 8 0 0,-3 2 0 0,-1-1 0 0,4 0 0 16,-4-1 0-16,4 3 0 0,1-1 0 0,-1-3 0 15,5-1 0-15,-2-4 0 0,0-4 0 0,2 0 0 16,2-4 0-16,0 0 0 0,0-3 0 0,1-2 0 15,5-1 0-15,0-4 0 0,2 0 0 0,0-3 0 16,4-2 0-16,3-3 0 0,-1-2 0 0,2 0 0 16,5-8 0-16,0 0 0 0,-1-3 0 0,-3 0 0 15,0-1 0-15,-2-2 0 0,2 0 0 0,0 1 0 16,-7 6 0-16,1 0 0 0,-2 1 0 0,-3 5 0 16,-3 1 0-16,0 2 0 0,-1 3 0 0,1 1 0 15,-5 1 0-15,0 0 0 0,6 9 0 0,-3-2 0 16,-1 3 0-16,1 1 0 0,2 4 0 0,-1 3 0 15,2-1 0-15,1-2 0 0,0 1 0 0,4-1 0 16,3-2 0-16,-3-2 0 0,4 0 0 0,2-3 0 16,-3-1 0-16,4-4 0 0,0-5 0 0,0 1 0 15,0-1 0-15,0-8 0 0,-3 2 0 0,-1-5 0 16,-2-2 0-16,-1-2 0 0,4-6 0 0,-4 0 0 16,-4-2 0-16,2-2 0 0,-8-2 0 0,1 0 0 15,-5-1 0-15,-1 0 0 0,-8 5 0 0,-5-4 0 16,-3 1 0-16,-9 6 0 0,1 3 0 0,-1 4-1366 15,-2 6-1478-15,-1 2 654 0</inkml:trace>
  <inkml:trace contextRef="#ctx0" brushRef="#br0" timeOffset="63283.94">2778 10535 267 0,'-32'-5'500'15,"1"3"-1"-15,5-2 14 0,7 0-5 0,2 0 0 0,5 2-7 16,1-2-9-16,3 3-24 0,3-1-30 16,0 0-42-16,5 2-40 0,-8-1-38 0,8 1-31 15,0 0-29-15,0 0-13 0,26-3-25 0,-6 3-20 16,11-3-20-16,5 2-26 0,16 1-4 0,-15-1-24 15,18-3-13-15,-1 3-25 0,-1-1-26 0,-12-1-34 0,12 0-45 16,-14-1-57-16,-2 3-72 0,-5-1-73 0,-1 0-81 16,-7 1-63-16,-11 1-66 0,0 1-70 15,-8-1-473-15,-5 0-1052 0,0 0 466 0</inkml:trace>
  <inkml:trace contextRef="#ctx0" brushRef="#br0" timeOffset="64999.81">2709 10549 314 0,'0'0'356'0,"0"0"-4"0,0 0 2 0,-7-2-1 0,7 2-5 16,0 0-2-16,0 0-9 0,0 0-24 0,0 0-13 15,12-8-15-15,-4 2-7 0,3 1-8 0,-1 1-7 16,7-5-8-16,-3 2-13 0,5-1-11 0,8-5-14 16,-1 5-19-16,-6 1-16 0,8 0-14 0,0-2-15 15,0 3-18-15,-1 4-11 0,-6 1-13 0,7 1-5 16,-9 3-10-16,3 3-12 0,-3 4-6 0,4 3-9 15,-1 4-3-15,-8-3-8 0,1 9 0 0,-1 1-10 16,-5 1-8-16,-1 3-1 0,-2 1-9 0,-2 0 1 16,-4-1 1-16,0 1-9 0,0-3 2 0,0-6 3 15,-3-4-7-15,2 2 1 0,1-2-5 0,-3-5-3 16,2-3 0-16,1-1 5 0,0-1 20 0,-2-3 18 16,2-3-1-16,0 0-3 0,0 0-2 0,0 0-14 15,6-19 6-15,-2 3-7 0,2 0-2 0,1-3-9 16,4-5 4-16,2-3-8 0,-4 2 1 0,9-6 0 15,0 2-9-15,-2 1-1 0,3 0 4 0,-1 3-6 16,3 0-5-16,-1 6 5 0,-2 1-4 0,-3 5-7 16,-2 4 1-16,0 3 1 0,-3 2-7 0,6 3 1 15,-2 5 2-15,-4 1 1 0,8 3 1 0,-5 4-1 16,-2 3-1-16,-1 9-10 0,-1-6-2 0,-1 7-5 16,1-2 3-16,-4 4-11 0,1-1-3 0,-2 1 6 15,0-3-1-15,-1-6-9 0,0 0 3 0,1-6 3 16,-1-1 6-16,-1-2-1 0,2-4 4 0,1 0 2 15,3-3-3-15,-2-2 10 0,6-2-1 0,-2-4 10 16,4-4-1-16,-1-3 0 0,6-6 0 0,-3 5 3 0,4-10-6 16,-5 3 11-16,4-2 4 0,-2-1-1 0,0-1 0 15,-1 3 13-15,0 0-2 0,-2 10 0 16,-3-1-8-16,-7 1 6 0,5 6-8 0,-4 1-5 16,0 2 10-16,-1 3-7 0,-4 0 5 0,5 10-10 0,-1 1 14 15,-4 2-3-15,1 6-7 0,-1 0 8 0,0 14 0 16,-1-5-8-16,1-1 4 0,4 1-7 0,0-1 6 15,1-7 1-15,0 0-8 0,0-4 3 16,4 0-2-16,1-5-1 0,3-3-1 0,-3-2 8 0,3-2-1 16,-2-6 0-16,8-2 5 0,2-2-10 0,-2-4 4 15,0 0-4-15,3-8-2 0,-3-3 6 0,-1-3-3 16,-4-1 8-16,-1 1-3 0,1-2-8 0,-6-1 5 16,-6-2 1-16,-2 1 0 0,-6-5-5 0,-2 2-2 15,-5 0 0-15,-3 3 1 0,-6 3 4 0,-2 5 6 16,-2 3 3-16,3 3-8 0,1 10 9 0,2 1-14 15,-2 7 10-15,-5 2-7 0,2 7-2 0,2 4 4 16,1 3 0-16,8 3 3 0,1-2-4 0,7-1-1 16,6 5 3-16,5-1 4 0,4 0-2 0,6-3-5 15,7-1 7-15,4-5-9 0,0-5-2 0,5-4 0 16,2-1 0-16,1-5 0 0,1-3 0 0,4-3 0 16,-1-3 0-16,-2-3 0 0,0-1 0 0,-2-4 0 15,-1 0 0-15,1-1 0 0,-5 0 0 0,-1 0 0 16,-4-1 0-16,2 1 0 0,-9 5 0 0,-3 1 0 15,-3 3 0-15,-2 3 0 0,-4 3 0 0,4 3 0 16,-9 0 0-16,9 8 0 0,-5 2 0 0,0 6 0 16,-3 8 0-16,-1 1 0 0,-1 2 0 0,-3 2 0 15,-2 2 0-15,-1-2 0 0,2-2 0 0,-4 0 0 16,1-7 0-16,1-3-29 0,2-3-13 0,-2-4 8 16,3 1 6-16,2-4 16 0,-1-2 13 0,2-1 5 15,1-4-2-15,0 0-3 0,0 0 7 0,0 0 5 16,8-21 0-16,-1 10 0 0,2-5 8 0,5-8-2 15,4 0 4-15,1-1 0 0,-1 2-23 0,4-3 0 16,0 0 0-16,-3 3 0 0,3 0 0 0,-6 4 0 0,1 7 0 16,-4 2 0-16,-2 4 0 0,1 3 0 15,-1 2 0-15,2 2 0 0,-4 5 0 0,1 2 0 16,4 8 0-16,-6 0 0 0,2 10 0 0,-2-2 0 0,-2 4 0 16,-6 1 0-16,4 1 0 0,1-2 0 0,-2-1 0 15,-3-7 0-15,0-3 0 0,1-2 0 0,-1 1 0 16,4-4-162-16,-3 0-95 0,1-6-61 0,1-1-55 15,1-1-90-15,2-3-109 0,-6-1-436 0,0 0-1092 16,19-5 483-16</inkml:trace>
  <inkml:trace contextRef="#ctx0" brushRef="#br0" timeOffset="65166.87">5133 10636 187 0,'4'-1'552'15,"-4"1"-6"-15,0 0-8 0,5-2-13 0,-5 2-6 16,0 0 6-16,0 0-3 0,0 0-12 0,9 1-24 15,-5 1-32-15,2 2-35 0,6-2-40 0,-2 0-39 16,9 0-35-16,11 1-47 0,-2-2-63 0,4-1-67 16,3-6-86-16,0 4-117 0,-7-3-126 0,7-2-140 15,-9-1-171-15,3-2-539 0,-8 4-1137 0,-4 0 503 16</inkml:trace>
  <inkml:trace contextRef="#ctx0" brushRef="#br0" timeOffset="65983.37">6272 10700 299 0,'-4'-3'430'0,"-1"0"24"0,0 1 19 0,1-3 11 16,0 3 4-16,3-1-5 0,-3-1-13 0,0 2-21 15,4 2-14-15,-4-4-26 0,4 4-21 0,-2-3-36 16,2 3-34-16,0 0-36 0,0 0-26 0,10-5-26 16,0 2-23-16,8 1-17 0,9-2-18 0,6 2-23 15,-1-1-44-15,1 2-20 0,2-2-51 0,3 0-32 16,2 0-59-16,-2 2-49 0,-2 1-43 0,-1-4-36 16,-5 2-28-16,-3-1-9 0,-9 1 1 0,1-1 23 15,-10 1 16-15,0 0 19 0,-4-2 25 0,-1 1 41 16,-1-4 33-16,-2 3 46 0,-2-3 54 0,-2 0 49 15,-1 3 37-15,0-5 41 0,-2 2 36 0,2-1 18 16,2 3 13-16,-2-1 10 0,1 0 7 0,-2 2-3 16,5 1-13-16,-1-1-21 0,1 4-21 0,-3-5-42 15,3 5-147-15,0 0 0 0,0 0 0 0,0 0 0 0,8 21 0 16,-3-6 0-16,0 3 0 0,4 8 0 0,-1 3 0 16,-2 5 0-16,4 1 0 0,-1-3 0 0,0 2 0 15,2-3 0-15,-1 2 0 0,-3-4 0 16,2 2 0-16,0-8 0 0,0 1 0 0,-2-8 0 0,-1-1 0 15,-1-6 0-15,-2-3 0 0,4 0 0 0,-3-4 0 16,1-2 0-16,-5 0 0 0,14-7 0 0,-4-1 0 16,2-5 0-16,2-3 0 0,-1-5 0 0,1-3 0 15,3-5 0-15,-2-1 0 0,1-1 0 0,2-18 0 16,-5 17 0-16,0-3 0 0,0 4 0 0,-2 1 0 16,1 5 0-16,-5 7 0 0,1 1 0 0,-4 7 0 15,1 1 0-15,0 5 0 0,1 2-429 0,-2 2-143 16,-4 0-72-16,13 6-447 0,-4 4-1183 0,-1 0 524 15</inkml:trace>
  <inkml:trace contextRef="#ctx0" brushRef="#br0" timeOffset="66299.78">7331 10844 36 0,'8'6'339'0,"-4"0"14"0,5 0 12 0,-4-3 23 16,0 3 5-16,4-5 10 0,1 1 4 0,0-1-9 15,2-2-21-15,6-5-21 0,-5 2-24 0,6-2-28 16,0-3-14-16,7-2-31 0,-1-1-20 0,-2-4-16 15,0-1-18-15,0-3-16 0,-5 1-14 0,1-2-17 16,-7 5-18-16,-3-1-6 0,-2 2-11 0,-2-2-2 0,-3 0-15 16,-2 0-10-16,-6 2 5 0,-1 4-18 0,-2 4-6 15,-3-4-1-15,-4 6-3 0,2 2 6 0,-8 3-13 16,0 6 7-16,-2 4 0 0,-3 3 2 16,-1 4 6-16,4 7 8 0,5 6 1 0,2 0 1 0,3 1 10 15,8 0-47-15,3-1-54 0,6 3 0 0,3-6 0 16,7 1 0-16,5-4 0 0,5-1 0 0,5-4 0 15,2-2 0-15,2-3 0 0,3-3 0 16,7-5 0-16,-4-4 0 0,1-2 0 0,13-5 0 0,-16-3 0 16,-2 0 0-16,1-5-320 0,-4-1-204 0,-5 0-162 15,1-3-425-15,0 0-1202 0,-5 2 532 0</inkml:trace>
  <inkml:trace contextRef="#ctx0" brushRef="#br0" timeOffset="67800.36">8556 10545 133 0,'2'-11'434'0,"1"-2"5"0,1 1 10 16,-2-5-1-16,3 0-1 0,2 2-1 0,-4 1-30 15,3-3-12-15,-4 6-6 0,2 1-25 0,-3-1-14 16,3 4-14-16,-2 0-23 0,0 2-25 0,-1 3-38 15,-1 2-28-15,0 0-12 0,0 0-11 0,0 17-16 16,-3 0-6-16,0-1-11 0,-1 12-23 0,-4-2-15 16,3 5-13-16,-4 1-16 0,2-1-5 0,2 1-12 15,1-1-8-15,0 2-11 0,3-3-6 0,3-2-4 16,-1-8-49-16,5-1-13 0,-3-4 0 0,3-4 0 16,0-1 0-16,3-4 0 0,-3-3 0 0,5-3 0 15,1-2 0-15,1-1 0 0,1-7 0 0,0 2 0 16,-1-7 0-16,6-5 0 0,-1-1 0 0,-3-1 0 0,2-1 0 15,-3 0 0-15,0 1 0 0,-4 4 0 0,-1 1 0 16,0 2 0-16,1 2 0 0,-2 4 0 0,-3 1 0 16,4 3 0-16,-3 2 0 0,2 0 0 15,-8 3 0-15,13 8 0 0,-3-1 0 0,-2 2 0 0,2 4 0 16,4 3 0-16,-1 1 0 0,5 4 0 0,-3 4 0 16,2-1 0-16,-1-4 0 0,4 1 0 15,-5-7 0-15,0 1 0 0,-1-2 0 0,0-1 0 0,-1 0 0 16,0-8 0-16,-4 3 0 0,-4-3 0 0,3-3 0 15,-1-1 0-15,1-1 0 0,-3-3 0 0,-1 2 0 16,1-3 0-16,0-1-18 0,0-5-4 0,-1 0 8 16,4-5 3-16,-3-4-1 0,-1 0 0 0,-2-4 2 15,2-1 2-15,-3-3-2 0,-1 0 4 0,-2 0-4 16,2-1 12-16,-4 1-7 0,3 10 0 0,-1 1 5 16,1 6 5-16,-1 0 2 0,2 1 0 0,1 3-1 15,0 3 0-15,3 0-3 0,4 3-3 0,2-1 2 16,10 2-4-16,1 3 1 0,8-1-13 0,3 0-18 15,4 1-24-15,2-2-40 0,-1 1-26 0,2-3-34 16,0 0-21-16,-2-3-23 0,2 0-16 0,-5-3-4 0,-3-1 5 16,-2-2-1-16,-8 2 13 0,-5-3 14 15,2 0 7-15,-5-4 31 0,-4-1 12 0,1 1 18 16,-5-2 19-16,-5-1 32 0,0-1 26 0,0-6 26 16,-4 0 23-16,-1 0 29 0,-1 7 22 0,1-1 18 0,-3 0 17 15,-3-4 20-15,3 9 18 0,0-2 10 16,3 7 5-16,1-3 4 0,0 6 3 0,3 0-2 15,-1 2-9-15,-1-1-13 0,1 0-16 0,0 3-14 16,2 2-5-16,0 0 0 0,0 0-14 0,0 0-5 0,0 0-11 16,2 13 6-16,0-9 1 0,-2 2-1 0,1 2 9 15,2 1-4-15,-1 0 7 0,0 1-3 16,-1 1-5-16,-1-1 10 0,0 6 4 0,-1 0-1 0,1 0-1 16,-3 3-61-16,1-3-23 0,-1 4 0 0,-2 5 0 15,3-7 0-15,0 0 0 0,-4 1 0 0,3-1 0 16,1 0 0-16,-1-1 0 0,-1 1 0 0,0-1 0 15,-1-2 0-15,3-3 0 0,-1 0 0 0,2-1 0 16,-2 0 0-16,3 0 0 0,-2-2 0 0,1 1-200 16,-2-1-154-16,0 1-62 0,-1 0-63 0,-2 2-78 15,1-4-475-15,3 3-1116 0,-2 0 495 0</inkml:trace>
  <inkml:trace contextRef="#ctx0" brushRef="#br0" timeOffset="68299.66">9673 10239 363 0,'-7'-25'366'0,"1"5"9"16,-2 2 10-16,3 0 0 0,-3 3-1 15,5 4 2-15,-5-3-12 0,2 6-10 0,1 0-18 16,-2-1-17-16,5 5-18 0,-2 0-32 0,0 1-24 0,1 2-19 16,3 1-13-16,-6 11-1 0,3-2 1 0,2 8-5 15,-4 1-6-15,4 12-2 0,-1 1-1 16,0 3-9-16,-2 2 0 0,3 12-9 0,-3-14-4 0,0 16-14 16,-1-13-14-16,5-4-11 0,-2 3-11 15,-1 1-8-15,2-3-117 0,1 11-12 0,0-11 0 0,2-3 0 16,1-2 0-16,3 0 0 0,0-4 0 0,1-5 0 15,1-4 0-15,-1-2 0 0,2-4 0 0,5 1 0 16,-1-5 0-16,-2-3 0 0,4-2 0 0,4-4-227 16,1 0-81-16,-1-3-70 0,3-4-58 0,1-1-65 15,0-9-68-15,-2 2-393 0,-4-4-1043 0,0-3 462 16</inkml:trace>
  <inkml:trace contextRef="#ctx0" brushRef="#br0" timeOffset="68716.59">9762 10507 11 0,'-29'-2'377'0,"-2"1"0"0,2 1 23 0,1 1 20 16,6-2 24-16,1 2 2 0,1 1-6 0,7-1-23 16,2 0-31-16,3 0-35 0,3 0-33 0,5-1-17 15,0 0-42-15,0 0-23 0,19 3-25 0,3-5-26 16,10 0-34-16,6 0-35 0,13-3-35 0,3-2-27 16,-1 1-37-16,0-1-33 0,-2-1-27 0,3-1-24 15,-3-2-10-15,-13 4-10 0,-5-2 6 0,1 0 8 16,-8-1 12-16,0 0 9 0,-8-1 11 0,-4 2 15 0,-6-2 22 15,-3 4 18-15,-1-3 18 0,-6 2 20 16,-1 2 25-16,-7-1 18 0,-1 1 22 0,-2 1 11 16,-6-1 9-16,-3 5 18 0,-1 1-6 0,-5 1 5 15,7 3 0-15,1 2 3 0,0 1-3 0,3 4-12 0,5-1-7 16,1 4-11-16,1 2-5 0,8 0-10 0,-1 1-15 16,8 0-3-16,7 1-6 0,3 2-18 15,8 0-4-15,2 0-6 0,5-1-2 0,3-6-8 0,-1 4-10 16,1-1-16-16,2 2-21 0,-5-3 0 0,0-1 0 15,-5-3 0-15,-8-1 0 0,-2-2 0 0,-3 0 0 16,-6 0 0-16,-2 1 0 0,-4-3 0 0,-5 2 0 16,-4 0 0-16,-10-1 0 0,-5 3 0 0,-3-4 0 15,-4 2 0-15,-1 0 0 0,3-2 0 0,-2-4 0 16,9 2 0-16,2-2 0 0,3 2 0 0,3-3 0 16,7 0 0-16,-4-1 0 0,7-1 0 0,4 1 0 15,-1-5-307-15,1 5-299 0,10-10-607 0,10 2-1315 16,-2 0 582-16</inkml:trace>
  <inkml:trace contextRef="#ctx0" brushRef="#br0" timeOffset="68883.17">10616 10733 266 0,'6'5'526'0,"2"-2"35"16,-3-1 13-16,-2 1 7 0,3-2 20 0,-4 0 1 16,-2-1 0-16,3 5-27 0,-3-5-43 0,5 1-45 0,-5-1-47 15,0 0-44-15,0 0-41 0,7 2-52 16,-3-1-66-16,-4-1-79 0,11 0-121 0,-6 0-147 15,-5 0-174-15,8-1-183 0,-8 1-695 0,0 0-1260 16,0 0 558-16</inkml:trace>
  <inkml:trace contextRef="#ctx0" brushRef="#br0" timeOffset="69233.53">11071 10140 6489 0,'-9'-32'188'0,"8"2"-32"0,1 2-3 15,0 1 15-15,5 3-6 0,-1 7-17 0,3-1 3 0,3 5-15 16,3 2-5-16,3 4 10 0,3 2-5 0,8 9-83 16,3 1-50-16,7 11 0 0,11 11 0 0,0 3 0 15,-2 6 0-15,1 8 0 0,-3 2 0 0,12 19 0 16,-21-14 0-16,-2 1 0 0,-6-2 0 0,-4 6 0 15,-4-1 0-15,-8 4 0 0,1-2 0 0,-11 27 0 16,-2-26 0-16,-8-3 0 0,-5 3 0 0,1-4 0 16,-6-1 0-16,-5-1 0 0,-5-1 0 0,-2-7 0 15,-4-2 0-15,-3-3 0 0,2-6 0 0,-5 0 0 16,0-2 0-16,9-10 0 0,-1-2 0 0,1-1 0 16,0 0 0-16,4-2 0 0,-1-5 0 0,12 0 0 15,-2-7 0-15,2 3 0 0,2-6 0 0,7-1-662 16,3-1-594-16,1-6-1358 0,4 3 600 0</inkml:trace>
  <inkml:trace contextRef="#ctx0" brushRef="#br0" timeOffset="69400.14">12061 11386 7801 0,'13'7'330'0,"-4"-4"-270"15,1 3-60-15,-6-4 0 0,1-1 0 0,-4 1 0 16,-1-2 0-16,0 0 0 0,0 0 0 0,0 0 0 15,-25-7 0-15,13 1 0 0,-5-4 0 0,-9-8-116 16,3 2-331-16,-4 1-121 0,-1-4-609 0,1 2-1275 16,0 0 564-16</inkml:trace>
  <inkml:trace contextRef="#ctx0" brushRef="#br0" timeOffset="70250.77">2852 5992 66 0,'-5'-3'271'0,"-1"0"-7"16,-1-1-12-16,6 2-15 0,-4 1-21 0,5 1-19 16,-8-1-23-16,8 1-13 0,-6 8 0 0,-2 1 8 15,3 7 1-15,-8 11 8 0,3 5 5 0,-8 12 0 16,-4 6 6-16,-10 28 10 0,0 0-2 0,0 2-1 15,-6 5-6-15,-3 2-5 0,0 8-7 0,-6 6-8 16,0 4-12-16,-8 3-6 0,-1 1-4 0,1 2-9 16,2-7-2-16,1-1-5 0,8-3-9 0,11 0-8 15,4-13-10-15,10-3-5 0,13-26-34 0,9 2-2 16,5-5-4-16,7 1 0 0,6-5-3 0,7-3-6 16,6-2 2-16,3-3-3 0,3-10-3 0,5 2-2 15,4 1-3-15,0-7-5 0,2-5-1 0,-1-1-2 16,-4-4-2-16,-12-6-28 0,1-2-50 0,-2 0-66 15,-1-8-93-15,-6 5-104 0,-7-6-149 0,0-2-427 16,-6-1-957-16,-2-3 425 0</inkml:trace>
  <inkml:trace contextRef="#ctx0" brushRef="#br0" timeOffset="70416.37">3214 8533 372 0,'0'0'526'0,"1"3"-48"0,-1-3-55 16,0 0-63-16,0 0-79 0,0 0-120 0,0 0-134 16,0 0-135-16,0-12-312 0,6 9-455 0,6-1 201 15</inkml:trace>
  <inkml:trace contextRef="#ctx0" brushRef="#br0" timeOffset="72366.53">10417 8053 295 0,'-3'-2'346'15,"-1"-2"1"-15,0 2-8 0,4 2-6 0,-5-5-36 16,4 3-27-16,1 2-31 0,0 0-12 0,0 0-8 16,-9 9-3-16,10-2-13 0,-1 4-9 0,0 2-14 15,5 2-8-15,-1 4-14 0,5-1-21 0,0 7-8 16,5-2-11-16,4-3-13 0,2 2-6 0,3 0-10 15,4-7-14-15,1 1-2 0,4-1-5 0,4-2-6 0,0-4-1 16,2-1-9-16,15-2 3 0,0-6 7 16,1-6 4-16,1 2 4 0,1-3 5 0,-3-2 1 15,2-1 0-15,-4 0-5 0,0-5-6 0,-4-1 5 16,-11 2-1-16,2 0 2 0,-3-2 3 0,-3-1-1 0,2-2-3 16,-7 0 6-16,1 2-8 0,-4-1-1 0,-2 2 1 15,-4 5-8-15,-3 2-2 0,2 3-8 16,-2 1-5-16,1 2-7 0,-3 4 0 0,4 0-9 15,1 4 0-15,1 4-5 0,8 5-2 0,0 1-1 0,4 1-1 16,-1 2-3-16,2 0-2 0,13 5-1 0,-2 2-2 16,1 0 4-16,4-6-5 0,1-1 3 0,2 0-6 15,0-2 0-15,1-3 10 0,-1-2-11 16,2-4 0-16,1 0 1 0,1-2-2 0,-3-5 3 0,-1-1-3 16,-1-5 1-16,5-2 0 0,-5 0-1 0,-10 0-2 15,8-3 3-15,1-5-3 0,-16 3-3 0,0-2 10 16,1-1 11-16,-4-1 28 0,-3 2 4 0,-1-1-4 15,-1 4 10-15,-8 3 2 0,-2-1 5 0,-3 5-14 16,0 1-13-16,-1 0-4 0,-4 2-1 0,0 2-7 16,4 5-1-16,2-1-1 0,2 4-3 0,-1 2-6 15,2 3-12-15,0 0 13 0,7 4-3 0,-1 0 1 16,0 0-17-16,2-3-2 0,5-1 3 0,-3 2-7 16,2-4-3-16,0-1 2 0,4 0-1 0,0-5 2 15,-1 2 3-15,1-5 1 0,0-2 3 0,1-2-2 16,0 0 0-16,3-5-1 0,-3 1 5 0,3-4-3 15,1 0-7-15,-3-2 7 0,0 0-3 0,0 0 9 16,-2 0-8-16,0 0 2 0,-4-2-1 0,-1 1 6 16,-3 2 2-16,-6 1-1 0,0 4 0 0,-4 0 3 0,-2 0 1 15,-1 5-6-15,-2-2-2 0,4 3 2 16,-3 3-3-16,-1-2 9 0,1 5-3 0,3 0-5 0,-4-1-2 16,2 3-7-16,2 2 6 0,1 0 3 15,-3-2-5-15,3 3-5 0,1-3-4 0,-1 2 1 0,5-3-3 16,0 0-8-16,2 1 5 0,-1-5 0 0,10 3 4 15,-1-2 0-15,-1-3 3 0,0-2 7 16,0 1-7-16,4-1 9 0,-1-5-6 0,-3 2 2 0,3-2 6 16,2-3-5-16,-2 2 1 0,1-1-1 0,-2-2 5 15,2-2-8-15,-4 4 2 0,4-3 8 0,-6 3-5 16,1-1 3-16,-8 4-4 0,-2 1 0 0,0-1 5 16,-5 3-1-16,-2-3-3 0,-1 2-4 0,0 2-12 15,-4-3-31-15,4 3-43 0,-4 0-49 0,-1-1-69 16,-4 2-61-16,9-1-56 0,-9 1-57 0,0 0-82 15,0 0-462-15,0 0-1005 0,0 0 445 0</inkml:trace>
  <inkml:trace contextRef="#ctx0" brushRef="#br0" timeOffset="73350.39">16789 8195 141 0,'6'-4'459'0,"-2"1"7"0,2 1-2 15,-1-1-8-15,0 2-23 0,-1 0-28 16,-4 1-34-16,0 0-37 0,0 0-28 0,0 0-25 0,9 5-22 15,-4 0-18-15,-1 0-23 0,1 2-15 0,6 1-18 16,6 3-15-16,14 0-18 0,1 2-12 0,19 1-15 16,8-3-10-16,29 0-14 0,6-1-9 0,-4-4-8 15,-25-4-9-15,29-3-9 0,-27 1-3 0,27-1 5 16,-31-4 8-16,1-2 3 0,27-5 10 0,-36 0 6 16,1 0 0-16,2-3 6 0,-6-1-5 0,-6-5 6 15,-14 5-7-15,4-3 22 0,-8-2-1 0,2 3 2 16,-6-2-3-16,-2 1 7 0,-10 9-1 0,-2 1-5 15,0 1-51-15,-3 1-65 0,-3 3 0 0,2 0 0 16,-2 3 0-16,-4 1 0 0,0 0 0 0,0 0 0 16,1 11 0-16,1-5 0 0,-1 4 0 0,2 0 0 15,2 1 0-15,5 2 0 0,4 1 0 0,9 0 0 16,3 0 0-16,2-2 0 0,6-1 0 0,4-1 0 0,11-3 0 16,6-1 0-16,-3-5 0 0,-2-1 0 0,4-1 0 15,-16-4 0-15,16-3 0 0,-2-3 0 16,-2 0 0-16,-12 1 0 0,1-1 0 0,-2-3 0 15,-4 1 0-15,2-1 0 0,-5 1 0 0,1-2 0 0,-3 3 0 16,-1 1 0-16,-8 7 0 0,-2-4 0 0,-3 6 0 16,-4 1 0-16,2 1 0 0,0 0 0 0,0 3 0 15,1 4 0-15,2 1 0 0,0 3 0 16,3 1 0-16,-3-2 0 0,2 3 0 0,7 1 0 0,2 0 0 16,-1-1 0-16,5 2 0 0,1-3 0 0,3 0 0 15,3-3 0-15,13 3 0 0,-13-3 0 0,17-3 0 16,-16-1 0-16,-1-3 0 0,0-1 0 0,-1 1 0 15,-1-2 0-15,-6-3 0 0,-1 2 0 0,-9 0 0 16,0-3 0-16,-6 1 0 0,-4-1 0 0,1-1 0 16,-5 1 0-16,2 1 0 0,-2-2 0 0,-1-1 0 15,-3 2 0-15,3 1 0 0,-3-2 0 0,4 3 0 16,-2 0 0-16,-3 2 0 0,1-5 0 0,-1 5 0 16,5-2 0-16,-1 1-91 0,1-1-187 0,8 0-88 15,-2 1-90-15,7 1-107 0,0 0-511 0,13-2-1162 16,0 0 515-16</inkml:trace>
  <inkml:trace contextRef="#ctx0" brushRef="#br0" timeOffset="73500.36">20639 8196 194 0,'0'0'380'0,"-7"-6"3"16,4 1 9-16,-1-1-9 0,2 2-18 0,0 0-35 15,-1-1-28-15,3 2-38 0,0 3-35 0,0-6-57 16,2 0-92-16,2 5-88 0,-4 1-108 0,9-3-117 0,-3 2-287 15,-2-2-563-15,0 0 249 0</inkml:trace>
  <inkml:trace contextRef="#ctx0" brushRef="#br0" timeOffset="74616.95">23622 8034 80 0,'-4'-10'388'0,"4"0"2"15,0 1 16-15,0 1 10 0,0 1-7 0,3 2-7 16,-2 0-10-16,-1 0-17 0,0 1-24 16,0 4-21-16,0 0-6 0,5-2-23 0,-5 2-9 15,0 0-13-15,9 10-25 0,-4-4-14 0,-1 2-23 0,4 4-24 16,2 1-15-16,7 0-9 0,9 4-26 0,6 0-9 15,18 2-11-15,5-3-8 0,7-1-16 16,3-6-3-16,34-1-12 0,-4-5-11 0,-3-2-5 0,-28-1-7 16,0-3-9-16,30-1-4 0,-30-3 12 0,-1 0-21 15,0-2 1-15,-1-2 25 0,1 0-12 0,-6-4 16 16,-4-1-6-16,-1-6 7 0,-3 3 2 0,-5-1 1 16,2-3 6-16,-14 7-53 0,0 1-26 0,-2 2 0 15,-5 1 0-15,-6 5 0 0,1 0 0 0,-4 3 0 16,3 1 0-16,-1 4 0 0,0 2 0 0,-3 3 0 15,1 2 0-15,0 0 0 0,1 5 0 0,1-1 0 16,2 5 0-16,1 0 0 0,4-2 0 0,4 1 0 16,1-1 0-16,3 0 0 0,17 3 0 0,3-4 0 15,0-3 0-15,1 0 0 0,2-6 0 0,2 0 0 16,-3-4 0-16,-2 3 0 0,4-5 0 0,-6-3 0 16,-12 1 0-16,11-6 0 0,0 0 0 0,2-2 0 15,-17-1 0-15,-1-1 0 0,2-4 0 0,-1 1 0 16,-3 0 0-16,-2-5 0 0,-1 3 0 0,-1-3 0 15,-3 3 0-15,1 3 0 0,-10 5 0 0,2 1 0 16,-5 2 0-16,-3 2 0 0,-1 1 0 0,0 3 0 0,0 1 0 16,-4 0 0-16,4 3 0 0,0 1 0 15,1 1 0-15,0 4 0 0,7 2 0 0,4 3 0 16,4 1 0-16,1-3 0 0,4 1 0 0,-3 1 0 0,6-3 0 16,-2 1 0-16,1-3 0 0,1-1 0 0,-5-1 0 15,4-1 0-15,-4-4 0 0,2 0 0 16,-11-2-48-16,1 0-246 0,-2-1-82 0,-5 0-81 0,-6-1-103 15,-2 0-516-15,0-1-1166 0,-5 3 515 0</inkml:trace>
  <inkml:trace contextRef="#ctx0" brushRef="#br0" timeOffset="77716.95">5478 9456 286 0,'-1'-6'331'0,"2"-5"-5"15,1 4 11-15,-1-4-4 0,1 2 12 16,0-2 9-16,-1-1 1 0,0 4 7 0,-1 1-2 0,0 1-5 16,2 1-21-16,-2 0-20 0,1 1-35 0,0 2-34 15,-1 2-25-15,0 0-3 0,0 0-6 0,4 17-15 16,-3-1-7-16,4 0-17 0,-1 8-10 0,0 4-11 15,0 0-11-15,2-2-16 0,2 2-9 0,1-1-4 16,0-3-19-16,2 4-5 0,5-3-6 0,-1-3-13 16,3 0-10-16,-4-6 1 0,9-1-6 0,2 0-3 15,7-4-3-15,0-1-6 0,3-6 1 0,3-2 0 16,16-3-10-16,-2-1 1 0,4-7-4 0,2-3-4 16,1 1-7-16,-3-4 4 0,2-2-5 0,-1-2 1 15,-6-2-3-15,2-4 2 0,-1 4-1 0,-1-4 4 16,-1 2-9-16,-4 3-2 0,-13 6 0 0,0 1-11 15,-1 2 11-15,-1 3-4 0,-3 3-6 0,-5 4-2 16,-4 1 3-16,2 1 13 0,-2 3-21 0,0 2-1 16,0 4 8-16,2-1 7 0,3 6-6 0,3 1-1 15,-3 0-1-15,-1 0 3 0,4 1-2 0,1-1 9 0,0-3-14 16,7 2 9-16,0-3-4 0,4-2-2 16,11 0-5-16,0-2 6 0,-12-4-1 0,18-2-3 15,-1-3 3-15,1 1 0 0,-1-4-9 0,-4-3 6 16,0 0-1-16,-12 2-4 0,-2 0 13 0,1-2-10 0,-2 1 2 15,-3 0 1-15,0-1-3 0,-2 0 0 16,-3 3 4-16,-6 2 0 0,-5-2 3 0,2 3 6 16,-6 0 1-16,-1 2-7 0,1 0 17 0,-3 2-4 0,3 0 2 15,-1 2-5-15,-1 1 3 0,1 1 2 0,0 2-4 16,1 3-1-16,1-1-2 0,1 0 3 0,-2 1 3 16,5 2-6-16,-2-3 8 0,1 2-9 15,10 1-5-15,1 2 5 0,2-5-3 0,2-2-5 0,3 3 3 16,3-5-6-16,-1 0 1 0,1-2-6 0,-1-1 9 15,4-2-6-15,-3-2 7 0,1 0-3 0,0-6 2 16,-2 1-3-16,2 0 2 0,-3-5 7 0,2 3-9 16,-4-6 11-16,-1-1 6 0,-2 1 4 0,0 1 11 15,-3 0 7-15,-9 4 1 0,0-1 5 0,-3 2-3 16,-4 1-38-16,0 1 0 0,-1 1 0 0,-3 3 0 16,1 0 0-16,-2 1 0 0,0 1 0 0,3 4 0 15,-1 0 0-15,0 2 0 0,4 2 0 0,-4-1 0 16,6 2 0-16,1-1 0 0,3 2 0 0,-1 0 0 15,7 1 0-15,3-5 0 0,3 3 0 0,5-7 0 16,0 1 0-16,3-2 0 0,11-2 0 0,-8 0 0 16,8-2 0-16,-9-2 0 0,-4-3 0 0,1 3 0 15,1-3 0-15,-2-4 0 0,-3 1 0 0,-2-1 0 16,-1-2 0-16,-3-1 0 0,-4 2 0 0,1-1 0 0,-9 2 0 16,-2 4 0-16,4 0 0 0,-9 1 0 0,-4 3 0 15,3 0 0-15,2 3 0 0,-5 0 0 16,0 4 0-16,6 0 0 0,-5 3 0 0,-1 2 0 0,4 0 0 15,0 6 0-15,1-1 0 0,6 0 0 0,-1-1 0 16,2 0 0-16,0 0 0 0,6 0 0 0,0 2 0 16,-1-7 0-16,5 2 0 0,0-4 0 0,-8-2 0 15,10-2 0-15,-7-1 0 0,6-1 0 0,-6-1 0 16,7-1 0-16,-2-5 0 0,-8 1 0 0,3-1 0 16,-4-1-153-16,2-3-244 0,-1 1-95 0,-1 0-102 15,2-1-499-15,4-1-1184 0,-5 0 525 0</inkml:trace>
  <inkml:trace contextRef="#ctx0" brushRef="#br0" timeOffset="77850.42">10882 9724 44 0,'9'4'414'15,"-6"-2"-9"-15,1 0 7 0,0 1 25 0,0-2 21 16,-4-1 13-16,4 3-3 0,-4-3-37 0,0 0-35 16,0 0-48-16,2 1-59 0,-2-1-87 0,0 0-131 15,0 0-176-15,0 0-229 0,0 0-401 0,0 0-795 16,0 0 351-16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54:04.627"/>
    </inkml:context>
    <inkml:brush xml:id="br0">
      <inkml:brushProperty name="width" value="0.05292" units="cm"/>
      <inkml:brushProperty name="height" value="0.05292" units="cm"/>
      <inkml:brushProperty name="color" value="#FF0000"/>
    </inkml:brush>
  </inkml:definitions>
  <inkml:trace contextRef="#ctx0" brushRef="#br0">8062 9636 236 0,'-5'-8'457'0,"-1"2"4"0,2-5 11 0,-1 6-6 0,1-1-10 15,2-1-20-15,-1 1-21 0,2 2-35 0,-2 0-28 16,2 0-37-16,0 1-36 0,1 3-22 0,0 0-20 15,0 0-24-15,0 0-14 0,0 0-18 16,10 8-9-16,-5 0-12 0,1 2-11 0,1 1-16 0,0 2-12 16,0 5-14-16,-1-2-5 0,1 0-11 0,3 1-10 15,0-2-10-15,2 0-4 0,0 1-6 0,2-5-6 16,3 1-8-16,1-1 2 0,2-4-5 0,7 3-8 16,5-5 25-16,0-1-3 0,0-3 11 0,3-5 5 15,0 1 2-15,1-4 7 0,1-4-4 0,12-6-2 16,-15 3-8-16,14-11 8 0,-5 2-9 0,-1-4-26 15,-11 6-42-15,7-7 0 0,-11 6 0 0,1 4 0 16,-2 3 0-16,-11 4 0 0,3 0 0 0,-8 5 0 16,-1 2 0-16,4 2 0 0,-3 3 0 0,-1 2 0 15,2 2 0-15,-3 3 0 0,0 3 0 0,3 4 0 16,-2 2 0-16,0 1 0 0,4 6 0 0,0-1 0 16,3 0 0-16,4-4 0 0,-8-5 0 0,11 4 0 15,4-1 0-15,3-4 0 0,0 0 0 0,2-5 0 16,3-1 0-16,1-2 0 0,4-5 0 0,14 0 0 15,-14-4 0-15,12-3 0 0,-1 0 0 0,4-6 0 0,-5-3 0 16,1-1 0-16,-1-4 0 0,2-1 0 16,0-3 0-16,-3-1 0 0,-4-5 0 0,1 1 0 0,-2 4 0 15,-15 7 0-15,-1 1 0 0,-1 3 0 0,-4 2 0 16,-8 5 0-16,-3 2 0 0,-1-1 0 0,2 5 0 16,-3 0 0-16,-1 2 0 0,3 1 0 0,-1 1 0 15,-2 4 0-15,3-1 0 0,-1 1 0 0,2 4 0 16,3-2 0-16,0 2 0 0,2-1 0 0,1 1 0 15,7-2 0-15,3 1 0 0,-1-2 0 0,4-1 0 16,3-2 0-16,0 1 0 0,6-5 0 0,10-3 0 16,-10 1 0-16,10-6 0 0,0-1 0 0,3-4 0 15,2-1 0-15,-3-1 0 0,-1-2 0 0,-1 2 0 16,-1-2 0-16,-14 6 0 0,0 4 0 0,-3-1 0 16,-3 8 0-16,-3-2 0 0,-9 3 0 0,1 3 0 15,-7 0 0-15,-1 3 0 0,1-2 0 0,-4 8 0 16,-2-2 0-16,4 6 0 0,-3-2 0 0,-1 2 0 15,0-2 0-15,1 1 0 0,0 0 0 0,4-1 0 16,3-1 0-16,-1 1 0 0,9-1 0 0,5-4 0 0,0-1 0 16,10-3 0-16,-1 0 0 0,2-3 0 15,17-5 0-15,1-4 0 0,2-2 0 0,-3-3 0 0,5-3 0 16,-5-3 0-16,4-2 0 0,-4-4 0 0,2 3 0 16,-7-5 0-16,1 1 0 0,-3-3 0 0,-11 10 0 15,-4 0 0-15,-4 5 0 0,2-1 0 16,-13 6 0-16,2 0 0 0,-4 2 0 0,3 2 0 0,-6 3 0 15,-1 1 0-15,2 2 0 0,-2 2 0 0,-3 3 0 16,1 0 0-16,1 2 0 0,1 0 0 0,2 2 0 16,0-1 0-16,-1 0 0 0,6-1 0 0,8 0 0 15,1 0 0-15,3-4 0 0,2-2 0 0,7-1 0 16,17-4 0-16,-3-1 0 0,-4-2 0 0,2-3 0 16,-1-2 0-16,-11 2 0 0,13-6 0 0,-14 6 0 15,11-11 0-15,1 4 0 0,2-1 0 0,-2-1 0 16,-2 1 0-16,-2-2 0 0,-11 6 0 0,0-4 0 15,-4 6 0-15,-5 0 0 0,-6 4 0 0,0 1 0 16,-6 3 0-16,2-1 0 0,-2-2 0 0,-2 8 0 16,0-2 0-16,0-1 0 0,-1 3 0 0,4 4 0 15,-4-4 0-15,2-1 0 0,1 3 0 0,2 1 0 16,3-3 0-16,0 1 0 0,-1-2 0 0,4 0 0 16,5-2 0-16,-2 2 0 0,2-5 0 0,0 0 0 15,4-1 0-15,0-2 0 0,0-2 0 0,0 0 0 0,0-2 0 16,7 0 0-16,20-1 0 0,-5-4 0 15,1 1 0-15,-4 2 0 0,-15 2 0 0,0 3 0 0,-2 2-150 16,-2 0-17-16,0 2-16 0,-4-3-8 0,0 4-5 16,-9 0 4-16,-4-1 8 0,-3 2 3 0,-2 1 19 15,-2-1 10-15,-1 1 9 0,0-1 22 16,0 0 12-16,-7 0 27 0,7 3 19 0,-3-1 30 0,0-1 34 16,-4-1 27-16,0 0 25 0,0 0 21 0,10 1 14 15,-10-1 7-15,9-1 0 0,-5-2-8 0,7 1-4 16,2 2-8-16,8-5-7 0,-1 0-10 0,7 1-11 15,0 0-17-15,-7 1-26 0,2 0-27 0,-2 1-24 16,2-3-38-16,-4 1-50 0,1 0-85 0,2-1-94 16,-9-2-123-16,-3 3-482 0,3-2-993 0,-4-3 440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54:08.560"/>
    </inkml:context>
    <inkml:brush xml:id="br0">
      <inkml:brushProperty name="width" value="0.05292" units="cm"/>
      <inkml:brushProperty name="height" value="0.05292" units="cm"/>
      <inkml:brushProperty name="color" value="#FF0000"/>
    </inkml:brush>
  </inkml:definitions>
  <inkml:trace contextRef="#ctx0" brushRef="#br0">3652 5960 3655 0,'-27'-13'228'0,"4"0"-58"0,0-1-15 16,6 2-11-16,4 1 41 0,4 3 4 16,0 0-1-16,0 0-8 0,2 0-23 0,0 2-5 15,3 2-3-15,0 1-5 0,0-1-13 0,4 1-13 0,0 3-7 16,0 0 15-16,0 0 4 0,0 0-3 0,0 0 3 15,17 12-4-15,-10-2 3 0,5 5-4 16,-1 0-1-16,5 12-15 0,-3-6-2 0,-1 8-7 16,2-3 0-16,-2 1-13 0,3 2-6 0,-5-3-20 15,2 2 15-15,2-7-9 0,0 2-5 0,-1-9-2 0,-3 3 7 16,4-3 9-16,1-3-11 0,1-2-65 0,3-4 0 16,9-4 0-16,7-7 0 0,3-5 0 0,20-12 0 15,28-17 0-15,0-8 0 0,2 0 0 0,8-6 0 16,4-2 0-16,3-10 0 0,2-3 0 0,9-7 0 15,10-4 0-15,-3 4 0 0,-2-1 0 0,-3 9 0 16,-3 2 0-16,-6 8 0 0,-15 8 0 0,-4 10 0 16,-6 4 0-16,-27 17 0 0,-5 0 0 0,-13 5 0 15,0 2 0-15,-11 3 0 0,-7 1 0 0,-8 4 0 16,1 1 0-16,-6 1 0 0,1 2 0 0,-7 0 0 16,0 0 0-16,0 0 0 0,-17 15 0 0,-1-5 0 15,3 2-206-15,-8 5-427 0,1 0-593 0,5-3-1327 16,3-1 587-16</inkml:trace>
  <inkml:trace contextRef="#ctx0" brushRef="#br0" timeOffset="166.56">6691 5277 6665 0,'-1'0'450'0,"1"0"-156"15,0 0-85-15,-17-6 26 0,5 1-55 0,1 1-51 16,-3-1-100-16,4 2-29 0,1-3 0 0,1 2-136 15,2-4-225-15,3-2-205 0,5 0-622 0,7-4-1287 16,6-6 569-16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1:54:12.576"/>
    </inkml:context>
    <inkml:brush xml:id="br0">
      <inkml:brushProperty name="width" value="0.05292" units="cm"/>
      <inkml:brushProperty name="height" value="0.05292" units="cm"/>
      <inkml:brushProperty name="color" value="#FF0000"/>
    </inkml:brush>
  </inkml:definitions>
  <inkml:trace contextRef="#ctx0" brushRef="#br0">1726 5560 249 0,'-1'-5'423'0,"-3"2"5"0,4-4-1 0,-4 4-3 16,3-1-19-16,-3 2-25 0,4 2-19 0,-5-5-28 15,5 5-34-15,0-3-35 0,0 3-28 0,0 0-20 16,0 0-14-16,0 0-13 0,5 13-11 0,0-5-10 16,-1 3-14-16,5 4-4 0,-4 1-5 0,4 1-13 15,-4 1-11-15,-1-2 6 0,1 1-6 0,2-2 3 16,-4-3-2-16,1 0 3 0,0-1-7 0,-2-3-10 16,1-1-5-16,1-2-2 0,-2 0 20 0,4-4 24 15,0-1 21-15,8-2 4 0,10-10-6 0,6-6-12 16,13-15-14-16,2-3-12 0,22-21-50 0,-19 17-76 15,21-18 0-15,5-1 0 0,-4 0 0 0,4 6 0 16,-21 17 0-16,23-11 0 0,-23 18 0 0,-2 1 0 16,0 1 0-16,-3 6 0 0,-14 4 0 0,-2 2 0 0,-4 3 0 15,-1 3 0-15,-9 1 0 0,-8 3 0 16,-1 2 0-16,0 1 0 0,-4-1 0 0,1 2 0 16,0-1 0-16,-3 1 0 0,-3 1 0 0,8 6 0 15,-6-3 0-15,-2-3-158 0,4 8-294 0,-2-1-132 16,0-2-583-16,3 2-1263 0,4-1 560 0</inkml:trace>
  <inkml:trace contextRef="#ctx0" brushRef="#br0" timeOffset="2799.85">14207 6564 3603 0,'0'-8'186'0,"0"5"-11"16,0-1 25-16,0 4 60 0,-2-5 21 0,-1 3-7 16,3 2-15-16,-3-5-29 0,3 5-24 0,-2-2-10 15,2 2-21-15,0 0-24 0,0 0-13 0,0 0-16 16,0 0-11-16,-4 13-10 0,5-6-9 0,3 2-6 0,-1 1-11 16,4 1-5-16,2 1-4 0,0-5-8 15,5 5 5-15,4-1-19 0,4-3 0 0,1 2-6 16,0-4-1-16,5-1-1 0,-1-3-2 0,0 0-8 15,-1-2 4-15,-5-2 1 0,7-2-6 0,-6 1 1 0,-2-3 2 16,0-1 12-16,0-2-1 0,-1 1-3 0,-2-2 9 16,2 1-8-16,-2-2 7 0,-1 2-9 0,-4 4-4 15,0-1 4-15,-1 2-8 0,-1 0-11 0,1 2 7 16,-3 0 2-16,-3 4-12 0,7-2 4 0,-5 3-8 16,2 0 5-16,0 2-1 0,1 2-8 0,-2-1 8 15,1 2-7-15,4-1 1 0,-2 1 3 0,5 1-4 16,-1-1 2-16,2 0-2 0,0-2 2 0,3 0-1 15,-2-2 3-15,3-2-1 0,1-2-1 0,-3 0-2 16,2-1-5-16,2-2 4 0,1-2-5 0,-2-1 0 16,6-2 0-16,1 0 0 0,-10 2 0 0,7-6 0 15,-3-1 0-15,-4 5 0 0,5-6 0 0,-6 6 0 16,-1-1 0-16,-2 2 0 0,2 0 0 0,-6 2 0 16,1 2 0-16,-5 2 0 0,5 2 0 0,-3 5 0 15,1-1 0-15,-5 2 0 0,4 2-3 0,-5 0-3 16,5 7 6-16,-4-4 1 0,0-1-2 0,2 6 5 15,-5-5-8-15,7-1 1 0,-4 0 4 0,4-1-2 16,-1-3 7-16,3 0-3 0,-2-1-9 0,4-3 15 16,4-1-9-16,2-2-1 0,0-4 2 0,3-1-1 15,4-3 0-15,4 0 0 0,-2-3 0 0,-2-2 0 16,2 0 0-16,0-3 0 0,-3 2 0 0,-2-1 0 16,-6 5 0-16,2 0 0 0,-5 1 0 0,-1 4 0 15,-5-1 0-15,-2 3 0 0,2 0 0 0,-3 3 0 16,-5 0 0-16,9 1 0 0,-9-1 0 0,8 5 0 0,-7-1 0 15,1 2 0-15,1-1 0 0,1 2-74 16,-2-1-46-16,3 1-67 0,-1-3-91 0,1-1-108 0,-1-1-157 16,3 1-558-16,0-1-1192 0,-7-2 527 0</inkml:trace>
  <inkml:trace contextRef="#ctx0" brushRef="#br0" timeOffset="6533.26">9011 9157 266 0,'-9'0'372'0,"2"-3"-14"0,2 3-9 15,5 0-11-15,-10 0-10 0,4-1-14 0,6 1-21 16,-7-3-23-16,7 3-32 0,0 0-26 0,0 0-17 16,0 0-23-16,0 0 0 0,0 0-9 0,0 0-11 15,0 0-15-15,0 0-11 0,0 0-12 0,19 4-7 16,-19-4-2-16,12 1-2 0,-6-1-11 0,3 2-4 15,-2-1-4-15,0-1-3 0,1 2-6 0,2-2-3 16,-1 0-8-16,4-2-3 0,-3 2-1 0,3-3-4 0,1 2-7 16,0 0 0-16,4-4-3 0,-3 0-5 0,4-3 2 15,-3 4 2-15,3 1-5 0,-1-4 2 0,1 3 1 16,-4 0 21-16,-2-1 3 0,0-1-6 0,-3 4-5 16,3 2-4-16,-4-1-4 0,4 1-1 0,-3 0-5 15,-2 1-1-15,-2 3-1 0,4 2-1 0,-1-1 0 16,1 4-5-16,-3-1-5 0,2 2-5 0,-2-1 0 15,7 4 0-15,-6-4-3 0,2-2 0 0,-1 3-1 16,4 1-5-16,-3-3 3 0,0-2 0 0,2-3 2 16,3 3 9-16,2-4 10 0,2-2 2 0,2-1 0 15,-1 0 1-15,2-6 6 0,-3 0-6 0,8-4 11 16,-4-3-3-16,-3 4 9 0,3-4-11 0,-1 1 3 16,-3 0-9-16,-4-1 3 0,1 3 0 0,-2 1 4 15,1-1-2-15,-5 3-11 0,1 1-3 0,0 1 1 16,-2 2-4-16,1-1-6 0,-1 4-4 0,0 2 0 15,0-1-4-15,1 2 4 0,1 4 2 0,0 1 0 16,-1-4-3-16,2 2 9 0,3 5-3 0,2-3 3 16,1-2 5-16,-3 3-2 0,5-5-2 0,-2 1 2 0,4 1-23 15,-2 0 21-15,1-3-26 0,-1 0-3 16,2-2 0-16,1 0 0 0,-5-2 0 0,5 2 0 16,-3-1 0-16,0-1 0 0,0-1 0 0,-1 0 0 0,2-2 0 15,-4 2 0-15,2-1 0 0,-3-2 0 0,-3 4 0 16,-2 0 0-16,2-1 0 0,-1 1 0 0,-4 2 0 15,2-3 0-15,-4 1 0 0,-1 1 0 0,-1-2-64 16,2 2-228-16,-6 1-109 0,5-2-126 0,-2 0-625 16,-3 2-1247-16,0 0 553 0</inkml:trace>
  <inkml:trace contextRef="#ctx0" brushRef="#br0" timeOffset="7716.3">8760 8971 49 0,'3'5'129'0,"-1"-1"-18"16,5 1-23-16,2-2-49 0,5 1-77 0,4-1-25 0,12 3-69 16,1-4 30-16</inkml:trace>
  <inkml:trace contextRef="#ctx0" brushRef="#br0" timeOffset="9332.84">13724 9039 10 0,'0'-4'423'16,"-1"-1"-2"-16,-1 0 3 0,0-1-4 15,2 0-4-15,-3 3-9 0,3-2-12 0,-1 0-20 0,0 2-29 16,1 3-34-16,1-5-32 0,-1 5-27 0,0 0-29 16,1-6-17-16,-1 6-16 0,0 0-12 0,12 8-14 15,-7-4-10-15,1 1-16 0,2 2-12 0,2 0-10 16,-1 1-10-16,4 3-11 0,2-1-4 0,-4-3-11 15,5 3-5-15,-2-2-7 0,4-2-10 0,0 0 0 16,1 0-5-16,0-1-3 0,1-2-10 0,0-1-1 16,2 0-6-16,-3-1-2 0,3-2 3 0,0 0-3 15,8-4 3-15,-8 2-7 0,2-3-2 0,5-1 5 16,-8 0-3-16,6-2 3 0,-2-2 3 0,2 1-3 16,-3-1 3-16,3-1-7 0,-8 4-3 0,1 2 0 15,-1-1-3-15,-4 2-4 0,-2 0-2 0,-2 4 0 16,3 0-3-16,-2 1-1 0,-1 2-2 0,1 3 2 15,-3 1-8-15,7 2 8 0,-7 1-6 0,5 0 3 16,-1 0-1-16,-4-1-2 0,9 2 12 0,-4 1-11 0,4-2-4 16,-4 0 7-16,6 0-3 0,-2-2 0 15,2 0 2-15,-1-4 3 0,1 2 3 0,-2-3 4 16,0-2 9-16,2 0 0 0,2-1 0 0,-4-2 0 16,2 1-4-16,1-3 7 0,-2-1-3 0,0 2 1 0,2-4 0 15,-3 2-4-15,2 1-2 0,-2-3-1 16,-3 2-1-16,2-1-9 0,-2 2-1 0,-3-2 1 15,-1 5-2-15,-2-1 1 0,-1 2 3 0,3 1-1 0,0 0-13 16,-2 3 23-16,2-1-23 0,-1 0 9 16,1 2 1-16,0 0-6 0,0 2 5 0,1-3 0 15,1 2-4-15,-2-2 1 0,7 2 5 0,-4-1-1 0,4-1 3 16,0 1 9-16,1-2-3 0,-1-2 8 0,-1 1-3 16,0-1 2-16,2-1 4 0,-3-1-27 0,2-3-2 15,1 2 0-15,0-4 0 0,-1 3 0 0,0-1 0 16,4-2 0-16,-6-1 0 0,3 0 0 0,-3 1 0 15,2-1 0-15,-7 1 0 0,3 1 0 0,-5 1 0 16,-1-1 0-16,-2 2 0 0,1-1 0 0,-1 2 0 16,-1 0 0-16,-1 1 0 0,-3-1 0 0,-1 3 0 15,8-1 0-15,-8 1 0 0,4-4 0 0,-4 4 0 16,6-1-138-16,-6 1-252 0,0 0-88 0,0 0-108 16,1 8-515-16,-1-8-1191 0,0 6 528 0</inkml:trace>
  <inkml:trace contextRef="#ctx0" brushRef="#br0" timeOffset="10717.18">9341 9699 332 0,'0'0'338'0,"-4"-5"8"0,1 1-11 15,2 1-2-15,-2-1-1 0,3 4-9 0,0-6-1 0,0 6-12 16,0-3-15-16,0 3-19 0,-2-4-19 0,2 4-23 16,0 0-24-16,0 0-22 0,0 0-15 0,0 0-13 15,0 0-11-15,0 0-12 0,-3 16-11 0,7-10-12 16,-3 2-10-16,6 2-11 0,-1-2-6 0,3 0-8 15,0 1-8-15,5 2-8 0,0-2-2 0,4 2-8 16,1-4-2-16,7 4-6 0,-1-4-3 0,-3-2-7 16,6 1 1-16,0-4-6 0,2 3 0 0,-1-4-6 15,0-2-1-15,-1 0-1 0,1-1 1 0,1-3-5 16,-8 3 0-16,6-6 1 0,-2 4 9 0,-7 0 4 16,0-3 5-16,-2 0 7 0,2 0-6 0,-4 1-2 15,-1 4 1-15,-1-4-4 0,-2 2 2 0,1 2-8 16,-7 0 1-16,4-1-7 0,1 5 1 0,-1-1-3 15,-2 1-2-15,4 0 6 0,-2 4-9 0,0-1-3 16,2 1 0-16,0 2 0 0,2-1 1 0,2 3-2 0,-4-5 1 16,5 5-3-16,-1-3 1 0,1-2-2 15,3 1 1-15,1-1 2 0,-1-1-5 0,3-1 3 16,0-1-2-16,6 1 3 0,-2-3-3 0,3-1 2 0,-8 1-6 16,8-4 1-16,0-1-3 0,-1 0 5 0,0 1-2 15,-1-3 3-15,0 1-4 0,-8 3-1 16,3-3 0-16,-2 1 1 0,-2 2 0 0,1-1 1 15,-6 2-3-15,0-5-3 0,-3 7 0 0,3-1-1 0,-3 1 3 16,0 1-2-16,-1 3 3 0,0-1-3 0,0 1 4 16,0 0-5-16,1-2 4 0,-2 4 2 0,2 0-4 15,0-2 1-15,1 0 5 0,0 0-12 0,0 1-20 16,1 0-28-16,7-1-49 0,-2 2-65 0,2-5-85 16,-1 2-91-16,5 0-119 0,-5-5-458 0,10 1-1001 15,-1 2 443-15</inkml:trace>
  <inkml:trace contextRef="#ctx0" brushRef="#br0" timeOffset="12300.3">15668 9889 185 0,'0'-4'390'0,"0"4"1"16,-2-7-5-16,1 4-7 0,1 3-24 0,0 0-24 15,0 0-25-15,0 0-19 0,0 0-27 0,-15 10-13 16,14-3-17-16,1 0-14 0,0 2-10 0,0 2-13 0,1-2-9 16,3 3-16-16,0 0-8 0,6 1-8 15,-3 3-8-15,6-5-5 0,1-2-8 0,3 0-10 16,2 0-7-16,1-2-6 0,11-1-8 0,-3-2 0 0,5-1-8 16,1-5 1-16,3 4-4 0,15-6-2 15,-2-3-3-15,0 0-5 0,-12 3-1 0,12-6-8 0,-13 2-4 16,0-1-5-16,13-5-3 0,-12 6-2 0,-2-7-6 15,1 3-5-15,-1-2-1 0,-3 2-2 0,-2 4 0 16,-3-2-1-16,-2 3-3 0,-6 3-5 0,-1 1-1 16,-1 1-3-16,-4 1-4 0,-1 0-5 0,1 3-2 15,-4 2 2-15,2 2-4 0,-1-1 2 0,-2 3 0 16,0 3-4-16,4 1-5 0,-2 1 8 0,0 0-7 16,-2-4 2-16,0 0 0 0,2 3-3 0,3-1-1 15,-5-4 2-15,6 3-6 0,1-2 3 0,4-1-1 16,-2 0 5-16,10-1-4 0,-1-4 1 0,1 0 0 15,4-3 4-15,-1-1-7 0,1-2-2 0,1-1 0 16,-4 0 1-16,7-7 4 0,-3 5 8 0,1-1-18 16,-2-2 24-16,3-2-19 0,-2-2-5 0,1 1 1 15,-2-1 1-15,-3 3 0 0,-2 0 0 0,-1 3 0 16,-7 1-1-16,0 4-5 0,-6 0-1 0,-1 2 4 0,1 1-5 16,-4 2 0-16,1 2 3 0,2 4-1 15,-3-2 4-15,0 4 4 0,1 4-3 0,-1-1-2 16,-1-4 1-16,2 5 1 0,-1 0-3 0,1-1 3 15,1 0 1-15,2 0 1 0,1-2-3 0,2 0 5 0,3-1-3 16,0-3 3-16,9 0 2 0,-1-4-13 0,1-2 13 16,1-1-1-16,2-1 0 0,0-1-2 0,2-5 1 15,-1 0 1-15,1 0-2 0,1-2-2 0,-2-2 6 16,-1-2 1-16,0-1-7 0,1-2 3 0,-3 2 0 16,1-1 3-16,-3 1-4 0,-8 5-4 0,-1-1 7 15,0 2-8-15,-3 2 7 0,-1 3-3 0,-2 1 2 16,0 1-2-16,0-1 1 0,-2 5 0 0,4-1 1 15,-5 3 1-15,6 2-4 0,-2 4 8 0,2-2-4 16,-2 2-2-16,6 1-3 0,-5 1 4 0,3-2-1 16,0 1 4-16,-1-1-8 0,2-1 3 0,9 0 7 15,1 1-9-15,-1 1 4 0,-7-7-2 0,2 0 3 16,-1 0 0-16,7 0 1 0,-9-4 4 0,3-2-6 16,-1 1 3-16,2-2-6 0,-5 2 14 0,5-3-10 0,-1-4-1 15,5 3-2-15,-3-4-2 0,-2 1-1 16,5-4 3-16,-3 0 7 0,-5 2-5 0,2 1 4 15,-1 0-7-15,3-2 11 0,-4 0 21 0,-1 3 8 0,0-3 5 16,1 3 1-16,-1-1-1 0,1 1 5 0,0-4-8 16,-1 3-3-16,1-1 0 0,7-4-7 0,-7 7-32 15,0-1 0-15,-2 2 0 0,2 0 0 16,-1-1 0-16,0 0 0 0,0 2 0 0,-2 1 0 0,2-2 0 16,1 2 0-16,-8 3 0 0,2-2 0 0,0 2 0 15,-1 1 0-15,3 0 0 0,-3 2 0 0,-3-2 0 16,3 2 0-16,-1-1 0 0,-5 0 0 0,1 1 0 15,1-1 0-15,-1-1 0 0,-2 4-57 0,0-1-75 16,0-2-48-16,0 2-63 0,2-2-76 0,-2 1-80 16,-3 1-90-16,5-1-108 0,-2 0-366 0,0 2-1042 15,1-2 460-15</inkml:trace>
  <inkml:trace contextRef="#ctx0" brushRef="#br0" timeOffset="12450.12">19903 10042 243 0,'4'1'431'15,"2"-1"15"-15,-6 0 7 0,0 0-8 0,0 0-8 16,9-3-7-16,-9 3-16 0,0 0-36 0,0-5-41 16,0 5-35-16,0 0-55 0,3-3-67 0,-3 3-84 0,0 0-100 15,0 0-98-15,0 0-118 0,0 0-130 16,0 0-345-16,0 0-750 0,0 0 331 0</inkml:trace>
  <inkml:trace contextRef="#ctx0" brushRef="#br0" timeOffset="12950.3">19241 8804 3 0,'9'5'428'0,"0"-1"-18"0,1-2-13 0,-1 2-26 16,-4 2-13-16,7-1-8 0,-7-3-4 0,0 2-7 0,0 0-6 15,-1 1-13-15,0-1-16 0,1 0-15 16,-1 0-19-16,-1 0-18 0,0-2-22 0,0 2-14 16,-2-2-15-16,2 1-12 0,-1 0-1 0,-2-3-7 0,8 4 0 15,-1-4-5-15,6 0-10 0,6-1-19 0,11-3-8 16,4-3-16-16,3-2-8 0,19-3-14 0,-4-1 4 16,3-5-13-16,2 2-5 0,2-5-3 0,0 1-10 15,-1 0-2-15,0-5-9 0,-5 4-11 0,-1-2 2 16,-2 1-12-16,-6 2-10 0,-13 7 5 0,-3 0 1 15,-10 5-5-15,-1 0 11 0,-7 2 5 0,-1 1 11 16,-3 2-10-16,-1-1-50 0,-1 1 0 0,-1 0 0 16,-3 3 0-16,0 0 0 0,0 0 0 0,0 0-48 15,-20 2-146-15,9 2-93 0,2 0-98 0,-1 1-90 16,0 1-88-16,1 3-478 0,4 0-1126 0,1 1 499 16</inkml:trace>
  <inkml:trace contextRef="#ctx0" brushRef="#br0" timeOffset="13100.57">20722 8904 128 0,'9'4'583'0,"0"-1"3"15,0 0-34-15,-4-1-50 0,-1-1-59 0,1 0-77 16,-1 0-95-16,-4-1-109 0,9 2-147 0,-9-2-135 0,2 4-141 16,-2-4-278-16,3 3-581 0,-3-3 257 0</inkml:trace>
  <inkml:trace contextRef="#ctx0" brushRef="#br0" timeOffset="15650.51">5574 11079 203 0,'0'-4'286'16,"-2"-4"-12"-16,2 5-13 0,-2-3-4 0,2-1-21 0,-4 4-8 16,3-2-20-16,-3 1-17 0,-2 0-24 15,1 1-11-15,-5 2-14 0,-1-1-15 0,-3 3-6 0,-5 1-9 16,-1 5-5-16,-6 1-7 0,-3 3-10 0,-2 2 2 16,0 0-10-16,3 4-2 0,-1 0-9 15,0 0 1-15,2-1-12 0,0 1 6 0,5-2-9 16,4 0-6-16,5-1-1 0,0 1-10 0,3-2-5 0,5-3-2 15,1 1-2-15,3-2-6 0,1 2 14 0,4 0-21 16,1 0 1-16,3-1-3 0,2-1 1 0,4 1-12 16,3-1 13-16,-2-1-21 0,4 0 6 0,-2 0-14 15,1 3-4-15,-2-5-5 0,-3-2 0 16,-1 4-7-16,4 0 4 0,-7-2-1 0,-1 3 17 0,-3 0-12 16,0 3 1-16,-4-1 4 0,-4 2 1 0,0 5-2 15,-10 5 1-15,-3 3 5 0,-4-2 0 0,0 2 2 16,-2-2 2-16,-1 1-6 0,-1-1 10 0,0 0 2 15,2-3-2-15,1-1 1 0,2 0 5 0,6-6-3 16,2 1 0-16,-2-2-5 0,6-3 0 0,0-2 4 16,2 2-5-16,3-5 3 0,-1 3 0 0,4-2-8 15,1 1-5-15,0-2-3 0,7 2-7 0,0-2 3 16,1 0-7-16,4 1 0 0,2 1-1 0,0 0-4 16,2 1 1-16,0 1 2 0,-1 0-6 0,-2 4 3 15,2-2 3-15,-2 1 5 0,-2 3 0 0,-3 1 2 16,1 6 9-16,-5-2 0 0,-5-1-1 0,-2 6 4 15,-5 1 3-15,0 1 7 0,-7 2 4 0,2-1 6 16,-7 0 8-16,1 2 4 0,-2 0-4 0,-9 8 0 16,6-7 22-16,3-3-15 0,-1 3 1 0,-1-1-4 15,1-2 0-15,1-2-4 0,2 2-1 0,3-2-1 16,5 0 1-16,4-2 3 0,-3 2-11 0,3-1 3 0,5-5-2 16,1 6-3-16,3-8-12 0,4 0-8 15,-3-1-5-15,8-1-17 0,-3 0-6 0,3-1-12 16,3-2-8-16,0 0-10 0,0-1-5 0,2-3-1 15,1 2 5-15,-1-1 9 0,-1 0 1 0,-1-1 11 16,-3 1 0-16,4-1 10 0,-7 3 15 0,-1 2 19 0,1-5 13 16,-6 2 24-16,0 1 14 0,-2 3 11 15,-4 0 17-15,-2 2 7 0,0 1 15 0,-6-1 11 16,5 0 10-16,-4-3-4 0,-1 0 7 0,1 1-19 16,1-4 6-16,3-1-11 0,2-4-11 0,1 6-11 0,3-7-2 15,0 2-18-15,6-2-19 0,3-2-21 0,9-3-34 16,8 2-30-16,4-5-37 0,1-1-40 15,-2 0-39-15,6-3-45 0,-4 1-44 0,3-5-39 16,-3 3-227-16,-6 1-568 0,-5 3 251 0</inkml:trace>
  <inkml:trace contextRef="#ctx0" brushRef="#br0" timeOffset="15799.82">5605 13096 198 0,'0'4'264'0,"0"1"-1"0,-4 0-12 16,1 1-5-16,2 3-4 0,0-5 3 0,-3 3-11 15,4-3-15-15,-4 1-8 0,3-2-6 0,1-3 0 0,0 9-10 16,1-7 9-16,3 1-21 0,-4-3-9 0,5 2-14 15,-1-1-12-15,-4-1-13 0,0 0-15 16,0 0-13-16,0 0-16 0,14-4-39 0,-10 1-72 16,2 2-74-16,-6 1-111 0,0 0-145 0,4-6-265 15,-4 6-664-15,0 0 294 0</inkml:trace>
  <inkml:trace contextRef="#ctx0" brushRef="#br0" timeOffset="23117.35">7175 13829 242 0,'-1'-4'347'0,"0"0"-2"0,0 0-2 0,1 4-8 15,-3-7-4-15,2 5-36 0,1 2-16 0,-3-4-22 16,3 4-14-16,0 0 0 0,0 0-9 0,0 0-7 16,0 0-2-16,4 12-5 0,1-6-13 0,-1 2-4 15,3 7-17-15,3 1-13 0,0-4-9 0,0 3-15 16,3 1-10-16,6 1-13 0,-2-3-13 0,2 4-12 15,1-9-7-15,7 1-13 0,0 0-3 0,1-5-4 16,3-3-2-16,2-3-7 0,1 0-3 0,2-3-3 16,0-3-4-16,5 0 8 0,-4-2-3 0,1-3-1 15,12-6-3-15,-18 6-5 0,5-1 2 0,-5-1-9 0,3 3-3 16,-7-4 3-16,-1 2-6 0,-2-3 0 16,-7 6 2-16,0 2-6 0,-8 4 3 0,4 0-2 15,-1 1-6-15,-1 0-4 0,-2 6 1 0,0 2-6 16,3 1 13-16,-3 8-7 0,3-2-2 0,-1 1 7 0,-1 3-10 15,2-1-1-15,6 8-4 0,1-5 2 16,2-1-4-16,1-1-4 0,1-2-1 0,3-3-3 16,1-1 5-16,1-2 1 0,3-2-4 0,0-4-4 15,0-1 5-15,4-3 0 0,0-1-1 0,-1-1 1 0,-1-4-4 16,-2 0-1-16,2 1 1 0,-3 0 1 0,0-7-2 16,-4 3-2-16,-3-3-3 0,1 3 6 0,-2-3-4 15,-6 2 11-15,0 3 0 0,-6 3-13 16,3-1 0-16,-5 3 4 0,4 0-3 0,-3 5-3 0,-1-1 1 15,0 1-1-15,1 3 3 0,2 1 0 0,-2 2-3 16,4 5 6-16,-1-2-6 0,2 3 3 0,-1 0-8 16,1-1 11-16,5 5-3 0,-2-8 5 0,7 7-5 15,-7-7-1-15,9-1 4 0,1 0-2 0,5-3 2 16,-6-2 3-16,4-1-3 0,-2-4-2 0,3-1 0 16,0-4 2-16,0 1-3 0,0-4-1 0,-1 1 2 15,-2-2 4-15,0-1-5 0,0 1 0 0,-4-1-1 16,2 1-3-16,-9 2 7 0,0 3-2 0,-2-3 1 15,-3 4-2-15,-3 1-1 0,-1-2 1 0,3 5-5 16,-2 2 13-16,-2 1 3 0,3 4 1 0,-2-1-1 16,0 5 9-16,3-1-8 0,-1 4 3 0,2 1-5 15,-3-5 4-15,3 3-3 0,5-1-2 0,-2 0 2 16,1-2-12-16,11-2 10 0,-7-1-9 0,6-1-14 16,-6-4-28-16,7-2-31 0,-5 0-51 0,-2-2-65 15,6-5-92-15,-8 3-99 0,-3 0-101 0,1-3-535 16,2 2-1100-16,-2-2 487 0</inkml:trace>
  <inkml:trace contextRef="#ctx0" brushRef="#br0" timeOffset="24916.26">11098 13897 277 0,'-2'-7'354'0,"2"7"0"0,-1-4-12 16,1 4-14-16,3-4-15 0,-3 4-13 0,0 0-10 15,0 0-7-15,12 6-6 0,-6-3-11 0,0 5-35 0,2-1-22 16,2 1-10-16,-2 0-12 0,6 3-15 0,0-2-13 15,2 2-10-15,2-2-10 0,3-1-11 0,3 4-6 16,4-4-6-16,-2 0-4 0,2-1-4 0,1-1-7 16,2-2-5-16,2-3-5 0,0 1-8 0,2-2-4 15,-1-5-4-15,3 1-3 0,-1 1-3 0,1-5 0 16,-1 1 3-16,1 0-4 0,-1-4-1 0,-3 0-2 16,0 0-6-16,-1-4-4 0,0 5-1 0,-4 1-6 15,-2-2 6-15,-7 5-7 0,0 2 0 0,-2-2-3 16,-6 2-5-16,1 1-7 0,-1 1 1 0,1 3-4 15,-2 1-7-15,0 4 1 0,4 2 0 0,-3-2-4 16,5 6 4-16,-2-1-6 0,3 1-4 0,2 4 2 16,4 0-2-16,2-2-2 0,2 1 2 0,1-2-2 15,3-2 4-15,1-1-7 0,0-2 0 0,5-2 0 16,-1-2 0-16,2-1-1 0,3-3 9 0,-3-1-3 16,2-3 2-16,0 1 5 0,-2-5-4 0,-2 2-4 15,0-3 0-15,-3-1 1 0,0 1 2 0,-3-3-2 16,-2-2 7-16,-3 1-6 0,1 1 3 0,-8 2 1 15,2 1 5-15,-5 0-6 0,2 0-5 0,-7 7 9 16,3-2-3-16,-3-1-3 0,-2 4-4 0,2 3 1 16,-1 0-2-16,3 3-3 0,-2-2 5 0,-1 5-4 15,1 0-1-15,0 0-3 0,4 3 0 0,1-1 1 16,2 1-3-16,0-1 0 0,2 1 2 0,4 1-5 16,4-3 2-16,-7-3 2 0,7 3 4 0,-1-6 0 15,4 2 0-15,-8-3-6 0,6-2 2 0,4-2 2 16,-4 1-2-16,-1-2 0 0,1-1-2 0,0-4 3 15,0 2 4-15,-2-2 2 0,-4 1-11 0,3-4 7 16,-3 3-12-16,-3 1 17 0,7-4-13 0,-9 4 4 16,-4 3-4-16,4-2-2 0,-4 2 8 0,-3 0-5 0,-1 2 0 15,1 4 1-15,-1-2-5 0,1 3 5 16,-3 1-2-16,0 1 2 0,1-1 2 0,2 3 4 16,-1 0-8-16,-1 1 22 0,2-1-22 0,0 0 1 15,3 2 4-15,5-2 1 0,0-1-6 0,2 1 6 0,8-2-2 16,1 0 0-16,-8-4 4 0,9 1-3 0,-1-2-5 15,-2-1 4-15,5-1 0 0,1-6-1 16,-5 4-3-16,4-3-1 0,-5-2 5 0,5 2 1 0,-1-1 4 16,-2-3-2-16,6-3-7 0,-5 3 4 0,0-4 5 15,-1 4-3-15,-1 2-1 0,-1-1-10 0,-4 4 8 16,-5 2 2-16,5 1 3 0,-4 3-6 0,-2 3 2 16,-3-1 1-16,-3 2 8 0,1 3-5 0,-1 1 3 15,-2 1 1-15,1 1-2 0,3 2-4 0,-4 0 4 16,1-2-2-16,2 3 0 0,-3-3 3 0,6-1-7 15,-1-2 2-15,4 2 0 0,4-2-9 0,-2-2 7 16,2-1 4-16,7 0-7 0,2-4 8 0,-3 1-4 16,3-3-5-16,-2-3 5 0,2 0-1 0,-2 2 0 15,3-7-1-15,-4 2 4 0,3-3-5 0,-4 1-1 16,1 1 2-16,1-2 0 0,-2 0 0 0,0-2 0 16,1 1 4-16,-4 0 1 0,-7 4 6 0,2-2-13 15,-5 2 3-15,0 5 7 0,-1-1 9 0,-1 2-15 16,-5 0-4-16,1 3 4 0,0 0 1 0,-1 3-2 15,0-2 5-15,-1 3-9 0,-1 1 6 0,3-1 0 16,-1 3-2-16,1-3 1 0,1 3 4 0,1 0-5 16,1-4 0-16,0 3-2 0,3-1 8 0,4-1 2 15,0-1-12-15,1-3 4 0,-1 1 7 0,6-2-15 16,-3-2 27-16,6-1-19 0,-4 1-4 0,3-1 5 16,1-5 3-16,-4 5-8 0,-2-2-1 0,-1-2-2 15,2 0 8-15,-2 2 2 0,-1 0-7 0,1-2 6 16,-4 3-3-16,2 2 10 0,-4 0 1 0,0 2 9 15,-4-1-11-15,2 3 6 0,-1-1-8 0,-2 1 14 16,-1 2-17-16,2 3-2 0,-3-1 6 0,-1-1 3 16,1 2-6-16,-2 0 6 0,2 2-2 0,-3-3-8 15,4 1-1-15,0 0 3 0,0-1-4 0,1 1 0 16,0-2 0-16,3 0 0 0,-1-3 0 0,0 2 0 16,2-1 0-16,-1-3 0 0,3 2 0 0,-2-1 0 15,6 0 0-15,-6-2 0 0,6 1 0 0,-1-1 0 16,3 1 0-16,-1-2 0 0,-1 1 0 0,2 0 0 0,-3 1 0 15,0-2 0-15,-1 1 0 0,0-1 0 0,2 0 0 16,-6 2 0-16,1 0 0 0,-4 0 0 0,3 0 0 16,0 1 0-16,-4 2 0 0,1-2 0 15,-4 0 0-15,2 1 0 0,-3 1 0 0,2 0 0 0,-1 0 0 16,0-1 0-16,1 1 0 0,-3-2 0 0,1 1 0 16,1-1 0-16,0 0 0 0,2-2 0 0,0 2 0 15,-8-1 0-15,16-3 0 0,-7 1 0 0,-1-1 0 16,-3 0 0-16,5 0 0 0,-6-1 0 0,4 1 0 15,-3-2 0-15,-1 0 0 0,-3-1-182 0,0 0-197 16,-2 3-109-16,0-3-119 0,-7 1-483 0,0 0-1179 16,-3 1 522-16</inkml:trace>
  <inkml:trace contextRef="#ctx0" brushRef="#br0" timeOffset="32233.26">7255 15577 280 0,'18'-7'286'0,"1"0"-4"0,-3-2-13 0,1 3-9 15,-7 0-5-15,-1 2-11 0,0-2 3 0,-1 3-15 16,-2-3 9-16,-2 2-3 0,0-2-12 0,0 4-14 16,-3-1-15-16,-1 3-18 0,-9-9-27 0,4 8-13 15,-4-3-13-15,-9 3-7 0,-2 1-15 0,-10 0-14 16,-3 0-6-16,-4 2-8 0,-17 4-5 0,-2 3-9 15,-4-4-6-15,-1 4 0 0,2-1 9 0,0 0 4 0,4-1 3 16,-2 1-3-16,0-3-11 0,2 0 4 0,18-1-5 16,-1-2 2-16,4 2 19 0,2 0-1 15,1-4 3-15,10-1-2 0,4 0-7 0,1 0-2 16,5 0 2-16,-1-2 1 0,2 2-4 0,4-2-6 0,-1 1-3 16,2 2-9-16,5 0-3 0,-6-2-6 15,6 2-8-15,-7-1-2 0,7 1-5 0,0 0-6 0,0 0 2 16,0 0-3-16,-5 7-4 0,4-2 2 15,1 2-3-15,-1 1-31 0,-1 4 5 0,0 6 2 16,-2 2-2-16,0 6 3 0,-1 0 2 0,-3 5-1 0,2 0-1 16,2-1 1-16,-5 3 4 0,3 0-2 0,-4 0-1 15,-1 11 1-15,5-11 2 0,-3 1 0 16,0-1-4-16,1 2 0 0,3-2 0 0,-4 2-2 16,4-3 1-16,0-4 3 0,0 1-5 0,1-5 2 15,-1-6 0-15,0 1 4 0,1-1-3 0,0-2 4 16,3-4-3-16,0-1 1 0,1 1 1 0,0-3 0 0,2 0 0 15,-2-2 1-15,4-2 4 0,-4 1-5 16,5-1 0-16,0-1 3 0,2 0 0 0,-1-2 1 16,3 0-2-16,5-2 1 0,-4 1 2 0,8-1-1 15,3-1 2-15,-2-1-2 0,0 0-4 0,8 1 7 16,-5 1-4-16,6-2 2 0,1 1 0 0,-1 0 0 16,7 2-1-16,-2-2-1 0,5 1 2 0,-1-1-3 0,2 1 7 15,14 0-4-15,0 1 2 0,-2-3-2 16,1 4 0-16,1 2 0 0,2 2 0 0,0-3 0 15,-4 1 0-15,4-1-3 0,1 3 3 0,4-3 0 16,5 3 2-16,-1-3-5 0,-1 6-3 0,-4-2-2 16,3 1-9-16,-1 1 4 0,2-4-3 0,1 5 0 0,-5-2 0 15,3-1 3-15,-3 1 1 0,1 3-1 16,-1-4 3-16,1 2-8 0,0-1 6 0,4 1 0 16,-4-3 6-16,0 1-5 0,4 0 0 0,-4-1-2 15,1 1 0-15,2 2-1 0,-3-3-2 0,1 1 4 16,-3-2-5-16,-2 0 2 0,-2 0 0 0,1-1-3 15,-1 2 2-15,-1-1-1 0,1 0 5 0,2 0-6 0,-5-1 0 16,2 1 3-16,-2-1 1 0,-13-2 3 16,16 3-7-16,-2-5-3 0,3 6 2 0,-2-3-8 15,0 1 8-15,2-1-1 0,-4 0-4 0,-11 0 7 16,17-2 2-16,-18 1 3 0,13-1-2 0,3 3 2 16,0-4 3-16,-3 4 6 0,-14-4-5 0,2 1-4 0,13 5-1 15,-14-4 4-15,0 0 1 0,0 1-2 0,11 1 3 16,-14-2 0-16,0-1 7 0,1 3-5 15,-1-1 2-15,-1 0-2 0,1-2-5 0,0 1 2 16,-2 2 5-16,1-3-1 0,2 2 0 0,1-3 0 16,-1 0 2-16,-1 0 3 0,-3 1-4 0,5-1 2 15,2 1-4-15,0-1 8 0,-2 0-3 0,2 1-1 16,0-2 4-16,-1 0 3 0,2 2-11 0,-4-1 7 16,4 1-9-16,13-4-2 0,-15 5 0 0,1-3-5 15,15 1-3-15,-18 2 0 0,3 1 0 0,12-3-2 16,-12 1-1-16,16-1-3 0,-2-4 5 0,-2 8 0 15,-1-4 4-15,0 0-4 0,-12 1 11 0,14 0-6 16,0-2 5-16,-1 0-3 0,-1 1 5 0,4-1 1 0,-4-2-6 16,0 3 7-16,-15-1-1 0,6 1-1 15,11 0-6-15,-15-1 9 0,13 1 0 0,3-4 5 16,1 3-2-16,-5-2-6 0,2 2 4 0,3-1 4 16,-18 2-2-16,19-3-1 0,-1 2 3 0,-5 0-3 0,-9 1 0 15,10-1-5-15,3 1 9 0,-2-1-12 0,-15-3 9 16,19 1-1-16,-4 0-3 0,0 2-1 15,3-2 9-15,-3 0-2 0,-2 2-2 0,-8-2 4 16,8 1 4-16,3 0-4 0,-15 0-4 0,14 0 3 16,-2-1-10-16,-9 2 9 0,9-1-2 0,5-2 3 15,-3 2-3-15,-15 3 0 0,2-3 1 0,0 2-2 16,12 0 4-16,3-3-5 0,1 0 1 0,-5 4 4 16,2 1-4-16,-12 0-2 0,16-2 5 0,-5 0-3 15,4 1-1-15,-4 1-1 0,0-1-3 0,-11-2 9 16,14 2-6-16,-1-1 13 0,-3 2-6 0,5-4-7 15,-5 2-4-15,13 0-1 0,-10 0 8 0,1 3-4 16,1-4 6-16,2-1-1 0,2 5 1 0,-4-3-4 16,4 0 11-16,2 3-11 0,2-2 0 0,-3-1 2 15,0-1-1-15,3 1-6 0,-1 3 11 0,3-2-5 16,26-2-2-16,-31 1 8 0,3 1-2 0,-1 0-4 16,5-1 10-16,22 1-10 0,-26 1 5 0,1-1-6 15,1 1-3-15,0 1 6 0,1-1 0 0,29 0-1 0,-29 1-1 16,0-2 2-16,-1 0 2 0,3 2-4 15,21-5 4-15,-23 5-4 0,24-1-1 0,-27 0 2 16,1 0 1-16,28-3 2 0,-31 1-9 0,-1 3 2 16,32-4 5-16,-28 2 4 0,3-1-5 0,27 2-2 15,-30-2 1-15,31 0 4 0,-2 2-6 0,-29-1-7 0,28 0 14 16,-26 0-1-16,29-4-1 0,-6 3-5 16,-25-2 11-16,28 1-9 0,0 1 2 0,-28 1 3 15,31 1 0-15,-29-2-3 0,26-2 1 0,-2 5 1 16,-29 0 6-16,2-4-6 0,3 1 1 0,27 3 0 15,-27-3-5-15,23 4 7 0,2-3 1 0,-29-4-7 0,6 3 5 16,22 3 3-16,-28-2 2 0,2-2-4 16,-1 1 4-16,28 1-3 0,-31-2 2 0,2 0 2 15,5 1-6-15,23-2 10 0,-26 1-1 0,31 2 1 16,-29 1-2-16,1-1-2 0,23-1-3 0,-26 0 9 16,0 3-13-16,31-4 3 0,-29 1-2 0,32-1 2 15,-4 3 4-15,-2-2-2 0,0 1-6 0,-28-2 3 0,28 0 0 16,-24 2 1-16,21-1-1 0,6 1 1 15,-31 2 9-15,2-2-4 0,29-1 2 0,-29 0 7 16,25 1-9-16,-27 3 2 0,2-4-3 0,26 1 2 16,-29-2-3-16,-4 1 6 0,2 0-4 0,0-4-4 15,-4 3 1-15,1-1 0 0,0-3-2 0,-7 1 2 16,3-1-1-16,-2 3-3 0,-15-2-1 0,4-1 4 16,10-3-1-16,0 2-2 0,-18-1 1 0,3 0 4 15,0 1-1-15,1-3-4 0,-4 2-4 0,4-2 1 16,-5 0-2-16,-6 3 2 0,5-1-4 0,-4 0 5 15,-2-3-3-15,3 3 1 0,-1-1 4 0,0 1-5 16,-7 2-3-16,2 0 7 0,5-4 3 0,-7 3-12 16,1-1 7-16,6-3-3 0,-6 5 1 0,6-3-1 15,1 0 1-15,0 1-8 0,-1 1 6 0,0-4 3 16,1 3 1-16,-1 1-7 0,2-5 1 0,-2 5 2 16,1-3-3-16,-11 1 7 0,3 0-4 0,7-2 2 15,-4-3-4-15,-5 5-1 0,8-8 2 0,-9 6 7 16,-2-3 1-16,0 0-3 0,-5-3 0 0,6-5 0 15,-4 5-3-15,2-5 5 0,-1-4-7 0,-3 0 5 16,-2-3 6-16,2-1-6 0,-5-2 0 0,-1-1 1 16,0 1 2-16,1 0-4 0,-2 0 3 0,-3-1-2 15,-3-1 0-15,3 1-3 0,0-1 4 0,-5-1 2 16,4-11-2-16,-3 11-2 0,0-1 0 0,0 3 2 16,-5 1-3-16,3 0 2 0,0 3 2 0,2 0-8 15,-3 3 3-15,2 9 1 0,3-1 1 0,-3 1-1 16,3 4 3-16,0 1 0 0,-1 0-3 0,2 3-3 15,0-1 2-15,-1 4 2 0,0-1-5 0,2 6 0 16,-2-8-22-16,2 8 2 0,-2-6-3 0,2 6 4 16,0 0 3-16,0 0 4 0,0 0-1 0,0 0-3 15,-23 11 1-15,14-6 9 0,-2 2-9 0,-8 1-6 16,0-3-16-16,-7 8 14 0,-5-8-5 0,-1 5-9 16,-4-3 2-16,-2 0-3 0,-3 1 14 0,-8 1-15 15,-3-3-1-15,14-1 1 0,-15 0-7 0,-3 1-1 16,-3-4 0-16,2-1 22 0,0 0-5 0,1-2 3 15,0 1 2-15,-1-1-2 0,0 1 5 0,1-3 3 16,-3 1 9-16,2-3-9 0,-5 1 0 0,2-3 3 16,-4-2 7-16,-24-4 0 0,24 4 4 0,-2-5-1 15,-22-1 7-15,25 2-3 0,-1 2 0 0,-25-3 2 16,22 2-7-16,-20-7 11 0,25 4-7 0,-28-4 7 16,26 9-6-16,-25-9 6 0,26 9-1 0,-2-6-2 15,-26 1 3-15,30 5-3 0,-6-2 8 0,-23-4-11 16,27 6 6-16,-3-3-7 0,1 2 7 0,-24-6-5 15,28 5 8-15,-32-2 1 0,31 2-6 0,-3-2 4 16,-22 0 0-16,21 2-2 0,-22-2 5 0,-2-1-4 16,30 6 0-16,-5-1-2 0,-26-5-3 0,29 5 6 15,-27-2-1-15,24 2 1 0,-24-5 1 0,25 7-1 16,-4 0 1-16,-23-1-2 0,1 0-3 0,23 1 10 16,3 1-7-16,-26 0-3 0,27 2 4 15,-3 2-1-15,-30-4 5 0,6 2-3 0,22-1 0 0,-22 1-4 16,-2 2-3-16,28-1 9 0,-33 2-6 0,31-1 2 15,-31-1 5-15,37 3-1 0,-37-2-10 0,4 3 12 16,28 0-12-16,0 0 7 0,-26-2-7 0,24 2 5 16,3 2-4-16,-1-4 2 0,0 2 9 0,-27 2-7 15,33 0 5-15,-6 0-11 0,0 1 7 16,1-2 0-16,-27-1 0 0,30 1 3 0,1 2-2 16,-5-1 1-16,-3 1-6 0,2-2 1 0,-1 0 3 0,-24 2-3 15,30-2 4-15,-2 1 4 0,-1 0 4 0,-29-2-12 16,31 3 2-16,0-2-2 0,-2-1 2 0,-1 4 2 15,-26-7-10-15,29 6 1 0,-1-3 2 16,0 2 4-16,1-2 0 0,-1 3-7 0,-2-1 12 16,-26-1-1-16,29 0-13 0,0-1 7 0,2 4 0 15,-1-3 1-15,-2 1-4 0,-2 0 8 0,5 0-1 0,-5-1-5 16,2 1 4-16,8 0 1 0,-7 1-1 0,0-2 0 16,2 2 5-16,-1-2-10 0,0 2 3 15,0-2 5-15,3 1-2 0,-1 3 0 0,3-1-8 16,0-2 8-16,-1 0-2 0,2 3 4 0,-1-3-7 15,1 0 9-15,0 1-9 0,0-2 2 0,4 2 4 16,-6-2 4-16,0 6-8 0,1-6 10 0,0 2-5 16,-7 1 0-16,11-1 5 0,-1 1-5 0,1 0-2 0,-2-1-1 15,1 1 7-15,12-1-6 0,-13 1 5 16,3-2 0-16,-1 0-6 0,13 0-3 0,-13 1 9 16,2 1 0-16,9 0-4 0,-13-3 8 0,2 1-4 15,14-1 3-15,-3-1-2 0,3 2 9 0,-2 0 0 16,1 0-1-16,-13-1-5 0,11 0-1 0,0 2 10 15,-9 0-10-15,1-1-6 0,9 2 0 0,-1-3 0 16,4-1 14-16,3 2-10 0,-2-1-3 0,0 2 1 16,0-1-4-16,-1 1-3 0,5-1 4 0,0 0 0 15,0 0 7-15,2 0-4 0,9 1-5 0,0-3 8 16,-4 3 0-16,7-3-4 0,-1 5 1 0,1-5 0 16,8 2 10-16,-3 1-16 0,2-1-1 0,2-1 5 15,9-1-3-15,-14 8 17 0,6-6-25 0,8-2 5 16,-10 5 3-16,6-3 0 0,-2 3-1 0,6-5 3 15,-8 7-7-15,4-5-7 0,4-2 5 0,-4 10-2 16,4-10 1-16,-7 4 0 0,4-1-3 0,3-3 2 16,-10 8 5-16,10-8 0 0,-9 6 4 0,3-2-6 15,-5 0 3-15,1-1-4 0,-3 2 6 0,3-3-10 16,-4 4 7-16,1-4-10 0,-6 4 13 0,-1-2-5 16,2 2 8-16,-3-2-8 0,0 1-13 0,-6 0-21 15,-9 0 1-15,3-1 10 0,3 2 9 0,0-1-2 16,-2 1-1-16,-1-1 0 0,-2 0-1 0,-5 0 7 15,3-1 1-15,-4 0 11 0,3 1 1 0,1-2-2 16,4 1 3-16,1-3 6 0,-2 2 0 0,3 2-5 16,-1-1 8-16,-4 0-2 0,3-2 9 0,-2-1 3 15,3 1 4-15,2 2-1 0,-2-3-8 0,0 2 2 16,1-2-1-16,4 4-3 0,-5-4 7 0,4-1-9 16,0 3 4-16,1-3-4 0,0 3 7 0,4-1-1 15,3 0 0-15,-1 0-2 0,-7-1-2 0,5 3 1 16,3-4-3-16,-1 3 5 0,2-2-8 0,0 0 0 15,-7 0-3-15,6-1 9 0,0-1-7 0,2 2 3 16,4 0 0-16,-3-1-3 0,3 0 5 0,14 0-5 16,-27-1 3-16,17 2-3 0,-3-2 4 15,-5 1-6-15,0-2-6 0,2-1 1 0,2 2 9 0,1 1-2 16,-6-1-4-16,1-3-19 0,-4 2 8 0,2-1 3 16,-6 2 1-16,3-1-2 0,-8-2 3 0,3 0-6 15,-5 1 0-15,1-2 10 0,-1 2-10 0,1-1-2 16,0 2 10-16,-3 0 2 0,2 0-3 0,3-1-13 15,-2 3 13-15,-3-3 3 0,2-1 2 16,-5 1-1-16,-1 0 1 0,3 2-3 0,-2-1-1 0,1 2 4 16,4-2-1-16,-3-1 1 0,0 2 1 0,2-2-2 15,-1 1-2-15,2 1 1 0,0-3 4 0,1 0-2 16,-1 3-4-16,3 0 3 0,-3 1 0 0,4 0 12 16,2-1-7-16,5-1-9 0,-5-1 4 0,-1 1 2 15,5 1-1-15,-5-2-2 0,-1 1 4 0,-1 0-2 16,1 1-7-16,-2 1 2 0,-2-1 6 15,-3 1-8-15,2 1 11 0,-4 2-6 0,-2-2 4 0,1 2-2 16,-11 1-5-16,-2 1-3 0,0-2 7 0,-3 1 3 16,0 1-2-16,1 3-9 0,-2-2 15 0,2 2-3 15,-2-1-5-15,0 1-2 0,-5-2-2 16,0 2-14-16,-2 1-32 0,2 4-1 0,1-4 9 16,0-1-19-16,-3 4-33 0,9 0-8 0,-4 0-39 15,3-2-26-15,5-1-67 0,-2-4-327 0,15-1-611 16,-2-1 270-16</inkml:trace>
  <inkml:trace contextRef="#ctx0" brushRef="#br0" timeOffset="33316.99">16763 14396 116 0,'0'0'267'0,"1"-9"5"0,-1 9-4 0,7-2-2 16,-5 1 0-16,2-4-10 0,-4 5-6 0,9-2-6 0,-6 1 2 16,-3 1-8-16,7-2-10 0,-7 2-1 15,10 4 1-15,-7 2-2 0,1-3-3 0,-2 6-7 0,0-2-8 16,-2 4-7-16,4 1-5 0,-6 0-14 15,1 5-14-15,1-2-12 0,-3 2-12 0,3 0-11 0,2-1-3 16,-1-1-10-16,2 1-4 0,1-4 3 0,-2-2-2 16,8 4 9-16,0-6 2 0,8-2 2 0,3-5-3 15,8-1-13-15,4-5-3 0,19-3-19 16,-1-5 2-16,1-4-5 0,3 2-10 0,8-7-1 0,-1 0-7 16,25-10-5-16,-28 10-10 0,29-11 6 0,-29 7-9 15,0 0-10-15,1 1-1 0,1-2-6 0,-3 1-8 16,-1-2 3-16,-5 7 3 0,-7-2-8 0,-10 9-2 15,-7-1-4-15,-4 2 2 0,-5 5-5 0,-5 1-2 16,-2 0 2-16,-7 3-22 0,1 0-26 0,-4 1-27 16,-2 0-41-16,0 3-49 0,-13 0-49 0,-5 4-62 15,0 0-56-15,-11 6-50 0,-2 4-56 0,-5-2-72 16,-12 10-419-16,0-4-987 0,-3 2 438 0</inkml:trace>
  <inkml:trace contextRef="#ctx0" brushRef="#br0" timeOffset="33649.93">16840 14484 2 0,'-3'-5'363'0,"1"0"-7"15,0 0-13-15,-1 0-14 0,3 5-27 0,0-5-35 16,0 5-5-16,0 0-34 0,0 0-12 0,0 0-19 15,0 0-6-15,0 17-15 0,3-9-10 0,-1 0-13 16,3 1-1-16,1 4-7 0,4-2 10 0,4-1 4 16,13 1 1-16,0-4 2 0,5-3-9 0,5-4-11 15,17 0-5-15,2-6-9 0,7-4-7 0,26-8-4 16,-24 4-3-16,27-8-9 0,-29 7-5 0,34-12-2 16,-34 8-8-16,22-6-8 0,2-6-7 0,-32 10-9 15,28-13-7-15,-30 13-3 0,-1 0-13 0,-4 0-17 16,-13 5-25-16,-3-1-39 0,-5 3-49 0,-3 1-81 15,-3 4-82-15,-10 3-93 0,1 1-109 0,-6 1-359 16,0 1-876-16,2 0 388 0</inkml:trace>
  <inkml:trace contextRef="#ctx0" brushRef="#br0" timeOffset="33799.93">18872 14330 208 0,'0'0'625'0,"0"0"-20"15,0 0-39-15,-13-10-54 0,9 8-58 0,-1-1-68 16,5 3-70-16,-8-2-87 0,4 1-127 16,4 1-131-16,0 0-144 0,0 0-145 0,-7 4-263 15,4 0-629-15,3-4 279 0</inkml:trace>
  <inkml:trace contextRef="#ctx0" brushRef="#br0" timeOffset="36400.53">16812 17403 334 0,'2'-6'435'15,"3"1"6"-15,-1 0 13 0,1 1 3 0,2-2-5 16,-4 3-13-16,3 1-21 0,-4-1-25 0,2 1-25 16,-4 2-35-16,5-2-28 0,-5 2-28 0,4-2-34 15,-4 2-15-15,0 0-19 0,6 10-16 0,-6-3-14 16,4 3-14-16,-4 1-10 0,0 4-19 0,0 2-16 16,0-2-11-16,0 3-9 0,0 0-13 0,0-2-3 15,1 1-7-15,3-3-10 0,-2-2 8 0,1 1 19 16,5-6 5-16,1 3 14 0,-3-6 10 0,10-3-1 15,3-2-1-15,9-3-12 0,1-6-32 0,6-1-77 16,2-3 0-16,10-8 0 0,3-2 0 0,2-3 0 16,3-3 0-16,18-18 0 0,-19 15 0 0,-3-2 0 15,0-3 0-15,3 4 0 0,-4 2 0 0,-2-4 0 16,3 6 0-16,-6 5 0 0,-13 7 0 0,-2 3 0 16,-2 3 0-16,-4 2 0 0,-9 2 0 0,2 3 0 15,-6 0 0-15,-2 2 0 0,-4 0 0 0,3 2 0 16,-8 1 0-16,0 0 0 0,9 6 0 0,-8-1 0 15,3 1 0-15,-9 2 0 0,6-2-325 0,-2 6-147 16,-3-2-111-16,-1 1-553 0,2 2-1230 0,3-3 545 16</inkml:trace>
  <inkml:trace contextRef="#ctx0" brushRef="#br0" timeOffset="36550.57">18382 17359 123 0,'-5'-14'606'0,"-4"6"-13"0,4-2-15 0,-3 2-43 16,2-2-54-16,2 2-61 0,-3 1-92 0,2 4-131 16,1-2-167-16,0 0-213 0,-1 2-435 0,5 3-670 15,0 0 296-15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55:18.375"/>
    </inkml:context>
    <inkml:brush xml:id="br0">
      <inkml:brushProperty name="width" value="0.05292" units="cm"/>
      <inkml:brushProperty name="height" value="0.05292" units="cm"/>
      <inkml:brushProperty name="color" value="#FF0000"/>
    </inkml:brush>
  </inkml:definitions>
  <inkml:trace contextRef="#ctx0" brushRef="#br0">13785 1900 3145 0,'13'-13'196'0,"-4"3"-85"0,-1 2-26 15,-2 1 21-15,-1 2 0 0,-1 0 0 0,1 1 6 16,-1 1-7-16,-3 0-8 0,3 1 1 0,-4 2 17 16,0 0 13-16,-5 14 2 0,-4 1-6 0,-4 9 1 15,-6 1 4-15,-10 17 6 0,1 1-1 0,-3 5-5 16,-5 3-6-16,-6 24 2 0,9-22-9 0,-9 24-3 15,-6-2-1-15,10 3-12 0,12-22-4 0,-6 19-1 16,12-21-6-16,2 1-14 0,7 2 0 0,-5 25 0 16,16-30-10-16,5 5-5 0,3-3-4 15,7-1-5-15,7-3-6 0,6-5 0 0,4 0-6 0,8-3 0 16,1-7-16-16,2-2 5 0,-2-6-2 0,-9-10-7 16,6-2-4-16,-6-2-1 0,0-2-1 0,-2-4 0 15,-10-3 3-15,-1 1 1 0,-1-2 0 0,-9-1-6 16,-1-1 6-16,-8-1-4 0,0 0 3 0,14-6-11 15,-14 1-3-15,0 5-33 0,-5-7-45 16,5 7-61-16,-12-13-67 0,7 8-89 0,0-2-121 16,-3-3-145-16,5-1-369 0,0-1-1003 0,3-3 444 0</inkml:trace>
  <inkml:trace contextRef="#ctx0" brushRef="#br0" timeOffset="1166.7">14510 2273 2905 0,'1'-13'212'16,"2"-1"-92"-16,-2 2 3 0,3 3 37 0,-4 2 8 15,1 0 25-15,3 3-14 0,-4-1-22 0,1 2-23 16,-1-1-12-16,0 4-14 0,3-2-7 0,-3 2-2 15,0 0 5-15,0 0 3 0,-10 13-7 0,7-7-6 16,-2 0-1-16,-3 1-3 0,3-2-4 0,-5 3 0 16,2-1 11-16,3-3 11 0,-3-1 8 0,-2 0 1 15,5-2 3-15,-3-1 5 0,8 0-6 0,-12-5-9 16,7 1-2-16,-2-1-5 0,1-3 5 0,-1-6-13 16,2-1-6-16,0-1-7 0,3 0 1 0,0 0-7 15,1 4 0-15,2-1-5 0,-1 1-9 0,2 1 2 16,0 1-20-16,1 2 0 0,-2 2-7 0,0 0-7 15,2 1-3-15,1 1 5 0,1 3-18 0,1 1-3 16,4 5 4-16,-1 2-6 0,4 4 3 0,1 4 6 16,-1 8 4-16,5 4-14 0,-9 1 1 0,4 3-3 15,-2-2-4-15,-2 3-4 0,0 3-7 0,0-3 8 16,-5 2-18-16,-3 0-6 0,-4-2 8 0,-4 0-2 16,2-1 2-16,-7-4 5 0,2-1 6 0,-7-2 0 15,2-3 2-15,-2-7 0 0,0-3 10 0,1-2 14 16,-2-3 11-16,3-2 8 0,-4-3-3 0,6-2 5 15,-1-3 6-15,2-3-21 0,0-4 7 0,0-2-9 16,3-2-3-16,4-3 0 0,4 0-7 0,1-1-5 16,4-1-9-16,6-3-9 0,6 0-17 0,4 1-16 15,4 1-23-15,3 2-26 0,6-1-24 0,13-5-25 16,-13 9-26-16,3-1-18 0,9-5-29 0,-11 8-21 16,3 0-20-16,-3-3 11 0,-1-1 4 0,-4 0 11 15,-1 1 17-15,-3 1 22 0,-4-3 13 0,0 2 17 16,-8 3 21-16,-1-1 60 0,-3-2 24 0,-1 0 23 15,-2 1 31-15,2 0 9 0,-6 5 18 0,2-5 15 16,-1 5 30-16,-2 1 23 0,2 0 18 0,-2 3 11 16,-1 0 6-16,1 2-1 0,-1 1-8 0,0 1-12 15,0 3-17-15,0 0 11 0,0 0 16 0,0 0 7 16,4 15 9-16,-1-5-2 0,-2 5 7 0,2 1 4 16,-3 2 0-16,-3 7-8 0,3 4-7 0,0 3-6 15,0-1-1-15,-1 2-16 0,-2-2-2 0,3 4-5 16,0 0-31-16,3-2 9 0,-2 1-2 0,-1-3-12 15,4 1-4-15,-2 0-5 0,2-4-2 0,-4-3-24 16,4-6-11-16,-4-2-11 0,4-6-24 0,-4 0-20 16,1-4-19-16,-1 1-16 0,0-3-31 0,-1-3-54 15,-4-1-47-15,5-1-51 0,-10-5-57 0,3 0-70 16,1-5-71-16,-2-7-98 0,-2 0-376 0,4-2-1005 16,-1-5 445-16</inkml:trace>
  <inkml:trace contextRef="#ctx0" brushRef="#br0" timeOffset="1316.58">14938 2360 3119 0,'0'0'483'0,"0"0"-160"0,0 0-90 0,-1-4 29 16,1 4 0-16,0 0-10 0,0 0-9 0,1-4-23 15,-1 4-23-15,0 0-8 0,9-4-14 0,1 2-18 16,-1 0-9-16,3-1-15 0,7-1-13 0,-1 1-20 16,0-3-6-16,2 3-42 0,-1-2-57 0,0-1-78 15,3 1-88-15,-3 1-107 0,2-3-149 16,-11 3-540-16,9-1-1047 0,-7 4 464 0</inkml:trace>
  <inkml:trace contextRef="#ctx0" brushRef="#br0" timeOffset="1817.18">16558 2085 31 0,'-6'-29'413'0,"-3"0"9"16,0 3-11-16,-3 3 4 0,0 7-1 0,-2 3-8 16,0-1-23-16,2 6-31 0,0 5-29 15,-1 3-21-15,-5 7-6 0,-1 10-9 0,4-2-6 16,-2 14-8-16,2 5-6 0,-2 15-7 0,3 7-1 15,6 4-17-15,-3 23-6 0,3 2-9 0,3-27-4 16,-3 27-10-16,6-24-23 0,-1 21-15 0,2-24-17 16,-4-1-13-16,1 3-11 0,0-2-12 0,3 0-12 15,-2-3-25-15,-2-3-23 0,0-4-36 0,-3-14-40 16,1-3-40-16,-1-4-40 0,0-3-41 0,1-6-48 16,-3-5-30-16,0-4-51 0,1-4-58 0,-2-4-86 15,11-1-67-15,-32-16-78 0,9-1-352 0,4-5-981 16,-4-6 435-16</inkml:trace>
  <inkml:trace contextRef="#ctx0" brushRef="#br0" timeOffset="3499.79">15974 2731 326 0,'3'-11'378'15,"-2"-3"-7"-15,3 3 9 0,7-4-1 0,2 2-4 16,4 2-15-16,9-3-12 0,1 2-22 0,3 1-21 16,3 0-27-16,5 2-16 0,1-1-29 0,7-5-13 15,-7 8-16-15,0-3-14 0,-2 4-10 0,0-1-12 16,-5-1-8-16,-4 3-6 0,-5 2-1 0,-6-2-16 15,-4 2 3-15,-2 2 2 0,-1 0-6 0,-3 1-6 16,-1 0-5-16,-6 0 4 0,8 8 6 0,-6 1-2 16,-3 2-3-16,0 2-4 0,-2 5-18 0,-1 10-12 15,0-3-6-15,2 0-18 0,-2-6 2 0,3 6-4 16,1 0-3-16,4-7-3 0,1 2-9 0,3-6-21 16,-1 2 5-16,6-4 5 0,1-3-1 0,3-1 0 15,-2-2-4-15,0-5-5 0,3-1-28 0,0-4-6 16,0-4 0-16,-4-1 0 0,0-3 0 0,0-1 0 15,-5-2 0-15,-2-4 0 0,-1-1 0 0,-5-4 0 16,-3-3 0-16,-6 0 0 0,-2 0 0 0,-4 5 0 16,2 6 0-16,-2 1 0 0,-4 0 0 0,3 7 0 15,2 3 0-15,0 2 0 0,-1 3 0 16,4 2 0-16,2 3 0 0,-2 3 0 0,6 1 0 0,4 0 0 16,4 3 0-16,3-4 0 0,5 6 0 0,5-2 0 15,7-2 0-15,6 1 0 0,-1-4 0 0,7-4 0 16,0-2 0-16,3-3 0 0,-2-1 0 0,-1-3 0 15,-4-3 0-15,0-3 0 0,-3-1 0 0,-1-4 0 16,-5-1 0-16,-2-3 0 0,-2 0 0 16,0-5 0-16,-7 0 0 0,-2-6 0 0,-4-2 0 0,-2-2 0 15,-4-12 0-15,0 16 0 0,0-3 0 0,-4 10 0 16,3 5 0-16,-4 5 0 0,0 5 0 0,1 1 0 16,3 4 0-16,1 5 0 0,0 0 0 0,-26 20 0 15,12 8 0-15,0 3 0 0,-1 14 0 16,-2 4 0-16,2 5 0 0,1 2 0 0,1 0 0 15,6 0 0-15,4-7 0 0,3 1 0 0,3 1 0 0,3-19 0 16,7 0 0-16,4-3 0 0,6-3 0 0,-1-7 0 16,10-3 0-16,0-6 0 0,5-6 0 0,0-4 0 15,1-10 0-15,0-2 0 0,10-10 0 16,-4-4 0-16,-15 3 0 0,4-15 0 0,-1-3 0 16,-6-3 0-16,-5-5 0 0,1-4 0 0,-8-1 0 15,-2-5 0-15,-6 3 0 0,-5 6 0 0,2 5 0 0,-6 16 0 16,-3 4 0-16,6 9 0 0,-4 8 0 0,-1 3 0 15,1 5 0-15,4 0 0 0,-23 18 0 16,6 5 0-16,2 2 0 0,-2 7 0 0,-3 13 0 0,1 2 0 16,6 0 0-16,2 2 0 0,3-3 0 15,6-10 0-15,3 0 0 0,4 0 0 0,6-3 0 0,2-2 0 16,4-3 0-16,2-6 0 0,5 0 0 0,0-5-29 16,3-3-30-16,-4-8 3 0,7 0 5 0,-5-4 2 15,5-2 8-15,-3-7-1 0,-6 1 14 16,3-5-1-16,-7 0 5 0,6-5 15 0,-4-4 5 15,-3-1 9-15,-4-7-1 0,-1 4 5 0,-1-2 4 16,-4 2 9-16,1 5 10 0,-4 4 17 0,-1 2 14 16,-2 2-10-16,1 4-2 0,-1 3-33 0,0 4 19 0,0 0-7 15,0 0-2-15,-5 21-21 0,1-5-7 16,-2 9 0-16,6 0 0 0,-4 1 0 0,1 0 0 16,6-2 0-16,2-4 0 0,3-2 0 0,-2 0 0 15,7-4 0-15,1-1 0 0,1-4 0 0,2 1-12 16,2-6-23-16,0-1-3 0,0-6 6 0,-3 0 5 15,0-3 2-15,0-1 3 0,0-3 4 0,-6 2-1 0,3-5 1 16,-1-4 1-16,-5-9 4 0,-3 8 2 16,0-8-1-16,-6 0 3 0,-2-1 2 0,-3 3-1 15,0 5-2-15,-2 2 5 0,-2 2 5 0,-1 1-14 16,-5 7 7-16,7-1-3 0,-4 4 2 0,1 3 7 16,0-1-12-16,3 4 4 0,-2 0-5 0,7 1 5 15,-1 2 1-15,2 1 5 0,0-3 1 0,4-3-4 16,8 11 0-16,2-7 11 0,7 0-10 0,3-1 9 15,11 1-5-15,0-5 1 0,2-2-1 0,0 0-4 16,0 0 8-16,-2 1-3 0,1-2 2 0,-4-1-4 16,1 1 6-16,-8 2-6 0,-4 1-3 0,-4 2 2 15,0 0-5-15,1 0 2 0,-5 5-1 0,0 2 0 16,-1 2 1-16,-2 0-3 0,2 7 5 0,-7 1-6 16,-1 0 14-16,0 0-13 0,-1 1-10 0,-2-1-11 15,2 1 1-15,1-2-3 0,0-5 1 0,1 0-2 16,2-2 5-16,-2-1 7 0,3-2 8 0,0-3 2 15,1-3 10-15,0 1 18 0,-5-2 2 0,23-6 8 16,-9-1 9-16,2-1 14 0,-1-3-2 0,0 3-1 16,2-5 2-16,-2-3-9 0,6-1-1 0,0-2 4 15,1 0 4-15,-3 2-6 0,-6 4 2 0,5 2-4 16,-9 2-4-16,2 0-10 0,-3 2 3 0,0 1-2 16,-2 1-14-16,2 4 4 0,-8 1-7 0,13 3 8 15,-6 6-6-15,-2 0-11 0,5 6 0 0,-2 2 0 16,-3 0 0-16,3 1 0 0,-2 0 0 0,3 7 0 15,-2-7 0-15,-1-1 0 0,4-2-21 0,-6-3-30 16,5-2-6-16,-2-2 5 0,-1-1 2 0,2-2 7 16,-1-3 7-16,-2-2-1 0,-5 0 7 0,17-2 1 15,-12-1 7-15,4-3 2 0,0-3-1 0,1 2 0 16,2-5 8-16,-2-1-10 0,0-1 13 0,0-2-4 16,-1-2 10-16,3 1-3 0,1-4 8 0,-3 5 4 15,0 0 6-15,-2 5 11 0,2-2-13 0,-2 5 0 16,-1 1 5-16,2 0-5 0,-4 4-4 0,5-2 0 15,2 4 7-15,1 1-2 0,1-1-2 0,5 2 2 16,-1 1-5-16,1-1 6 0,3 2-2 0,0-2 2 16,7-1-11-16,-7 0 13 0,8-5-4 0,-7 3-3 15,-2-2 3-15,-1-1 5 0,2-4-6 0,-4 1 1 16,-3-2-1-16,-1-2 5 0,0 0 14 0,-7 1 4 16,-2 2 4-16,-1-4-8 0,-2 1-2 0,0 1 6 15,-4-7-6-15,-2 2-4 0,2 6-4 0,-3 1-4 16,-3-1 0-16,-2 3-5 0,1 0 6 0,-3 3-11 15,1 4-4-15,-2 0-5 0,-1 2 2 0,1 5 2 16,2 0-2-16,-2 5-4 0,1 3 8 0,5 0-2 16,3 0 2-16,0 2 4 0,6 0-7 0,4 2 14 15,1 0-4-15,5-2-4 0,3 3 3 16,2 2 0-16,7-4-14 0,-3 1-6 0,-5-6 2 0,6 4-15 16,0 0 1-16,-6-6 4 0,2 2 2 0,-5-1 2 15,1-5 2-15,-5 3 2 0,-4-3-6 0,-5 2 12 16,0-2-1-16,-4 1 5 0,-11 3-3 0,0-2 3 15,-6-1 2-15,3 0-1 0,-9 1-24 0,2 0-30 16,-3-3-54-16,1 0-51 0,8-2-72 0,-2-3-94 16,1 3-149-16,-3-7-615 0,11 1-1183 0,1-1 523 15</inkml:trace>
  <inkml:trace contextRef="#ctx0" brushRef="#br0" timeOffset="4218">20850 2298 3031 0,'20'-18'280'16,"-4"-3"-119"-16,-2-1-25 0,-1-1 16 0,-4 5 41 15,2-4-7-15,-4-3 9 0,-6 6 1 0,-1 1 16 16,-5 0 28-16,-3 2 1 0,-5 2-17 0,-2 3-13 16,-5 3-14-16,-12 4-10 0,-7 5-4 0,-12 6-6 15,-2 8-3-15,-1 6-3 0,-1 4-14 0,-24 23-11 16,31-15-16-16,-2 4-15 0,4 5-11 0,6 1-5 16,4 0-13-16,8 3-7 0,10 1-12 0,6-2 2 15,10-10-8-15,7-1-5 0,6 1-3 0,7-3-29 16,6-6-5-16,16 6-20 0,6-4-9 0,-1-6-18 15,-8-12-6-15,14-3-13 0,-14-5-6 0,1-2-8 0,-2-4 7 16,-4-3 2-16,-1-2 11 0,-6-7-2 0,-3-2 6 16,-8-3 1-16,-5-5 5 0,-5 0-5 15,-8-2 9-15,-5-1 4 0,-4 3 13 0,-5 0 6 16,-3 3 8-16,-5 5 7 0,2 0 15 0,0 5-1 16,-1 1 6-16,6 6 5 0,2-2-4 0,7 5-7 15,5 2-13-15,0-1 8 0,5 2 5 0,0 0 7 16,-6 6-1-16,6-6 4 0,15 14 4 0,-1-9 1 15,4 4 0-15,1-3 2 0,9 3-17 0,0 0 15 16,0-3 4-16,-8 0-4 0,1-1-6 0,-1-1 10 16,-2 3-7-16,-1 0-9 0,-1 1-19 0,-2 3-9 15,-5 4 0-15,-3 0 0 0,3 4 0 0,-6 8 0 16,-2-1 0-16,-5 3 0 0,-2 1 0 0,-2 1 0 16,0 1 0-16,-1 1 0 0,2 1 0 0,-1-2 0 15,-1-1 0-15,4-1 0 0,-4 0 0 0,5-2 0 16,0-3 0-16,1-6 0 0,1-7-121 0,2-1-234 15,2-1-79-15,0-3-78 0,2-5-97 0,-4-2-418 16,0 0-1112-16,19-11 491 0</inkml:trace>
  <inkml:trace contextRef="#ctx0" brushRef="#br0" timeOffset="5716.89">21047 2680 242 0,'6'-16'470'15,"6"-6"10"-15,-6 5 13 0,1 1 4 0,3-1-7 16,-1 3-7-16,0-1-16 0,3 0-5 0,-1 3-41 15,4 2-33-15,2 1-33 0,8 2-27 0,-2 3-20 16,-1 4-40-16,6 3-23 0,2 2-26 0,-2 5-21 16,-9-2-20-16,0 2-15 0,3 7-17 0,-2-2-19 15,-6 0-4-15,-4 2-22 0,-1 0-16 0,-5-2-32 16,-3 2-33-16,-2-2-8 0,-3 1-21 0,-5-2-5 16,-1-1-7-16,-4-2-6 0,1 2 10 0,-1-5 1 15,0-1-2-15,3-2 4 0,-1-5 2 0,2 3 7 16,0-4-4-16,-1 0 6 0,11 1-3 0,-11-3-2 15,7-2 2-15,3-1 2 0,2 0-1 0,3 0-2 16,6-3 7-16,-1 2 3 0,7-2-1 0,1 1 2 16,10 0-1-16,1-1-2 0,4 2 4 0,3 0 0 15,-2 1-3-15,2 0 2 0,0 1 0 0,4-2 12 16,-1 2-5-16,-5 2 9 0,2-6-1 0,-1 3-7 16,-3-2 5-16,-2 0 2 0,-2-2 5 0,-6 4 11 15,-5 0 16-15,1-4-3 0,-3 1 5 16,0-1-4-16,-6 1-10 0,1 0 6 0,-4 0-3 0,1 0-5 15,-5-2-37-15,-2 0 0 0,1 1 0 0,-6 2 0 16,-2 0 0-16,2 3 0 0,-8-2 0 0,-2 6 0 16,-3 1 0-16,1 0 0 0,-4 7 0 0,-2 4 0 15,1 3 0-15,1 0 0 0,1 6 0 16,5 2 0-16,1 2 0 0,2-1 0 0,6 3 0 0,4-6 0 16,3 6 0-16,9-2 0 0,1 1 0 0,3-3 0 15,10-2 0-15,1-5 0 0,3-1 0 0,2-4 0 16,7-4 0-16,0-1 0 0,3-3 0 0,0 0 0 15,1-5 0-15,-1-1 0 0,-3-5 0 0,0 1 0 16,-2-4 0-16,-4-3 0 0,-3 1 0 0,-2-5-3 16,-1-1-12-16,-2 1 4 0,-5-3 3 15,-2 1 0-15,-6 5-1 0,-4-3 3 0,2 5 19 0,-5 1-2 16,-2 2 4-16,-5-2 2 0,-3 5-13 0,3 0-4 16,-4 4 0-16,-2 2 0 0,-2 1 0 0,-1 4 0 15,-3 4 0-15,-2 1 0 0,4 0 0 16,0 4 0-16,3 4 0 0,-1 2 0 0,4-3 0 15,3 5 0-15,6-2 0 0,5-2 0 0,3 3 0 16,10 1 0-16,6-4 0 0,8-1 0 0,4-3 0 0,17 2-40 16,0-5-19-16,4-2-22 0,-2-3-4 0,1-6-11 15,0 0 6-15,-4-3-3 0,0-3 1 16,-15 1 4-16,0-4 7 0,14-6 8 0,-14 3 4 0,-2-1 12 16,-6-3 3-16,2 0 14 0,-4 0 17 15,-4 0 17-15,-9 5 21 0,0-3 12 0,-4 6 13 16,-2-1 8-16,-3-1 15 0,-1 3 8 0,-2-1 0 0,-2 5 3 15,-1-1-3-15,-3 1-7 0,-1 1-1 0,5 4-7 16,-17 4-4-16,5 1-4 0,-2 3 4 0,-2 3-11 16,-5 8 11-16,-4-1-22 0,1 1 9 15,2 2 2-15,3 0-4 0,4 2-6 0,-2-2-6 16,7-4-9-16,1 1-16 0,1-2 0 0,4-3 0 0,2 0 0 16,1-2 0-16,4-2 0 0,1-2 0 0,2-2 0 15,2-3 0-15,5 0 0 0,8-4 0 16,-1-5 0-16,-1-2 0 0,4-6 0 0,-1-1 0 15,1-4 0-15,0-4 0 0,-3-5 0 0,-2-1 0 16,5-15 0-16,0-4 0 0,-5 1 0 0,0-5 0 16,-5-3 0-16,2-4 0 0,-6 2 0 0,3 1 0 0,-6 3 0 15,-5 18 0-15,-1 4 0 0,0 1 0 16,-1 12 0-16,-5 4 0 0,2 4 0 0,-4 4 0 16,3 4 0-16,-3 3 0 0,-2 7 0 0,-1 4 0 15,0 7 0-15,-3 9 0 0,5 6 0 0,-1 13 0 16,1 2 0-16,3 4 0 0,5-2 0 0,2 4 0 0,1-1 0 15,4 0 0-15,-1-4 0 0,6-3 0 0,-1-13 0 16,4-2 0-16,-1-2 0 0,5-5-67 0,-1-2-21 16,2-4 3-16,-4-6 9 0,3-4 8 15,-1-2 8-15,1-3 8 0,-4-4 11 0,4-5 13 16,-2 1 7-16,0-6 15 0,-4-1 12 0,4 0 5 16,-1-10 7-16,3-1 3 0,-8-1 5 0,3 1 9 0,-7 5 6 15,1 0 7-15,-2 3 9 0,-1 8-4 16,1-3-15-16,-4 4-10 0,1 1-13 0,-2 5 2 15,0 0-4-15,0 0-1 0,0 0 4 0,-5 27-21 16,3-12-17-16,2 1-14 0,0 2-4 0,4 0-19 16,-2-2-16-16,2-1-10 0,0-2-10 0,1-3 11 15,2-1 3-15,4 0 4 0,-2-4 8 0,1-2 10 16,2-2 8-16,0-1 6 0,2-3 6 0,-3-1 15 16,0-3 13-16,3-4 9 0,0-1 14 0,0-1 7 15,4-6 8-15,-4-3 14 0,2-1 6 0,-2 1 10 16,1-3 11-16,-1 0 9 0,-5 8-2 0,0 1 12 15,-1-1 18-15,0 2 4 0,3 2 12 0,-6 5 0 16,-2 2-8-16,0-1-96 0,2 5-17 0,-5 2 0 0,3-4 0 16,-3 4 0-16,0 0 0 0,-8 20 0 15,2-5 0-15,1 4 0 0,-3 10 0 0,-2 0 0 16,1 2 0-16,3 2 0 0,-2 4 0 0,-5 11 0 16,7 2 0-16,-1 2 0 0,2 6 0 0,3-2 0 15,-3 5 0-15,2-4 0 0,1 29 0 0,0-29 0 16,2 2 0-16,-2 1 0 0,-1-2 0 0,-1-2 0 15,-5-8 0-15,3-13-63 0,-7-5-24 0,3-1 6 16,-8-4 12-16,-5-5 24 0,4-10 29 0,-7-2 24 16,-2-4 25-16,1-7 20 0,1-5 22 0,1-6 18 15,2-3-4-15,4-7-79 0,4-4-10 0,3-3 0 16,5-16 0-16,5 1 0 0,9-8 0 0,5-5 0 16,19-20 0-16,-8 25 0 0,12 0 0 0,17-15 0 15,-12 25 0-15,4 4 0 0,6 3 0 0,3 6 0 16,-6 6 0-16,0 7-116 0,-15 8-206 0,3 5-77 15,-6 1-96-15,2 2-126 0,-12 4-419 0,-6 3-1127 16,-5 2 499-16</inkml:trace>
  <inkml:trace contextRef="#ctx0" brushRef="#br0" timeOffset="6317.23">20716 3905 190 0,'-8'1'567'0,"1"-1"-1"0,0 1-8 0,2-1-17 15,5 0-14-15,-8 2-27 0,8-2-50 0,-6 0-39 16,6 0-43-16,0 0-34 0,19-2-30 0,2 0-37 15,7 0-21-15,6-2-32 0,1 0-21 0,3-2-20 16,1 1-40-16,13-1-56 0,-14-1-58 0,13 0-66 16,-15 5-59-16,-1-6-50 0,-5 4-50 0,-7 1-53 15,-7-1-25-15,-2-1-23 0,-5 2-14 0,-3 2 4 16,-5-2 15-16,-1 3 32 0,0 0 45 0,-14-3 53 16,5 5 53-16,-7-1 65 0,-2 2 57 0,0-2 49 15,0-1 47-15,0 1 51 0,7-2 21 0,-2 3 24 16,1-1 14-16,2 2 9 0,0 1 1 0,2-3 9 15,-1 2 4-15,4 3 4 0,0 3 15 0,0 1 1 0,1 4-8 16,0 4-2-16,0 6-16 0,-2 3-5 16,2 3-21-16,4 3-15 0,-5 0-8 0,1 3-27 15,-1-1-7-15,-6 11-15 0,4-11-13 0,0 1-14 16,-1-4-50-16,-2 2-51 0,5-2-32 0,-3-1-69 0,3-2-71 16,-4 0-61-16,5-4-83 0,4 0-85 0,-1-5-76 15,3-7-75-15,1 0-433 0,1-2-1067 16,1-8 473-16</inkml:trace>
  <inkml:trace contextRef="#ctx0" brushRef="#br0" timeOffset="6599.8">21135 4415 270 0,'12'-9'352'0,"-1"3"8"0,-2-2 29 0,6-2-16 16,-6 3 3-16,0 0-6 0,0 0-8 0,0-1-16 16,0 3-18-16,4-4-25 0,-4 3-28 0,9-2-18 0,-7 0-21 15,5-1-21-15,0 0-20 0,2 1-19 0,-1-1-18 16,2 0-12-16,-4-1-14 0,2 1-15 0,-2 0 0 15,-5 1-7-15,2-1-3 0,-6-1-10 0,1 1 1 16,-1-1 0-16,-5 0-7 0,-1 2-7 0,-5-1-5 16,0 4-4-16,-3 1-2 0,-2-1-11 0,-6 4-5 15,0 1-1-15,-5 5-8 0,1-1-4 0,1 7 2 16,0-1-19-16,-1 6 14 0,3 4-8 0,3-4-4 16,5 1 7-16,1 1-8 0,3 6 4 0,8-7-2 15,6 7-9-15,1-8-4 0,7-1-30 0,7 2-17 16,4-2-39-16,1-5-45 0,3-2-50 0,1-4-48 15,3 0-68-15,0-4-65 0,-1-1-65 0,-2-5-73 16,-4 3-393-16,1-3-948 0,-1-1 420 0</inkml:trace>
  <inkml:trace contextRef="#ctx0" brushRef="#br0" timeOffset="7482.65">21930 4308 70 0,'12'-6'372'0,"-2"-1"17"0,-3 2 24 15,-3-1 9-15,0 1 9 0,0-1 6 0,1 1 10 16,-4-1 4-16,-1 1-5 0,-1 1-20 0,-3 0-19 15,0-1-22-15,-1 4-16 0,-5 1-20 0,-1 1-27 16,-1 3-17-16,-3 3-27 0,-3 1-24 0,0 3-35 16,1 3-12-16,-2 4-20 0,1 3-15 0,4 2-21 15,0-3-11-15,8 5-18 0,1-7-102 0,7 0-20 16,2 0 0-16,4-2 0 0,3 1 0 0,8-7 0 16,6-1 0-16,0-4 0 0,10-4 0 0,0-2 0 15,0-4-46-15,1-2-16 0,-2-4-2 0,2-2 11 16,11-7 2-16,-13 4 1 0,-4-3 7 0,0-3 11 15,-2-2-2-15,-3-6 3 0,-3 1 3 0,6-11 5 16,-5-4 3-16,0-2 5 0,-6-3 8 0,-2 4 10 16,-5 10 10-16,-3 0 17 0,-3 3 28 0,1 4 14 15,-4 10 6-15,-1 3 12 0,1 1-10 0,-2 8-8 16,1 3-21-16,-5 2-39 0,5 1-12 0,-13 14 0 16,1 1 0-16,-3 10 0 0,1 4 0 0,0 4 0 15,3 2 0-15,-6 10 0 0,4 5 0 0,7-5 0 16,-2-10 0-16,7 0 0 0,1 1 0 0,1-2 0 0,4-4 0 15,3-1 0-15,2-6 0 0,7-1 0 0,-6-8 0 16,3-3 0-16,2-5 0 0,-2-1 0 0,-1-2 0 16,4-2 0-16,1-4 0 0,0-1 0 15,0-3 0-15,-3-1 0 0,2-2 0 0,-2-1 0 0,1-2 0 16,3-6 0-16,-8 4 0 0,3-1 0 0,2-4 0 16,-5 4 0-16,-1 0 0 0,-2 6 0 0,-3 2 0 15,3 1 0-15,-4 2 0 0,-2 1 0 0,1 2 0 16,-3 2 0-16,0 0 0 0,6 8 0 0,-3-3 0 15,-3 4 0-15,1 0 0 0,-1 10 0 0,0-8 0 16,0-1 0-16,0 2 0 0,1 0 0 0,2-1 0 16,3 1 0-16,-4-3 0 0,5 1 0 0,2 1 0 15,0-7 0-15,0 2 0 0,1-2 0 0,4-1 0 16,-1-2 0-16,0-1 0 0,5-4 0 0,0 1 0 16,-2-2 0-16,5-2 0 0,-3 0 0 0,0-3 0 15,3 0 0-15,2-4 0 0,0-2 0 0,0 2 0 16,0-1 0-16,-6 5 0 0,-2-3 0 0,-3 6 0 15,-3 2 0-15,1-2 0 0,-4 4 0 0,1 2 0 16,-2 1 0-16,-5 0 0 0,11 4 0 0,-7 2 0 16,-1 0 0-16,-2 4 0 0,2 2 0 0,-3-1 0 15,2 0 0-15,-1 1 0 0,-1-3 0 0,2 2 0 16,-4-1 0-16,4-2 0 0,0-2 0 0,1 0 0 16,1 0 0-16,3-2 0 0,-3-1 0 0,3-2 0 15,0 0 0-15,3-1 0 0,-1-3 0 0,4-1 0 16,0-1 0-16,-3-2 0 0,7-1 0 0,-2-2 0 15,2 1 0-15,-2-3 0 0,2 1 0 0,-2-1 0 16,2 3 0-16,-6 0 0 0,1 3 0 0,-1-1 0 16,-2 2 0-16,0 4 0 0,-1-2 0 0,-1 3 0 15,-2 3 0-15,2-1 0 0,-2 5 0 0,1 2 0 0,-2 0 0 16,1 2 0-16,-1 0 0 0,1 1 0 16,2 0 0-16,0-1 0 0,2 2 0 0,-1-3 0 15,1-2 0-15,2 1 0 0,0-5 0 0,1 0 0 16,-1-3-195-16,1-1-56 0,1-4-26 0,-1-1-45 0,-3-1-42 15,-1-3-35-15,3-4-47 0,-1-3-57 0,-2-2-403 16,-1-2-981-16,-3-5 434 0</inkml:trace>
  <inkml:trace contextRef="#ctx0" brushRef="#br0" timeOffset="7583.85">23574 4040 3671 0,'-9'-26'468'0,"-2"1"-63"0,4 8-61 0,-2 1-9 16,1 3-39-16,0 2-40 0,3 3-42 0,-1 2-35 15,2 1-38-15,2-1-22 0,-1 2-21 16,-1 2-39-16,4 2-61 0,0 0-99 0,-9 5-126 15,4 3-168-15,-2-1-582 0,3 2-1059 0,1 2 469 0</inkml:trace>
  <inkml:trace contextRef="#ctx0" brushRef="#br0" timeOffset="8066.56">23877 4412 379 0,'20'-9'506'0,"4"-3"-13"0,-6 1-23 15,6-3-10-15,-1-1 30 0,-6 0-13 0,-3 2-30 16,-5-2-30-16,1-2-32 0,-1 1-33 0,-1-2-29 16,-7 0-43-16,-1 3-7 0,-4-1-29 0,-1 6-31 0,-8-4-15 15,-1 4-22-15,-1 4-23 0,-6 4-16 0,-5 2-22 16,-4 6-8-16,2 4-7 0,0 2-9 15,1 2-11-15,4 2-13 0,7-3 1 0,0 3-1 16,6-1-13-16,2-1-4 0,3 0-4 0,3-3 4 0,5 0 7 16,1 2 2-16,4-5 17 0,7 4 4 15,-2-3 1-15,6-3-11 0,-6-4-70 0,6 0 0 16,1-1 0-16,-1-2 0 0,-3 1 0 0,2-2 0 0,-5 0 0 16,-2 0 0-16,0 0 0 0,-5 1 0 0,2 1 0 15,-3-1 0-15,-5 1 0 0,7 0 0 0,-7 0 0 16,4 7 0-16,-4 0 0 0,-4 4 0 0,1 7 0 15,-5 4 0-15,-3 6 0 0,0 2 0 0,0 1 0 16,-6 12 0-16,-1 1 0 0,4 0 0 0,-5-1 0 16,6-8 0-16,4-2 0 0,-1 2 0 0,1-3 0 15,0-1 0-15,-1-4 0 0,5-3 0 0,1-6 0 16,0-5 0-16,0-4 0 0,3 1 0 0,1-4-154 16,1-4-253-16,-1-2-44 0,0 0-52 0,0 0-55 15,14-12-53-15,-3 2-308 0,0-7-993 0,4 1 440 16</inkml:trace>
  <inkml:trace contextRef="#ctx0" brushRef="#br0" timeOffset="8583.19">24146 4485 179 0,'28'-42'282'0,"-9"10"47"16,-1 1 46-16,0 2 22 0,-4 5 38 0,-5 8 43 15,0 2 29-15,-5 5-1 0,0 0-17 0,-3 4-41 16,3 1-45-16,-3 2-36 0,-1 2-10 0,0 0-14 16,-4 12-23-16,3-2-35 0,-7 0-22 0,3 5-27 15,-5 2-22-15,5 0-19 0,-3 2-22 0,3-2-17 16,1 1-15-16,-2 0-20 0,3-1-22 0,2 1-23 15,1-3-59-15,1-3-17 0,3-2 0 0,5-2 0 16,-2-2 0-16,2 1 0 0,3-3 0 0,1-3 0 0,0 0 0 16,5-3 0-16,0-3 0 0,0-3 0 15,7-4 0-15,-1 0 0 0,-1-4 0 0,2-3 0 16,-4 3 0-16,1-2 0 0,-8 5 0 0,0 1 0 16,-5 4 0-16,0-1 0 0,0 6 0 0,-4-2 0 0,2 0 0 15,-4 3 0-15,1 0 0 0,-4 2 0 16,0 0 0-16,9 10 0 0,-5-4 0 0,0 3 0 15,-2 1 0-15,2-1 0 0,1 1 0 0,4 6 0 16,4-3 0-16,1-1 0 0,3-1 0 0,6 4 0 0,-3-6 0 16,7 0 0-16,1-2 0 0,0-4 0 15,2 0 0-15,0-3 0 0,0-3 0 0,-1 1 0 16,-1-4 0-16,-6 0 0 0,4-4 0 0,-1-4 0 16,-2-1 0-16,-7 4 0 0,3-9 0 0,0-3 0 0,-4-2 0 15,0 0 0-15,-6-3 0 0,-1 2 0 0,-3 1 0 16,-3 5 0-16,-2 4 0 0,-4 0 0 0,1 3 0 15,-3 5 0-15,-3-1 0 0,-3 6 0 0,-5-1 0 16,-2 7 0-16,0 1 0 0,1 6 0 0,-6 4 0 16,1 4 0-16,5 2 0 0,3 1 0 0,3 2 0 15,-2 1 0-15,11 3 0 0,1-7 0 0,4 0 0 16,1-1 0-16,10 4 0 0,1-1 0 0,5-2 0 16,4-3 0-16,3-3 0 0,1-3 0 0,2-2 0 15,-1-5-209-15,0-3-98 0,3-3-65 0,-4-3-61 16,-2-6-59-16,1-3-64 0,-11 1-415 0,8-6-1051 15,0-2 465-15</inkml:trace>
  <inkml:trace contextRef="#ctx0" brushRef="#br0" timeOffset="8816.53">25450 3868 233 0,'0'-11'486'0,"2"-1"-6"16,-3 3-39-16,2 3-25 0,-1 1-9 0,4 3 12 15,-4 2 3-15,10 5-7 0,2 1-16 0,4 6-20 16,4 7-21-16,1 5-24 0,-2 0-19 0,2 4-11 15,-2 3-24-15,7 13-20 0,-3 3-17 0,-4-3-18 16,-3 1-23-16,1-1-23 0,-7-9-16 0,2 9-14 16,-6-9-21-16,-4 1-4 0,-4 12-10 0,-2-2-12 15,-5-11-10-15,-5-3-24 0,-4 11-26 0,-8-4-30 16,3-11-12-16,-3 0-46 0,-14 7-51 0,3-5-54 16,7-7-71-16,-2-1-59 0,-2-4-77 0,-10 7-74 0,12-6-76 15,3-5-97-15,2-3-311 0,9-1-991 16,4-6 439-16</inkml:trace>
  <inkml:trace contextRef="#ctx0" brushRef="#br0" timeOffset="8966.07">25909 4547 5187 0,'11'-9'319'0,"-2"5"-68"0,-1-2-81 16,-3-1-59-16,2 6 7 0,-3-2 1 15,-4 0 6-15,0 3-14 0,0 0-21 0,0 0-1 16,0 0-13-16,-14 6-13 0,6-3-47 0,-2 5-78 0,-5-1-107 15,1 7-145-15,-10 2-166 0,2 1-490 0,-2-3-1052 16,-2 4 466-16</inkml:trace>
  <inkml:trace contextRef="#ctx0" brushRef="#br0" timeOffset="9300.02">22239 5128 7122 0,'-51'0'367'0,"21"1"-224"0,10-1-84 15,5 1-9-15,6 0 16 0,5-1 13 0,4 0 15 16,0 0 26-16,0 0-29 0,40 4-91 0,-7-2 0 16,22 1 0-16,10-2 0 0,30 0 0 0,3 2 0 15,11-5 0-15,4 2 0 0,-2-3 0 0,6-1 0 16,8-5 0-16,11 0 0 0,-1 0 0 0,-6 3 0 0,4-1 0 15,-4 0 0-15,-9 0 0 0,-4 0 0 16,-13 1 0-16,-10 3 0 0,-33-3 0 0,-6 3 0 16,-16-1 0-16,-11 1 0 0,-8 1 0 0,-5-1 0 0,-6 0 0 15,-4 0 0-15,-5-1-26 0,-7 1-226 0,-10 0-58 16,-14-1-56-16,-20 3-68 0,-10 4-76 0,0 2-89 16,-33-2-350-16,5 3-1029 0,-1-1 455 0</inkml:trace>
  <inkml:trace contextRef="#ctx0" brushRef="#br0" timeOffset="9484.04">22206 5311 4547 0,'-55'-1'521'0,"18"2"-226"0,6 1-35 15,11-2-4-15,8 0 3 0,5 0-28 0,7 0-14 16,0 0 6-16,33-9-7 0,0-2 2 0,26 6-18 16,36-5-15-16,4 7-14 0,9-1-22 0,0 0-10 15,7 3-35-15,3 1-104 0,1 0 0 16,3 5 0-16,1-9 0 0,-5 3 0 0,-3-5 0 0,-3-1 0 15,-7 2 0-15,-9-1-185 0,-4-5-114 0,-29 1-79 16,-2 0-74-16,0-1-75 0,-6-3-76 0,-5 1-356 16,-13 1-1036-16,-1 3 458 0</inkml:trace>
  <inkml:trace contextRef="#ctx0" brushRef="#br0" timeOffset="9651.08">24395 5239 127 0,'2'5'621'0,"-1"0"2"0,0-2-9 0,-1 0 14 15,0-3 25-15,0 6 28 0,0-3-11 0,0-3-31 16,0 0-53-16,2 4-62 0,-2-4-51 0,0 0-45 16,0 0-56-16,0 0-79 0,0 0-94 0,0 0-139 15,5-14-158-15,-2 8-198 0,-8-1-207 0,4 1-713 16,-4-6-1317-16,-3 2 583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40:10.909"/>
    </inkml:context>
    <inkml:brush xml:id="br0">
      <inkml:brushProperty name="width" value="0.05292" units="cm"/>
      <inkml:brushProperty name="height" value="0.05292" units="cm"/>
      <inkml:brushProperty name="color" value="#FF0000"/>
    </inkml:brush>
  </inkml:definitions>
  <inkml:trace contextRef="#ctx0" brushRef="#br0">1882 3400 225 0,'-4'-7'454'0,"2"-1"7"0,-1 1-1 16,-1-2-3-16,0 4-11 0,1 0-11 0,0-2-21 0,3 3-22 16,-2-1-29-16,2 5-20 0,-2-6-34 0,2 6-22 15,0 0-29-15,0 0-31 0,-2-5-28 0,2 5-11 16,0 0-8-16,0 0-25 0,7 13-12 0,-2-5-16 15,3 1-8-15,-4 2-8 0,2-2-14 0,7 4-10 16,-4-1-8-16,5 2-13 0,3-6-9 16,-2 1 6-16,3-1-13 0,1-1-2 0,2-3-10 15,0-3-2-15,1-1-5 0,-1-3 0 0,7-6 0 0,1 0-4 16,-1-4-1-16,-2-2-4 0,2-2-2 16,-2-1-5-16,-1-3 0 0,0 2-3 0,1 0 0 15,-3 0-1-15,-3-3-13 0,0 3 13 0,0 2-3 16,-7 5 2-16,2 3-3 0,-5 2-1 0,2 4 0 15,2-2-5-15,-2 5 11 0,3 1-1 0,-2 3-6 16,6 3 2-16,0 3 1 0,-1 0-2 0,6 4 5 16,3 5-6-16,-4-4 1 0,3 1 0 0,-1 0 2 15,4-2-1-15,-2 1 3 0,0-3-4 0,1-1-7 16,-7-4 5-16,-1-2-9 0,3-1 13 0,-4-1-2 16,2-1-3-16,0-2-1 0,-3-3-1 0,4-1 12 15,-5-1-12-15,7-7 4 0,-5 2 0 0,-1-1-3 16,6-5 5-16,1-2-2 0,-1 2-5 0,-1 1 9 15,-3-1-3-15,-2 2-12 0,-4 4 6 0,3 1-1 16,-7 2-4-16,3 2 5 0,-3 1-2 0,-1 0-8 16,5 6 5-16,-14-2 5 0,26 2 1 0,-10 3-3 15,-3 2-3-15,4-2 9 0,-1 3-7 0,0-1 2 16,0 4-3-16,1-4 1 0,2 3 10 0,-2-3-16 16,3 1 10-16,-1-3 1 0,2 1-3 0,0-1 9 15,2-1-5-15,-2-2 5 0,1-2-6 0,4-1 2 16,-3-1-6-16,-2-1 9 0,7-3-8 0,-2-2 4 15,-1-2-2-15,-1-2 2 0,2 5 3 0,-8-3-3 16,7 1-6-16,-8-1-3 0,-2 5 12 0,-2 2-5 16,1-3-4-16,-2 3 1 0,2 1-2 0,-1 2-9 15,-13 0 14-15,28 6-4 0,-12 2 0 0,0-3 3 16,0 6 5-16,0-1-9 0,1 0 4 0,-1 1-5 16,3 1 6-16,-4-1-2 0,3-1 5 0,0 0-4 15,0-2-13-15,-1-1 16 0,-2-1-1 0,1-2 10 16,-3-1 14-16,1-1 9 0,-1-2 9 0,6 0-1 15,1-2-2-15,0-1-7 0,0-3 2 0,1 1-3 16,-2-1-3-16,9-4 0 0,-5 1-22 0,-4 0-8 16,0 2 0-16,-1-2 0 0,2 1-31 0,-4-1-84 15,3 5-77-15,-7-1-104 0,-1-1-126 0,1 2-162 16,-1 2-509-16,0-1-1182 0,-2 0 523 16</inkml:trace>
  <inkml:trace contextRef="#ctx0" brushRef="#br0" timeOffset="849.98">5278 3381 152 0,'-2'-4'427'15,"0"-4"13"-15,1 2 10 0,-2 0-7 0,2 0-11 0,-1 0-3 16,1 3-22-16,0-2-26 0,0 1-27 16,1 4-37-16,-2-5-33 0,2 5-28 0,-1-3-30 15,1 3-19-15,0 0-20 0,0 0-15 0,0 0-19 16,3 13-12-16,-1-6-16 0,3 0-17 0,0 3-5 15,2 2-14-15,-2-4-6 0,1 5-9 0,2-2-3 16,1 2-10-16,4-2-7 0,-3-2-2 0,0-1-5 0,0 1-4 16,2-2-3-16,2-3-4 0,-1-1 0 0,-2 0-1 15,3-3 13-15,7 0 15 0,-5-3-8 16,2-3 10-16,0 0 0 0,1-3 0 0,-3 0 2 16,9-6-6-16,-2 0 1 0,-5 2 1 0,0 1-10 15,4-3 0-15,-7 4-4 0,4 0-10 0,-1 1-2 16,-3 2-6-16,-3 2-13 0,5-2 6 0,-6 5-2 15,3-1-4-15,0 3 1 0,0 0-1 0,4 1-5 0,-4 2-5 16,4-1-7-16,-1 3 13 0,-3-1-3 16,4 3-3-16,1-2 4 0,-1 1-5 0,1 0 2 15,-1 0-9-15,2-2 14 0,-2 1-8 0,1 0-2 16,0-2 3-16,-2 0 2 0,5 0-12 0,-4-4 6 16,-6 2 6-16,7-2 5 0,0-1-5 0,-3 0-2 15,1-2 4-15,3 0 14 0,-2-1-2 0,0-1 4 16,-3 0-2-16,-2 1-17 0,-1 1-8 0,-1-1 0 15,-2 1 0-15,0 0 0 0,1 1 0 0,-3 1 0 16,-2-1 0-16,0 2-60 0,-1 1-149 0,2-2-119 16,-6 3-127-16,0 0-138 0,0 0-498 0,0 0-1183 0,0 0 524 15</inkml:trace>
  <inkml:trace contextRef="#ctx0" brushRef="#br0" timeOffset="6617.12">3639 5324 412 0,'3'-13'439'0,"-2"4"-21"16,3-3 4-16,1 1-8 0,-4 0-5 0,3 2-17 15,0 2-14-15,-3-2-20 0,3 4-19 0,-4 1-16 16,0-2-23-16,3 2-26 0,-2 1-28 16,-1 3-32-16,0-3-22 0,0 3-24 0,0 0-15 0,0 0-8 15,-4 14 2-15,-4 3 3 0,2 8-21 0,-4 3-14 16,-2-2-7-16,2 5-9 0,-4 1-9 0,-1-1-6 15,-1 0-9-15,3 0-7 0,-2-1-6 0,1 0-23 16,-2-2 10-16,0-3-20 0,4 1 15 0,4-11-2 16,0-1-5-16,3-2 3 0,0-3-4 0,1-3 6 15,3 0 22-15,-3-2 27 0,4-1 20 0,-1-1 8 16,1-2-17-16,0 0-8 0,0 0-5 0,6-20-49 16,-2 8-40-16,5-5 0 0,-1-1 0 0,1-7 0 15,2-2 0-15,-1 0 0 0,0-3 0 0,4-2 0 16,-5 0 0-16,2-2 0 0,-1-1 0 0,-2 1 0 15,1 5 0-15,-1-1 0 0,-1 5 0 0,-3 7 0 16,2 1 0-16,-3 6 0 0,-1 0 0 0,2 2 0 16,-3 3 0-16,3-1 0 0,-1 3 0 0,-1-1 0 15,-2 5 0-15,1-2 0 0,-1 2 0 0,4 8 0 16,1 1 0-16,2 1 0 0,-2 6 0 0,1 2 0 16,2 8 0-16,1 3 0 0,-1 0 0 0,-1 0 0 15,1 0 0-15,4-2 0 0,-2 0 0 0,1 0 0 16,-1 2 0-16,3-2 0 0,-3-1 0 0,3-2 0 15,0-1 0-15,-3-5 0 0,-1-1 0 0,1-3 0 16,1-1 0-16,-4-2 0 0,2-3 0 0,-5 0-49 16,-1-3-136-16,-1 0-2 0,2-1-6 0,-3 0-8 0,-1-2-48 15,0-2-56-15,0 0-50 0,0 0-39 16,-9-11-48-16,4 3-45 0,-8 1-371 0,3-2-929 16,-1-2 411-16</inkml:trace>
  <inkml:trace contextRef="#ctx0" brushRef="#br0" timeOffset="6817.13">3609 5571 208 0,'-6'0'435'0,"1"-3"16"0,5 3 14 16,-5-2 11-16,5 2-8 0,-7-4-18 0,7 4-29 15,-3-2-28-15,3 2-28 0,-1-4-32 0,1 4-26 16,5-4-28-16,1 2-31 0,-1 0-19 0,3-1-17 16,2 0-24-16,3-2-33 0,5 3-17 0,-4-2-2 15,-1 1-30-15,1 0-35 0,-4 1-41 0,4-1-55 16,-5 2-58-16,1-1-56 0,2-2-64 0,-6 3-67 15,-1 0-64-15,0 0-77 0,-5 1-65 0,7-3-295 16,-7 3-834-16,0 0 368 0</inkml:trace>
  <inkml:trace contextRef="#ctx0" brushRef="#br0" timeOffset="7516.11">3789 5088 57 0,'0'-7'316'0,"-1"-1"-2"0,-1-4-13 16,-2 4-8-16,3 0-5 0,-3-2-8 0,-2 0-6 15,1 1-1-15,-2-1-14 0,1 2-3 0,0 0 3 16,-7-1-22-16,0-2-10 0,-2 3-15 0,-2-1-11 15,-1 2-11-15,-1 2-6 0,-3 0-15 0,2 1-7 16,-8-1-10-16,6 5-10 0,-6 0-7 0,0 4-4 16,-3 1-4-16,3 2-3 0,1 3-2 0,-5 0-6 0,5 5-3 15,-2 2 2-15,1-2-2 0,2 6-5 16,3 0-1-16,-1 1 3 0,1 3-8 0,-2 1-4 16,5 3-3-16,0-1 1 0,-1 15-4 0,7-11 5 15,2 1-17-15,1 2 4 0,2-2-9 0,2 2-13 16,-1 0-1-16,3 1-12 0,1 11 7 0,4-14-12 15,0 1-6-15,3 1 1 0,3-2-4 0,4 1-5 16,0-3 7-16,2 0-11 0,1 2-6 0,2-6 3 16,7 1-2-16,2-2 2 0,-1-1-5 0,0-3-8 15,4 2 1-15,1-4 3 0,-1 1-2 0,0-3 2 16,3-2-9-16,0-2 7 0,0 2-2 0,2-2 1 16,-1-4 5-16,4-2-12 0,-3-1 5 0,0-1 2 15,-1-2 4-15,1-3-5 0,2-1-5 0,-5-3 0 16,3 2 3-16,-4-2 9 0,-6-1-5 0,7-3 8 15,-6-1 17-15,5 1-1 0,-2-3-17 0,-7 2-19 16,7-3 0-16,-5-3 0 0,4-1 0 0,0-1 0 16,-2-2 0-16,0 0 0 0,0-2 0 0,-1-2 0 0,0 0 0 15,-3-1 0-15,0-4 0 0,-1-2 0 16,-1 2 0-16,-2-2 0 0,-1-1 0 0,-1 0 0 16,-2-2 0-16,-2-1 0 0,0-1 0 0,-5 1 0 15,-3-3 0-15,2 1 0 0,-6 0 0 0,2 2 0 16,-7-3 0-16,1 2 0 0,-2 1 0 0,-4-1 0 0,-1 4 0 15,-4-1 0-15,1 3 0 0,-4 2 0 16,-1-1 0-16,-5 4 0 0,-1 1 0 0,1 3 0 16,0-2 0-16,-1 5 0 0,-1 1 0 0,-2 1 0 15,3 2 0-15,-3 2 0 0,1 2 0 0,0 1 0 16,2 4 0-16,-1 3 0 0,7 3-361 0,-5 2-215 0,-2 4-141 16,2-1-373-16,-3-1-1181 0,10 0 524 15</inkml:trace>
  <inkml:trace contextRef="#ctx0" brushRef="#br0" timeOffset="9017.54">4460 5666 354 0,'-7'0'374'0,"-2"-2"-4"0,3 1-8 15,6 1-18-15,-12-2-20 0,6 3-11 0,6-1-11 16,-9 0-15-16,5-2 0 0,4 2-5 0,0 0-11 16,0 0-11-16,-7 0-6 0,7 0-9 0,0 0 1 15,0 0-16-15,-4-3-7 0,4 3-11 0,0 0-14 16,0 0-18-16,0 0 6 0,0 0 20 0,0 0-4 15,18-3-8-15,-4 3-12 0,2 0-19 0,13-1-3 16,4 1-10-16,3-2-9 0,16-1-12 0,8 1-14 16,4 1-6-16,32 1-7 0,3 0-9 0,0-1-11 15,3-2-23-15,-1 1-59 0,8 4 0 0,-2-4 0 16,7-1 0-16,-1-2 0 0,0 2 0 0,-3 2 0 16,-4 0 0-16,0 0 0 0,-11-3 0 0,-30 0 0 15,-1 1 0-15,-3-1 0 0,-3 1 0 0,-5 0 0 16,-18-2 0-16,-3 2 0 0,-6-1 0 0,-8 2 0 15,-4 2 0-15,-2-2 0 0,-3-1 0 0,-2 2 0 16,0-1 0-16,-2 1 0 0,-1 0 0 0,-4 1 0 16,9 0 0-16,-9 0 0 0,6-1 0 0,-6 1 0 15,0 0 0-15,10 0 0 0,-6-1 0 0,4 2 0 16,-8-1 0-16,15 0 0 0,-7-1 0 0,1 0 0 16,1-2-306-16,2 2-243 0,-2 0-111 0,3 0-453 15,1 0-1206-15,2-1 534 0</inkml:trace>
  <inkml:trace contextRef="#ctx0" brushRef="#br0" timeOffset="9516.54">7728 5295 371 0,'2'-10'469'0,"-1"-2"15"0,2 5 0 0,-3-3-3 15,1 3-12-15,3-1-13 0,-4 2-19 0,1 0-34 16,-1 3-24-16,3 0-37 0,-3 3-32 0,0-4-33 16,0 4-20-16,0 0-6 0,0 0-16 0,-3 20-8 15,2-4-10-15,-1 2-25 0,-1 6-13 0,-1 5-21 16,4-1-13-16,-4 2-17 0,0-1-11 0,3 3-11 0,-1-1-13 15,0 0-4-15,1-1-12 0,-3 0-15 16,3-4-31-16,0-6-20 0,0-4-31 0,-2 0-21 16,3-2-25-16,0-5-25 0,-1-2-15 0,-1-2-6 15,0 0-63-15,-2-5-63 0,4 0-59 0,-8-8-32 0,4-2-24 16,-3-5-24-16,0-1-26 0,2-11-28 16,1 2-20-16,-1-4-291 0,0-1-802 0,1-2 355 0</inkml:trace>
  <inkml:trace contextRef="#ctx0" brushRef="#br0" timeOffset="9933.21">7657 5338 1193 0,'5'-25'76'0,"-2"8"44"0,0 1 31 15,-2 4 36-15,1 1 21 0,0 2 22 0,0 4 31 0,2-4 11 16,0 1 14-16,0 1-4 0,-2 1-9 16,5-1-17-16,-2 2-15 0,4-1-7 0,2 1-19 0,-1-1-18 15,8-1-20-15,-1 4-16 0,3 1-13 16,2 0-14-16,0 2-15 0,6 0-14 0,0 2-8 0,-8 2-13 16,0 2-5-16,0-2-10 0,-1 4-6 0,-2 0-16 15,-2 1-14-15,-3 3-10 0,-7-3-9 0,0 2 3 16,-2 1-2-16,-6 4 0 0,-2 2-2 0,-7-4-1 15,-3 5 2-15,1-5-6 0,-9 2 4 0,-1 1 3 16,2-4 12-16,-1 0 8 0,5-3 13 0,1-2 7 16,5-1 7-16,1-3 3 0,4-1 3 0,-1 0 2 15,3 1-4-15,0-3-9 0,4 3-7 0,-2-3-1 16,3-1-7-16,0 0-1 0,19 0 0 0,-2 0-7 16,5-1-1-16,6 0 0 0,0-3-9 0,-1 2-2 15,3 4 1-15,1-2-4 0,-3 0 4 0,-1 4-12 16,-4-3-2-16,0 2 8 0,-4 2-12 0,-1 4-2 15,1-4 0-15,-9 2-3 0,3 2 2 0,-3 2-7 16,-4 0 5-16,0-2-1 0,-2 2 4 0,-7 1 1 16,2-1-6-16,-7 3 7 0,-1 0-4 0,-6-2 3 15,0 2 5-15,-3-2 13 0,-8 1 5 0,-2-2 3 16,-3 0 15-16,1-1 0 0,-1-3 0 0,-1-1 4 16,3-4-3-16,3 1-3 0,6-1-9 0,-2-2-7 15,8 0-15-15,0-3-29 0,4 1-39 0,2-2-65 16,-1-3-85-16,8-4-95 0,2 7-89 0,4-7-90 15,0 3-532-15,8-7-1094 0,10-3 484 0</inkml:trace>
  <inkml:trace contextRef="#ctx0" brushRef="#br0" timeOffset="10400.7">8073 5082 242 0,'-13'-15'368'0,"0"-2"2"0,-5-4 10 0,2 1-21 16,-6 3-5-16,5 6-16 0,-2 0-17 0,-5 0-13 16,-2 1-9-16,-3 3-1 0,-3 4-9 0,1 2-13 15,-7 2-7-15,3 4-13 0,-3 2-10 0,-14 6-7 16,-1 4-7-16,3-1-8 0,3 5-15 0,2 4-12 16,3 2-5-16,10-5-13 0,-7 11-13 0,2 2-6 15,3 6-12-15,6-1 1 0,3 0-22 0,4 5-4 0,6-13-15 16,-2 13-7-16,11-9-9 0,2 9-5 15,7 3-8-15,3-13-9 0,7 11-9 0,2 1-3 0,7-4 2 16,6-4-17-16,4 0 3 0,1-2-6 16,4-2-12-16,9-5-28 0,-6-2 0 0,4-5 0 0,0 3 0 15,-8-11 0-15,11 5 0 0,2-10 0 0,-10 1 0 16,15-5 0-16,-13-1 0 0,14-4 0 16,-1-6 0-16,-1-2 0 0,-2-3 0 0,0-3 0 0,0-5 0 15,3-2 0-15,-4-3 0 0,-1-1 0 16,2-7 0-16,-1 0 0 0,-5-2 0 0,3-3 0 0,-11-3 0 15,0-1 0-15,-4 2 0 0,-11 7 0 0,6-10 0 16,-10 12 0-16,-8-4 0 0,3 2 0 0,-8-4 0 16,-1 2 0-16,-7-2 0 0,-3 0 0 0,-4 3 0 15,-11-13 0-15,2 14 0 0,-12-8 0 0,-2 5 0 16,-7 0 0-16,-7 2 0 0,-3 3 0 0,4 2 0 16,0 4 0-16,-1-1 0 0,-3 8 0 0,15 7 0 15,-1-1 0-15,-3 2 0 0,5 4-212 0,1 5-469 16</inkml:trace>
  <inkml:trace contextRef="#ctx0" brushRef="#br0" timeOffset="13667.79">8718 5855 101 0,'-5'-3'277'0,"0"-1"1"0,-4-1-3 0,5 1-3 15,-1 1-7-15,1-2-9 0,-1 1-12 0,-3-2 1 16,6 2-11-16,-3-1 6 0,-2 0 4 0,2 0-6 16,1 0-9-16,3 2-3 0,-3-2-7 0,0 0-4 15,3 2-5-15,-4-1-7 0,1 3-6 0,4 1-9 16,-1-5-9-16,1 5-8 0,-4-5-3 0,4 5-20 16,-3-3-9-16,3 3-14 0,0 0-15 0,0 0-12 15,0 0-10-15,0 0-10 0,0 0 0 0,0 0 4 16,0 0-1-16,0 0 1 0,0 0 9 0,11 11-1 15,-5-8 0-15,-1 2 1 0,8 4 1 0,-4-4 17 16,8 6-6-16,8 3 5 0,3 2 5 0,4 0-5 16,12 6-7-16,5 2-2 0,4 1-7 0,3 1 0 15,31 10-2-15,-4-2-12 0,5 9-2 0,3-6-9 16,2 3-49-16,3-1-18 0,3 3 0 0,-4 0 0 16,9 2 0-16,-1 1 0 0,0 5 0 0,0 0 0 15,3-2 0-15,2 0 0 0,-2-3 0 0,-12 0 0 16,-3-8 0-16,-4 1 0 0,-30-13 0 0,0 2 0 15,-5-4 0-15,-3-1 0 0,-19-7 0 0,-2-1 0 16,-8-5 0-16,-3-1 0 0,-5-2 0 0,-2-1 0 16,3-1 0-16,-8-1 0 0,0 1 0 0,2-2 0 15,-2 2 0-15,-3-4 0 0,2 1 0 0,-4-1 0 16,8 0 0-16,-8 0 0 0,5 1 0 0,-5-1 0 16,11-2 0-16,-6 2 0 0,2-1 0 0,1 0 0 15,-8 1 0-15,15-5 0 0,-7 2 0 0,-3 1 0 0,-5 2 0 16,10-4-420-16,-10 4-210 0,0 0-561 0,0 0-1289 15,0 0 571-15</inkml:trace>
  <inkml:trace contextRef="#ctx0" brushRef="#br0" timeOffset="14216.73">11431 7139 296 0,'-1'-5'425'0,"1"-2"-2"0,-3-1 0 0,2 0-8 0,-3-1-13 16,-1 0-10-16,1 0-18 0,-3-1-11 0,-1 1-25 15,2-2-21-15,-2 4-20 0,-2-2-15 0,0 0-11 16,-1 3-23-16,-7 1-10 0,2 2-19 0,-2 2-19 15,-1 2-16-15,1 5-5 0,-3 1-12 0,-2 7-23 16,4 2 8-16,-3 4-10 0,6 4-10 0,2-1-12 16,2 1-13-16,2 1-14 0,8 2 11 0,-1-3-14 15,6 2-8-15,3 0-3 0,3-3-5 0,5-1-4 16,5-2-9-16,2-1 0 0,4-3-9 0,2-3-4 16,1-1 0-16,3-6-7 0,1 3-6 0,-3-4-32 15,2-4-3-15,-2 0 0 0,2-2 0 0,-11-1 0 16,2-1 0-16,-4-1 0 0,0 1 0 0,-7-2 0 0,0-2 0 15,-1 0 0-15,-1 1-25 0,-2-3-105 16,1 2-50-16,-5 0-68 0,2-3-85 0,-4 3-77 16,-2 0-94-16,-1 0-111 0,-3-2-343 0,2 1-1037 15,-3 0 458-15</inkml:trace>
  <inkml:trace contextRef="#ctx0" brushRef="#br0" timeOffset="14750.02">11509 6747 112 0,'-20'-17'346'0,"-3"2"-4"15,-3-2-9-15,3 1-12 0,-8 3-2 0,1 0-2 16,-5 3-19-16,2 0-7 0,0 3-11 0,-2 3-13 15,2-1 2-15,-3 3-8 0,-1 4-7 0,3 2-2 16,-1 1-13-16,-3 5-7 0,2 2-12 0,2 1-9 16,2 4-15-16,1 1-6 0,2 4-11 0,-2 3-2 15,-5 7-17-15,13-4-11 0,3 2-7 0,2 2-9 16,4 1-8-16,-3 9-10 0,8-7-3 16,2 9-4-16,4-8-12 0,6 11-2 0,4 1-4 0,2-13-12 15,10 10-6-15,-5-13-10 0,15 10-7 0,-1-2 1 16,6 1-11-16,2-5 2 0,6 0 3 0,3-7 3 15,-2 0-8-15,2-3-14 0,4 1-2 0,-2-9-7 16,1 1 3-16,1-4 5 0,-9-6-10 0,-1 0-2 16,12-1-3-16,-11-6 4 0,0-1-2 0,12-1-3 15,-15-3-2-15,3 0-2 0,-2-5-1 0,13-2 5 16,0-5-1-16,-15 1 7 0,11-4-9 0,-11 1 19 16,10-7 9-16,-14 4-39 0,9-8 0 0,-12 3 0 15,10-9 0-15,-15 8 0 0,7-12 0 0,-10 5 0 16,5-10 0-16,-12 11 0 0,8-12 0 0,-13 11 0 15,-2-3 0-15,0 1 0 0,-7 0 0 0,0-1 0 0,-7 3 0 16,-3 1 0-16,1-1 0 0,-9 4 0 16,0 0 0-16,-2 4 0 0,-6 1 0 0,-2 4 0 15,-2-2 0-15,-2 2 0 0,-12-2 0 0,-6 7 0 0,0 1 0 16,11 8-485-16,-15 3-141 0,17-1-554 16,-4 3-1279-16,-7 2 566 0</inkml:trace>
  <inkml:trace contextRef="#ctx0" brushRef="#br0" timeOffset="16184.22">10680 7868 50 0,'-2'-5'333'0,"2"5"-9"0,-1-5-11 0,1 5-5 15,0-6-25-15,-1 1-8 0,1 5-2 0,-1-4-27 16,1 4-5-16,-3-4-6 0,3 4-15 0,-4-2-15 16,4 2-15-16,0 0-12 0,-10 0-7 0,10 0-7 15,-13 3-3-15,1 2 3 0,-8 5-7 0,-4 0-3 16,-3 4 0-16,-7 3-3 0,-2 0-5 0,-15 5-3 15,-3 4-10-15,-6 1-2 0,-22 9-7 0,-2 0-5 16,-6 0 0-16,-3-1-14 0,2 2-8 0,-3-1-10 16,-5 3-6-16,0 3-9 0,-2-4-5 0,-7-1-8 15,1 3 2-15,4-2-2 0,4-1 2 0,3-2 14 16,3-5 0-16,-3 1 0 0,0-2-7 0,3 3 6 16,4 1-4-16,-5-3 6 0,7-2-6 0,-1 2 4 0,1-2 1 15,26-7 12-15,-27 10-15 0,26-8 1 16,2-3-6-16,3 3 6 0,4-1 1 0,4-3-10 15,3 4-5-15,14-10-3 0,6-1-5 0,-1 0-4 16,11-1-10-16,0-4 0 0,6-1-5 0,2-1-16 0,2-2-16 16,2-1 0-16,0 2 0 0,-2-2 0 0,2-1 0 15,4-1 0-15,-2 2 0 0,2-2 0 16,0 0 0-16,-3 4 0 0,3-4 0 0,0 0 0 0,0 0 0 16,0 0 0-16,0 0 0 0,0 0 0 0,0 0 0 15,5-13 0-15,0 7-81 0,0 1-92 0,0 0-71 16,4-5-75-16,3 2-78 0,-2 1-68 0,3-5-74 15,1 0-457-15,0 1-1078 0,3 4 476 0</inkml:trace>
  <inkml:trace contextRef="#ctx0" brushRef="#br0" timeOffset="17367.12">7385 8862 237 0,'0'-7'292'16,"0"3"-9"-16,0 4-6 0,0-8-8 0,0 4-13 16,0 0-4-16,-1-3-4 0,-2 4-17 0,2-4-6 15,-4 3-3-15,1-1-7 0,0-2-2 0,-1 4-10 16,0-1-7-16,-3-2-12 0,1 3-2 0,-1 2-3 16,-5 0-7-16,-6 2-6 0,-1 3 0 0,0 3-7 0,-8-1-5 15,-2 6-4-15,-2 2-6 0,0 3-3 16,-2-1-2-16,2 3-1 0,2 0-1 0,-12 10-3 15,2 0-6-15,15-5-9 0,-1 2-5 0,-1-1 0 0,4 4-6 16,0 0-3-16,-2 16-8 0,4-5-4 0,7-8-6 16,2 12-8-16,5-8-10 0,-2 11 5 15,5-2-14-15,4 0 0 0,4-8-1 0,4 9-6 16,0-11-9-16,3-1-7 0,7 12-6 0,2-3 8 0,4-3-9 16,-2-10-6-16,6 8-5 0,-5-10 9 0,7-2-14 15,-1 0 4-15,13 2-3 0,-1 1-4 0,-8-11 13 16,-1-1-6-16,4-3 1 0,1-4-19 0,-1-3 7 15,-2-3 4-15,6-3-4 0,-4-1 5 0,1-5-7 16,1-1 4-16,-1-2 5 0,14-7 1 0,-15 5-9 16,9-9 11-16,-8 2-5 0,-1-2 3 0,6-9 24 15,0-1 9-15,-14 5 0 0,8-9 8 0,-4-3 0 16,0-1 0-16,-4 0-52 0,-9 4-4 0,9-9 0 16,-5-3 0-16,-6-3 0 0,1 0 0 0,-3 0 0 15,-3-3 0-15,-7 2 0 0,0-1 0 0,-4-1 0 16,-6 0 0-16,-1-2 0 0,-11 0 0 0,0 2 0 15,-6-1 0-15,-6 7 0 0,-4 1 0 0,-4 2 0 16,-8 6 0-16,-6 6 0 0,-2 7 0 0,-7 4 0 16,2 4 0-16,-5 7 0 0,-4 6 0 0,9 4 0 15,-1 4-260-15,0 4-62 0,9 3-69 0,4 8-72 16,13-3-77-16,5 2-497 0,2 2-1121 0,6 1 497 16</inkml:trace>
  <inkml:trace contextRef="#ctx0" brushRef="#br0" timeOffset="17684.22">7146 9053 456 0,'0'0'455'0,"0"-4"-5"0,0 4-15 16,0 0-17-16,0 0-29 0,5-3-32 15,3 1-31-15,-2 1-27 0,3-1-26 0,3 1-23 16,2 0-25-16,4 0-24 0,9-3-21 0,-1 0-15 0,5 2-17 16,-2-2-15-16,1 1-31 0,-7 0-23 0,-4 1-31 15,3-1-43-15,-3 1-48 0,-4-2-43 0,-1 3-40 16,-7-2-30-16,-2 3-38 0,-1 0-58 0,-4 0-59 15,0 0-44-15,0 0-291 0,-18-3-698 0,0 4 309 16</inkml:trace>
  <inkml:trace contextRef="#ctx0" brushRef="#br0" timeOffset="18000.32">7174 9061 115 0,'-6'3'294'0,"1"-1"3"0,-3-1 2 0,3 1 12 15,1 0 4-15,4-2 2 0,-9 4-4 0,4-3-15 16,0 2-9-16,4 0-1 0,-6 3-6 0,6-1-6 15,-7 2-6-15,4 1-11 0,-1 1-9 0,-1 3-16 16,0 3-13-16,-1-1-10 0,3 2-15 0,-1 0 0 16,-1 3-20-16,2 5-1 0,-2-6-14 0,-1 5-9 15,3-3-9-15,2 0-10 0,-3 4-2 0,1-4-10 16,1-1 2-16,2 1-21 0,-1 4-8 0,2-5-7 16,0 2-11-16,0-3-7 0,0 0-4 0,2-1-7 15,2-2 0-15,1 0 1 0,0-1-16 0,3 1-1 16,-2-3 6-16,4-4-14 0,4 3-6 0,3-1-3 15,-2-3 3-15,7-3-10 0,-1 2 0 0,8-3-5 16,2-1-16-16,-1-3-17 0,1 0-14 0,-2-2-18 16,-7-4-27-16,0 4-29 0,-3-3-30 0,0-2-40 15,-8 4-40-15,4-7-34 0,-5 4-55 0,-2-2-33 0,-6 0-43 16,2 0-48-16,-4 0-50 0,-5-3-318 16,0 2-863-16,-3 2 382 0</inkml:trace>
  <inkml:trace contextRef="#ctx0" brushRef="#br0" timeOffset="18200.21">7172 9374 306 0,'-7'-3'431'0,"1"-2"19"15,2 2 15-15,0-1 6 0,2 1-12 0,-2 0-31 16,4 3-40-16,1-7-38 0,-1 7-31 0,5-6-22 16,3 4-22-16,5-4-25 0,0 2-24 0,3-2-24 15,2 0-23-15,2 3-17 0,1-4-37 16,-2 5-39-16,0-1-45 0,0 0-58 0,2 1-69 0,-6-4-67 15,3 4-70-15,-4 1-66 0,-1 1-84 0,0-1-85 16,-6 2-261-16,1-2-778 0,-8 1 344 0</inkml:trace>
  <inkml:trace contextRef="#ctx0" brushRef="#br0" timeOffset="19050.06">3809 9622 329 0,'0'0'357'15,"0"0"23"-15,0 0 19 0,13-4 8 0,-13 4 14 16,0 0 4-16,0 0-3 0,0 0-14 0,0 0-2 15,0 0-9-15,0 0-18 0,0 0-13 0,0 0-11 16,0 0-29-16,0 0-19 0,0 0-26 0,0 0-27 16,0 0-27-16,0 0-23 0,9 0-17 0,-9 0-11 0,19-1-5 15,3 0-13-15,11 1-15 0,17-2-6 16,5-1-9-16,6 2-87 0,6 2-41 0,32-2 0 16,1 1 0-16,-3 1 0 0,3-1 0 0,6 5 0 15,1-5 0-15,-1 2 0 0,3 1 0 0,1-2 0 0,0 1 0 16,-5-1 0-16,-2 3 0 0,-8-4 0 0,-1 3 0 15,-3-6 0-15,-30 3 0 0,6 0 0 16,-4 2 0-16,-5-5 0 0,2 3 0 0,-2-3 0 16,-7 2 0-16,-15 0 0 0,-3 1 0 0,-4-1 0 0,-2 1 0 15,-5 0 0-15,-4 0 0 0,-8 0 0 16,4 0 0-16,-5-1 0 0,4-1 0 0,-7 2 0 16,2 0 0-16,-3-1 0 0,-5 1 0 0,9 0 0 0,-9 0 0 15,7 0 0-15,-7 0 0 0,0 0-324 0,0 0-231 16,0 0-156-16,0 0-390 0,0 0-1191 0,-44 0 527 15</inkml:trace>
  <inkml:trace contextRef="#ctx0" brushRef="#br0" timeOffset="19900.56">2994 9084 293 0,'-4'-12'326'0,"-1"0"-8"16,-3 2-10-16,-2 1-12 0,1 0-19 0,-3 3-7 16,-5 1-13-16,0 0-7 0,-5 5-14 0,2 1 13 0,-9 3-6 15,-2 0-5-15,3 6-8 0,-5-2-12 16,3 6-1-16,1 1-14 0,-1 2-10 0,1 4-9 15,2 4-6-15,0 0-8 0,0 3-10 0,4 0-8 0,-3 13-20 16,9-10 6-16,-1 14-12 0,5-12-10 16,-2 14-11-16,6-11-1 0,0 8-4 0,8-8-7 15,-2 0-7-15,6 10-4 0,-2-11-5 0,3 0-26 16,1-2 8-16,4 3-10 0,0-3 1 0,4-3-8 16,0 2 0-16,8 9-14 0,0 1-1 0,-1-13 11 0,3-1-8 15,0-2-1-15,3-1-6 0,-2-4-3 0,3 1-1 16,2-1-2-16,1-3 3 0,0-3-4 15,1-1-1-15,0-3-1 0,3-1-12 0,-4-5 10 0,-1-2 2 16,0-1 3-16,3-4-1 0,0-3-4 0,0-3-2 16,4 0 0-16,0-3 6 0,-1-2 10 0,-1-1 2 15,-1-2 9-15,0-3 16 0,-2 1-4 0,-3-3 3 16,0-3 14-16,0 0-14 0,-4-1 19 16,0-2-4-16,-3 2 10 0,2-2-17 0,-5-2 11 15,5 0-2-15,-9-1-4 0,1-2-40 0,1-2-25 0,-3 2 0 16,-2 1 0-16,0-3 0 0,-4-2 0 0,-1 1 0 15,-2 2 0-15,-1-1 0 0,-4 1 0 0,-2 0 0 16,-2 0 0-16,-4 0 0 0,-4 2 0 0,-1-2 0 16,-10-8 0-16,2 11 0 0,-1 3 0 0,-4 0 0 15,-10-4 0-15,3 13 0 0,-11-2 0 0,8 8 0 16,-13 1 0-16,-4 0 0 0,1 9 0 0,1 5 0 16,-1 3 0-16,-6 6-95 0,8 3-321 0,0 3-101 15,6 3-124-15,-1 2-446 0,14-5-1179 0,-2 0 522 16</inkml:trace>
  <inkml:trace contextRef="#ctx0" brushRef="#br0" timeOffset="20600.2">2889 9353 140 0,'0'-6'496'0,"0"0"9"16,0 0 6-16,0 3-7 0,0 3-30 15,-3-8-38-15,2 6-44 0,1 2-35 0,0 0-42 0,0 0-34 16,0 0-7-16,0 0-14 0,-10 16-19 0,6-6-10 16,-1 2-8-16,0 4-26 0,0 3-20 0,0-1-15 15,-2 4-4-15,1 4-15 0,1-1-15 0,0 0-8 16,1 1-15-16,0-7-6 0,-1 0-20 0,4-1-3 16,-2 0-1-16,3 0-11 0,0-6-6 0,0 0-6 15,0-1-6-15,0-3-17 0,0-1-16 0,0 0-15 16,-1-3-4-16,2 1-9 0,2 0-1 0,-3-2-2 15,0-3-43-15,0 0-37 0,0 0-33 0,0 0-22 16,-4-16-18-16,4 5-7 0,0-4-12 0,0-3-1 16,0-2 3-16,0-9 6 0,0 2 13 0,0-2 17 15,1-2 16-15,-1 3 16 0,0 2 35 0,-1 1 24 16,1 7 31-16,0 5 35 0,0-3 40 0,0 4 21 16,-1 1 30-16,-2 1 25 0,3 2 19 0,-1 1 15 15,1-1-2-15,0 5-2 0,1-2-13 0,-1 2 2 16,0 3-4-16,0-9-12 0,0 9-13 0,0-2-31 15,0 2 2-15,0 0-12 0,0 0 3 0,0 0-5 16,0 0-7-16,9 13 0 0,-1-5-1 0,-2 2-10 16,6-2-1-16,1 4-27 0,3 2 12 0,7 1-5 15,1 2 2-15,3 0-5 0,0-1-6 0,1 4 6 16,-1-2 0-16,-3-1-5 0,0-1-2 0,-7-3 1 16,1-1-8-16,-4 3-2 0,-3-2 3 0,0 2 0 15,-7-2-1-15,-1-4 3 0,-1 4 0 0,-7-1 4 16,-7 3-5-16,-8 2 1 0,-3-1-9 0,2-1 2 15,-7-2 2-15,0 0-9 0,-3 0-26 0,3-4-26 16,-1 0-31-16,1-1-51 0,2-1-69 0,7-2-90 0,0 1-86 16,1-2-97-16,4-1-126 0,1-2-317 0,-1 2-993 15,6-2 441-15</inkml:trace>
  <inkml:trace contextRef="#ctx0" brushRef="#br0" timeOffset="21783.4">3575 6502 239 0,'-5'-5'251'0,"1"-2"0"0,-1 1-15 0,0 1-15 16,0 1-12-16,-1-4 1 0,1 4-14 0,-3-2-13 16,0-1-2-16,2 3-2 0,1 0-7 0,-2-2-7 15,0 2-18-15,-1 1 6 0,3-1-15 0,-1 0-9 16,-1 1-5-16,2 2-11 0,-4-2-6 0,4 3-2 15,-3-1-13-15,8 1-2 0,-14 1-15 0,9-1-15 0,0 3 5 16,0 1-3-16,-2 0-5 0,1 0-4 16,1 1 3-16,-3-3 2 0,4 8-15 0,-2-2 27 15,2 3 12-15,-3 2 9 0,-1 3 3 0,2 1 2 16,-1 8 3-16,1 0-1 0,-1 0 3 0,2 4 5 16,1 2 8-16,1 3 4 0,0 16-3 0,0-4 3 0,0 3-5 15,-2 1-11-15,7 4-1 0,-2 1 5 16,-7 1 6-16,4 3-2 0,-2 21-6 0,5-24 2 15,-4 0 0-15,1 4-3 0,3-3-6 0,-2 2 0 16,-1 29 4-16,3-30 5 0,1-1 0 0,-8 26-10 0,7-26-10 16,0-2 1-16,0 2-6 0,-4 2-6 0,2-1-7 15,2-5-6-15,-3 1-6 0,3-3-5 16,-4 1-5-16,3-3-9 0,-3 0 10 0,3-13-13 16,-2 9-1-16,2-12-8 0,-2 1-10 0,2-3-15 0,0 0 0 15,-3-3 0-15,3-2 0 0,-2-2 0 0,-1-5 0 16,3 1 0-16,1-2 0 0,-1-3 0 15,1-2 0-15,-3-3 0 0,3-1 0 0,0-2 0 16,-1-2 0-16,1 2 0 0,0-2 0 0,-3-2 0 0,2 1 0 16,1-4 0-16,0 6 0 0,0-6 0 0,0 2 0 15,0-2 0-15,0 0 0 0,0 0 0 0,0 0 0 16,0 0 0-16,0 5 0 0,0-5-31 16,0 0-142-16,0 0-58 0,0 0-73 0,0 0-73 0,0 0-96 15,1-16-129-15,-1 10-398 0,0 6-1084 0,-1-11 480 16</inkml:trace>
  <inkml:trace contextRef="#ctx0" brushRef="#br0" timeOffset="23883.43">3362 9124 231 0,'0'0'338'0,"-8"0"-14"16,8 0-18-16,-6-3-19 0,6 3-28 0,-4-1-22 15,4 1-14-15,0 0-21 0,0-5-10 0,0 5-8 16,2-8 4-16,4 3-7 0,-1-2 5 0,1-2 0 15,4 1 5-15,2-4-2 0,0 0-5 0,5-7-1 16,5 1-6-16,-3-1-3 0,6-3 23 0,1-2-7 16,2 0-10-16,11-10 0 0,-1 0-8 0,3-6-3 15,0 3-9-15,6-3-4 0,-2 0-2 0,6 0-2 16,21-20 2-16,2 2-15 0,-5 3-4 0,4 1 0 16,-22 17-13-16,24-19-7 0,1 2-11 0,-5 3-8 0,-2-5-5 15,-1 2-3-15,-18 15-14 0,19-21-6 16,-3 1-4-16,2 0-7 0,0 0-6 0,-2 1-1 15,1 0-13-15,-4-2 2 0,-14 20-2 0,20-14-8 16,-24 15 6-16,5-2-9 0,-6-1-7 0,6 3 0 16,-5-1-2-16,5-1 3 0,-3 1-13 0,2 1 7 15,-1-1-1-15,1 3-9 0,1-1-4 0,-3-1 0 16,1 1 0-16,1-2 0 0,1 1 0 0,0 1 0 16,-3-1 0-16,3-2 0 0,0 1 0 0,-3 3 0 15,-1 2 0-15,0-1 0 0,-4 4 0 0,2 1 0 0,-2 3 0 16,-12 8 0-16,1-1 0 0,15-4 0 0,-18 6 0 15,2 2 0-15,0-1 0 0,0 1 0 16,-2-2 0-16,-4 3 0 0,4 0 0 0,-1 0 0 16,-4 0 0-16,2-2 0 0,-3 2 0 0,1 0 0 0,-1 0 0 15,-5 4 0-15,-1 1 0 0,0 1 0 0,0 0 0 16,-3-1 0-16,-2 3 0 0,1 1 0 0,-3-3 0 16,0 5 0-16,-4 1 0 0,0-5 0 15,2 4 0-15,-2 2 0 0,-4-3 0 0,8 1 0 0,-5 1 0 16,1-1 0-16,-1 1 0 0,0-1 0 0,1 1 0 15,1-1 0-15,-2 0 0 0,0 1 0 0,1 0 0 16,-1 1 0-16,-1-1 0 0,1 2 0 0,1 1 0 16,-2-2 0-16,-1 0 0 0,-2 3 0 15,4-3-17-15,-4 3-34 0,4-1-17 0,-4 1-20 0,0 0-39 16,0 0-50-16,0 0-53 0,7-4-78 0,-7 4-84 16,0 0-88-16,0 0-563 0,0 0-1129 0,-16 12 500 15</inkml:trace>
  <inkml:trace contextRef="#ctx0" brushRef="#br0" timeOffset="25667.12">5899 4623 419 0,'-4'-7'439'0,"0"1"-5"0,-1 1-3 0,-1-1-16 15,-2 0-25-15,-2 2-21 0,1 1-24 0,-3 1-22 16,2 1-28-16,0 2-25 0,-11 1-22 0,6 1-11 15,-3 6-12-15,0 1 0 0,-6 5-12 0,0 3-21 16,-1 4-7-16,4 2-15 0,-2 0 25 0,-2 5-12 16,0 9-4-16,-2 4-15 0,9-12-12 0,0 1-17 15,4 1-12-15,0-1-13 0,4 3-2 0,2-5-12 16,3 3-14-16,1-2-7 0,7 1-9 0,-2-4-9 16,8-1 2-16,1-2-4 0,5-1-2 0,-2-7-11 15,4-4-4-15,2 5 4 0,4-3-8 0,-1-7-5 16,3-1 6-16,-4-6-3 0,2 1-12 0,4-3 7 15,-8-3 1-15,0 0-1 0,0-3-3 0,-2-2 0 16,-2-1-3-16,-5-1 8 0,-1-1-7 0,-1-3-22 16,-6 2 0-16,1-4 0 0,-6 1 0 0,1 5 0 15,-6-2 0-15,2 3 0 0,-6 0 0 0,-4 1 0 16,2 0 0-16,-5 5 0 0,1-1 0 0,-3 2 0 16,1 5 0-16,1-1 0 0,-3 4 0 0,-5 2-134 15,5 0-178-15,-2 6-110 0,1 2-130 0,-2 4-577 0,9-4-1223 16,-2 4 542-16</inkml:trace>
  <inkml:trace contextRef="#ctx0" brushRef="#br0" timeOffset="26567.6">2334 7112 30 0,'0'0'494'0,"-11"0"-3"16,11 0-4-16,-6 0-1 0,6 0-11 0,-7 0-21 15,7 0-25-15,0 0-19 0,-9 0-44 0,9 0-11 16,-2-3-29-16,2 3-27 0,2-8-31 0,-1 3-29 0,5-1-20 16,0-2-38-16,0-3-5 0,2 1-23 0,2-4-15 15,-1 1-9-15,1-1-12 0,-1-1-10 16,2 2-13-16,-5 0-6 0,3 3-7 0,-4 0-2 16,0 0 3-16,-2 3 12 0,-2 1-5 0,3 3-2 15,-2-1-5-15,0 2-23 0,-2 2 3 0,1-6-11 0,-1 6-6 16,0 0-9-16,0 0 4 0,-5 12-9 0,1-2-10 15,-1 4 6-15,0 1-4 0,0 5-3 16,-3-1-8-16,3 6 2 0,0 2 1 0,1-1-2 16,1 2-3-16,1-2-3 0,-1 1 1 0,3 2-4 0,-1-3 9 15,2 0-10-15,-1 1 2 0,0-8-6 0,3 6 4 16,-2-7-1-16,0 0-3 0,2-1-19 0,-2 0-2 16,3-4-23-16,-4-1-19 0,0-2-31 15,3-4-31-15,-2 1-26 0,-1-1-31 0,0-2-17 0,0 0-24 16,0-2-65-16,0-2-64 0,-4 3-48 0,4-3-40 15,-8 1-20-15,8-1-21 0,0 0-280 0,-12-4-825 16,4 4 366-16</inkml:trace>
  <inkml:trace contextRef="#ctx0" brushRef="#br0" timeOffset="26783.29">2292 7466 817 0,'-5'1'80'0,"-1"3"46"0,1-2 27 0,-2 2 28 0,0-2 20 16,3 2 26-16,0-3 22 0,4-1 20 0,-6 4 7 16,6-4 3-16,-6 2 3 0,6-2 0 0,-2 1-5 15,2-1-1-15,0 0-8 0,0 0-5 0,0 0-6 16,0 0-18-16,0 0-14 0,0 0-21 0,0 0-15 15,0 0-18-15,0 0-15 0,15 0-7 0,-3-3-27 16,-1-1 1-16,2 1-13 0,7-2-13 0,2 0-12 16,0 0-1-16,5-1-16 0,-8 1-8 15,0 2-15-15,-1 0-12 0,-3 1-13 0,-3 0-12 0,1-2-20 16,-3 2-11-16,-3 2-13 0,-1-2-16 0,-1 1-11 16,1 0-24-16,-6 1-28 0,0 0-41 0,9 0-48 15,-9 0-83-15,0 0-74 0,0 0-78 0,9 2-414 16,-9-2-924-16,5 2 409 0</inkml:trace>
  <inkml:trace contextRef="#ctx0" brushRef="#br0" timeOffset="28450.03">4792 7200 197 0,'-11'-9'404'16,"4"2"19"-16,-2-2-19 0,-1 1-7 0,1 2-10 15,5 0-12-15,-1 0-17 0,1 0-17 16,3 1-23-16,-3-1-26 0,4 2-25 0,0-3-26 15,4 1-22-15,-3 0-19 0,8-1-15 0,-4 0-17 0,8 1-17 16,-4 1-13-16,4 0-11 0,1 0-15 0,3 2-11 16,3 0-10-16,-3 3-12 0,0 1-7 0,1 1-5 15,-2 4-7-15,0 3-8 0,-7-2-3 0,0 2-3 16,0 0-4-16,-3 5-8 0,-3 3-2 0,-3 0-1 16,-3 1-2-16,-2 7-4 0,-3-2-4 0,-5 3 0 15,-3-4 2-15,0 2-1 0,-5-1-7 0,5-3 6 16,-4-2 4-16,8-2 9 0,-2-2 13 0,2-2 10 15,2-4 0-15,1 1 12 0,3-2-4 0,-1-2 14 16,6-2-4-16,-3 0 1 0,3-1 9 0,1-2 0 16,0 0-7-16,0 0 3 0,10 2-10 0,-1-6 6 15,5-1-3-15,1 0-4 0,4-2-7 0,1 2-6 16,0-1-11-16,0 2 10 0,1-2-18 0,2 1 0 16,-4 2-1-16,-1-1-23 0,0-3-14 0,0 4 0 15,-4 0 0-15,0 2 0 0,-1-1 0 0,-3 0-46 16,0 2-39-16,-1 0-49 0,-2-2-54 0,-7 2-68 15,10 0-59-15,-5 4-64 0,0-1-85 0,-3 3-108 0,1 4-387 16,-4-1-1039-16,-1 2 460 0</inkml:trace>
  <inkml:trace contextRef="#ctx0" brushRef="#br0" timeOffset="29283.41">5242 9154 235 0,'-3'-4'483'0,"-1"0"2"0,-2-3-7 16,2 4-5-16,-2 0-7 0,2 0-9 0,-1-2-23 16,1 4-30-16,3-3-34 0,-3-1-27 0,3 0-31 15,1-2-14-15,0 1-41 0,1-2-29 0,0 0-23 0,3-4-18 16,3 2-18-16,-1-1-11 0,3-5-24 15,-2 2-11-15,4-1-12 0,-1 0-15 0,-2 3-11 0,-1-2 3 16,0 2-16-16,-1 1-3 0,-2 0-5 16,1 2 10-16,-2 0 2 0,-2 3-6 0,1 0 3 0,1 1-8 15,-2 2-6-15,1-2-6 0,-2 2-16 0,0 3 2 16,0 0-11-16,0 0-9 0,0 0-4 16,-4 12 4-16,2-2 4 0,-1 1 5 0,-1 1-16 0,2 4 5 15,-1 3-5-15,-1 0-2 0,-1 8-12 0,2-1 9 16,2-1-1-16,-3-1 0 0,3 7 0 0,-1-2-5 15,1-3 6-15,0 3-1 0,1-3 1 0,0-7-22 16,-3 6-10-16,3-7-15 0,0 0-20 0,0 0-24 16,2-2-26-16,-2-3-39 0,-3-1-45 0,2 0-37 15,1-2-40-15,-3 0-37 0,1-3-23 0,-1-1-26 16,-2 1-25-16,0-3-27 0,4-1-11 0,-5 0 10 16,0 1 2-16,2-1-235 0,-2 0-695 0,1-2 2273 15,0 1-1133-15,-2 0 83 0,5 1 50 0,-5 0 51 16,0-2 43-16,-1 0 33 0,4 1 34 0,-1-1 33 15,5-1 25-15,-8 2 29 0,3-2 15 0,5 0 14 16,-5 2 18-16,5-2 15 0,0 0 5 0,0 0 4 16,0 0-2-16,0 0-2 0,0 0-19 0,0 0-2 15,0 0-3-15,0 0-12 0,18-5-20 0,-9 2-22 16,5-1-20-16,4-1-13 0,4-1-15 0,-1-1-34 16,0 2-35-16,6-2-38 0,1 1-56 0,-7 1-73 15,5-2-76-15,-4 0-91 0,-3 2-85 0,-2 0-103 16,-6 1-426-16,6-2-966 0,-5 2 428 0</inkml:trace>
  <inkml:trace contextRef="#ctx0" brushRef="#br0" timeOffset="30883.29">8190 8054 293 0,'-5'3'287'0,"5"-3"-12"0,0 0-19 16,0 0-18-16,-3 3-15 0,3-3-11 0,0 0 0 15,0 0-8-15,0 0-1 0,0 0-10 0,0 0 4 16,0 0-3-16,-1 4 6 0,1-4-3 16,0 0-6-16,0 0 6 0,0 0-1 0,0 0-2 0,0 0-3 15,0 0 3-15,0 0-1 0,0 0 0 0,0 0-15 16,0 0-13-16,0 0-19 0,-9-8-11 0,9 8-9 15,-3-5-1-15,3 1-7 0,-2-2-4 0,1 3 1 16,0-4-8-16,1 4-12 0,-2-3-9 0,4-2-3 16,-1 2-9-16,-1-2-1 0,3 2 0 0,-1 1-2 15,-1-3-5-15,2 4-4 0,1-3-16 0,-2 1 2 16,2 0-6-16,1 1-3 0,0 1-2 0,3-1-8 16,-2 1-2-16,2 0-2 0,4 1-6 0,-2-1 4 15,0 3-7-15,-1 0-2 0,4 1-2 0,-3 0 1 16,0 1-5-16,0-1 0 0,1 1-5 0,-4 2 0 15,2-1-1-15,0-1-6 0,-5 3 3 0,2-1 1 16,-2 1-2-16,0 0 1 0,-1-1 1 0,-1 2 0 16,3 0 0-16,-4 0-3 0,2-2 7 0,-3 4-5 15,1-2-1-15,-1 1 2 0,0-1-3 0,2-1 2 16,-2 0 2-16,0 1-1 0,1-2-2 0,-1-3 2 16,0 6 3-16,-1-2 1 0,1-4-3 0,1 3 3 15,-1-3-5-15,0 0 6 0,0 5 2 0,0-5-2 16,0 0 3-16,3 1-2 0,-3-1-1 0,0 0-2 15,0 0 2-15,0 0 3 0,0 0-7 0,0 0 0 0,0 0 11 16,0 0-6-16,0 0 0 0,0 0-11 0,0 0 21 16,0 0-16-16,0 0 4 0,0 0 10 0,0 0-13 15,0 0 0-15,0 0 5 0,0 0-6 16,0 0 1-16,0 0-5 0,-2 6 4 0,2-6 1 0,0 0-1 16,0 0 2-16,0 0-4 0,0 0-5 0,0 0 6 15,0 0-6-15,0 0 7 0,0 0-3 0,0 0 5 16,0 0-1-16,0 0 1 0,0 0-1 15,0 0 0-15,0 0 4 0,0 0 0 0,0 0-2 0,0 0-6 16,0 0 3-16,0 0 6 0,0 0-3 0,0 0-4 16,0 0 3-16,0 0-1 0,0 0-4 0,0 0-4 15,0 0 9-15,0 0-4 0,0 0 1 0,0 0 1 16,0 0-1-16,0 0-3 0,0 0 5 0,0 0-1 16,0 0 0-16,0 0-3 0,0 0-1 0,0 0 9 15,0 0-8-15,0 0 3 0,0 0-1 0,0 0 5 16,0 0-7-16,0 0 1 0,0 0 1 0,0 0-1 15,0 0 6-15,0 0-1 0,0 0-5 0,0 0 0 16,0 0-1-16,0 0 4 0,0 0-5 0,0 0-1 16,0 0-5-16,0 0-1 0,0 0 1 0,0 0-4 15,0 0 2-15,0 0 6 0,0 0-3 0,0 0 2 16,0 0-4-16,0 0 4 0,0 0-4 0,0 0 3 16,0 0-1-16,0 0 1 0,0 0-1 0,0 0 0 15,0 0 6-15,0 0 1 0,0 0-2 0,0 0 0 16,0 0 1-16,0 0 2 0,0 0-7 0,0 0 3 0,0 0 1 15,0 0 5-15,0 0-2 0,0 0 0 16,0 0-1-16,0 0-4 0,0 0 8 0,0 0-4 16,0 0 4-16,0 0-2 0,0 0 2 0,0 0-1 15,0 0-1-15,0 0-1 0,0 0-1 0,0 0 1 0,0 0 5 16,0 0 1-16,0 0-8 0,0 0 4 16,0 0 10-16,0 0-8 0,0 0-2 0,0 0 2 0,0 0-2 15,0 0 2-15,0 0-3 0,0 0 4 16,0 0-3-16,0 0-2 0,0 0 2 0,0 0 2 0,0 0-3 15,0 0-2-15,0 0-1 0,0 0 3 0,0 0 1 16,0 0-3-16,0 0-3 0,0 0 2 0,0 0-7 16,0 0-4-16,0 0-3 0,0 0-4 15,0 0-5-15,0 0-14 0,0 0-13 0,0 0-29 0,0 0-33 16,0 0-72-16,0 0-63 0,0 0-73 0,-9-9-77 16,9 9-97-16,-9-2-377 0,9 2-946 0,-9-1 419 15</inkml:trace>
  <inkml:trace contextRef="#ctx0" brushRef="#br0" timeOffset="32450.05">7832 6338 103 0,'0'-10'312'0,"-1"0"-9"16,1 0-15-16,-2-1-16 0,-1-2 1 0,0 0-30 16,-3-1-7-16,2-4-14 0,2 6-10 0,-3 2-6 15,-2-7 2-15,6 5-19 0,-3 1 0 0,0 0-10 16,-1-1-6-16,1 1-3 0,4 2-1 0,-6 0-13 16,2-2-8-16,3 3-3 0,-2 1-10 0,2 1-2 15,-3-4-10-15,4 4-3 0,-2 0-6 0,0 0-5 16,1 1-9-16,-2 1-9 0,3 0-3 0,-1-1-10 15,1 5-4-15,-3-8-15 0,3 5 3 0,3-1-6 16,-3 4-4-16,0-5-5 0,0 5 0 0,0-5-4 16,0 5-5-16,0 0-5 0,0 0-3 0,0 0-5 15,0 0 0-15,0 0 5 0,0 0 5 0,0 0 5 16,1 19 4-16,-1-7 10 0,0 0-1 0,-1 4 9 16,-2 3-3-16,2-1 4 0,0 10 2 0,-3-3-2 15,3 3 2-15,-3 0 4 0,2 0-4 0,0 2-3 16,-2 1-5-16,3-1-3 0,-3 0 1 0,4 4-2 15,-2-3 1-15,2 3 1 0,-2-2-3 0,1-2 1 0,1 3-2 16,0-1 2-16,0 0-4 0,-4 1-2 16,3-2 3-16,-1 0-9 0,0 1 4 0,0 1-6 15,1 0 6-15,-2-3 6 0,0 2-15 0,2 0 7 16,-2-1-3-16,1-1-10 0,1 1 6 0,-1-2-5 16,2 0-1-16,0 1-9 0,2-2 4 0,-2-1 2 0,0 1-6 15,1-1 0-15,-1 2-2 0,1-2-19 16,-1-1 0-16,1-1 0 0,-1 2 0 0,0-1 0 15,0-7 0-15,-2 9 0 0,1-3 0 0,-1-5 0 0,0 3 0 16,-1-5 0-16,1 7 0 0,-2 1 0 0,1-7 0 16,1 2 0-16,-1-3 0 0,1 2 0 15,-2-1 0-15,0 0 0 0,1 0 0 0,-2-1 0 16,4 2 0-16,0-1 0 0,-3-1 0 0,3 2 0 0,-1-2 0 16,0 0 0-16,1 1 0 0,-1-1 0 0,1 2 0 15,0-2 0-15,1 0 0 0,0 0 0 0,0 1 0 16,-2-1 0-16,1 1 0 0,1 0 0 0,0-1 0 15,0 2 0-15,0-2 0 0,0 0 0 0,-1 0 0 16,2 0 0-16,-2 2 0 0,1-2 0 0,0 1 0 16,0-3 0-16,-1 1 0 0,1-4 0 0,-3 1 0 15,3 2 0-15,0-1 0 0,-1-2 0 0,1-2 0 16,0 0 0-16,0 2 0 0,-2-2 0 0,2 0 0 16,0 1 0-16,-1-2 0 0,2-2 0 0,-2 3 0 15,1 0 0-15,0-1 0 0,0 0 0 0,-1 1 0 16,2-1 0-16,0-2 0 0,-2-1 0 0,0 0 0 15,2-1 0-15,-2 3 0 0,1-3 0 0,-1 1 0 16,1-2 0-16,0 2 0 0,0-1 0 0,0 0 0 16,-3 1 0-16,3-2 0 0,0 1 0 0,0 0 0 15,0-1 0-15,-1 1 0 0,1 0 0 0,-4-2 0 16,4 2 0-16,0-1 0 0,-1 0 0 0,-1 1 0 16,2-1 0-16,-1 0 0 0,1-2 0 0,-1 2 0 15,1 0 0-15,0-1 0 0,0-4 0 0,-1 5 0 16,1-5 0-16,-3 8 0 0,3-8 0 0,0 0 0 15,0 2 0-15,0-2 0 0,0 0-2 0,0 0-274 16,0 0-128-16,-4-16-123 0,4 4-162 0,0 2-361 16,0-8-1136-16,3-9 504 0</inkml:trace>
  <inkml:trace contextRef="#ctx0" brushRef="#br0" timeOffset="33632.93">7982 6865 295 0,'0'0'313'0,"0"0"-10"0,-4 2-14 0,4-2-13 15,0 0-10-15,0 0-10 0,-4 3-2 0,4-3-5 16,0 0 1-16,0 0-2 0,0 0 7 0,0 0-1 16,0 0-1-16,0 0-2 0,0 0-18 0,0 0-15 15,0 0-10-15,0 0-3 0,2-15-10 0,0 10-10 16,-1-1-7-16,2-3-8 0,1 1-5 0,-3-2-12 15,3-1-8-15,1-1-7 0,-1 1-17 0,1-5-6 16,0 1-5-16,0-3-7 0,4 0-11 0,-4 4-7 16,2-6-4-16,-2 2-8 0,0 0-8 0,0 0-12 15,4 3 2-15,-4-2-9 0,0 5 0 0,-1 0-4 16,0 3 6-16,0-1-5 0,-3 2 1 0,3 1-2 16,-2 1-2-16,-1 1-5 0,1 2-6 0,-1 0-6 0,2 1 0 15,-3 2-7-15,0 0-1 0,0 0-1 16,0 0-1-16,5 8-1 0,-5-1-2 0,1 3 4 15,-1 2 2-15,0 4-4 0,-1 4 4 0,1-2 2 0,-2 6 7 16,1-5-14-16,0 2 2 0,1 3 3 0,-3-4-11 16,2 5 1-16,0 2 12 0,1-1-6 15,-2-2-8-15,2 0-1 0,0-3 2 0,-1-3 2 0,1 1 1 16,0 0-9-16,0-4 6 0,1 2-4 0,1-1-2 16,-1-4-14-16,2 0-7 0,-2-2-12 0,1 0-14 15,2-1-6-15,0-3-9 0,-1 0 0 0,-1 0-9 16,2-3-2-16,-3 2 2 0,2-1 6 0,-1-2 4 15,-2-2 12-15,3 4 4 0,-3-4 7 0,0 0-2 16,5 3 11-16,-5-3-2 0,0 0 5 0,0 0 2 16,0 0 6-16,0 0 1 0,0 0 4 0,4-8-1 15,-4 8 2-15,0-3-1 0,0 3 8 0,1-7 10 16,-1 7 5-16,0-4-2 0,0 4 4 0,0 0 8 16,-2-5-2-16,2 5 1 0,0 0-3 0,0 0 1 15,0 0 0-15,1-5-4 0,-1 5-1 0,0 0-2 16,0 0 2-16,0 0 0 0,0 0-2 0,0 0-4 15,0 0-1-15,3-2-3 0,-3 2 1 0,0 0-1 16,0 0-4-16,0 0-1 0,0 0-6 0,0 0-6 16,0 0 2-16,0 0-5 0,0 0-4 0,-2-5-10 15,2 5-24-15,0 0-40 0,0 0-40 0,0 0-46 16,0-6-50-16,0 1-58 0,0 5-48 0,-2-6-53 16,0 3-54-16,1-1-353 0,0 1-864 0,0-3 382 15</inkml:trace>
  <inkml:trace contextRef="#ctx0" brushRef="#br0" timeOffset="34883.21">8005 6657 86 0,'0'0'249'16,"0"0"-6"-16,0 0-7 0,0 0-9 0,0 0-6 0,0 0-12 15,0 0-10-15,0 0-7 0,0 12-17 0,0-12-15 16,0 0-12-16,0 0-10 0,1 6-6 16,-1-6-5-16,0 0-2 0,0 4-15 0,0-4-3 15,0 0-5-15,0 0 12 0,0 0-16 0,0 0 10 0,0 3-9 16,0-3 9-16,0 0 2 0,0 0 3 0,0 0 4 15,0 0 2-15,0 0-3 0,0 0 8 0,0 0 4 16,0 0-3-16,0 0-9 0,0 0-1 0,-13-2 4 16,13 2 2-16,-6-4 5 0,2 2-6 0,0-1-6 15,3 0-2-15,-3-1-5 0,0 0-2 0,3-2 8 16,-3 2-3-16,-1-1-1 0,4-1 3 0,-2 1-7 16,2-1 0-16,1 2-15 0,-2-2 5 0,2 2-3 15,0 4-14-15,2-10-3 0,-2 8-10 0,4-3-6 16,0 0-9-16,2 1 1 0,-2 0-15 0,1 1-2 15,3 0 0-15,2-2-5 0,-1 3-7 0,0-1-1 16,4 0-3-16,-4 3-1 0,2-1 3 0,0 1-7 16,0 3 3-16,-1-2-6 0,-1 2-2 0,-3 0 3 15,2 2-4-15,-3 0-1 0,2 0-4 0,-1 4 5 16,-2 2-3-16,-2-2 0 0,2 4 2 0,-3-2 0 16,-1 0-2-16,-1 1-2 0,0 5 4 0,0-5 1 15,-3 4 2-15,-3-1-5 0,0 3-1 0,0-2 2 16,0 1 0-16,1 1-3 0,-2-1 0 0,-1 1 0 15,-3 3 2-15,2-3-1 0,1-2 3 0,3 1 10 16,-6-1-10-16,3 1-1 0,0-2-3 0,3-1-5 16,-1-2 2-16,1-1 4 0,1 0 1 0,-1-1 3 0,0 0-1 15,1-2-1-15,3 1-5 0,-2-4 0 16,0 1 1-16,4 0 3 0,-4-1-1 0,3-2-3 16,-2 2 2-16,2-3 2 0,1-2 4 0,0 5 6 15,-2-2 6-15,2-3 11 0,-2 4 13 0,2-4 8 0,0 0 7 16,0 0 4-16,-2 3 1 0,2-3 6 0,0 0 3 15,0 0 0-15,0 0-41 0,0 0-32 0,0 0 0 16,0 0 0-16,0 0 0 0,0 0 0 16,0 0 0-16,0 0 0 0,0 0 0 0,0 0 0 0,0 0 0 15,19-10 0-15,-13 8 0 0,3-2 0 0,4-2 0 16,2 1 0-16,5 1 0 0,0-3 0 16,8 2 0-16,-8 0 0 0,2-1 0 0,8-1 0 15,-10 2 0-15,0 3 0 0,1-2 0 0,-2 0 0 0,0 3 0 16,-7 0 0-16,-3-2 0 0,0 2 0 0,-2 1 0 15,-1 0 0-15,0-1 0 0,-6 1 0 0,8 0 0 16,-8 0 0-16,0 0 0 0,0 0 0 16,10-1 0-16,-10 1 0 0,0 0 0 0,0 0 0 0,2-1 0 15,-2 1 0-15,0 0 0 0,0 0 0 0,4-4 0 16,-4 4 0-16,0 0 0 0,0 0-468 0,0 0-151 16,0 0-565-16,0 0-1283 0,0 0 567 0</inkml:trace>
  <inkml:trace contextRef="#ctx0" brushRef="#br0" timeOffset="35817.05">8979 7795 7 0,'-3'-6'440'0,"2"0"8"0,0 0 4 16,-2 1 0-16,2 0-7 0,-2 1-15 0,1 0-18 0,2 1-25 15,0 3-34-15,-3-6-29 0,3 6-34 0,-4-3-29 16,4 3-21-16,0 0-22 0,-10 9-19 0,4-4-16 16,1 2-15-16,-2 4-13 0,2 0-17 0,0 0-11 15,0 1-8-15,1-1-10 0,3 2-13 0,1-2-3 16,0 2-3-16,1-1-6 0,3 0-9 0,2-1-3 16,1-3-7-16,-1 2 5 0,6 2-13 0,0-5-1 15,0 0-2-15,0-1-10 0,5 0 2 0,-3-2-9 16,2 2-3-16,1-4-3 0,0 3-10 0,1 0-1 15,-4-1 0-15,4 0 2 0,-6 2-8 0,0-4 2 16,-3 2-3-16,0 1-5 0,1 1 0 0,-3-3-3 16,-2 0 1-16,0 2-2 0,-1 1 10 0,-3 0-4 15,-1 0 2-15,-1 0-3 0,-3 0 0 0,-1 2 0 16,-3-1-4-16,-2 1 4 0,0-1 5 0,-7 3-7 16,3 0-1-16,-5-2 3 0,5 2-4 0,-4-3-11 15,0 1-22-15,-1-2-25 0,2-1-39 0,-2-3-51 16,5-1-63-16,0-2-77 0,2-1-78 0,-4-3-84 15,6-1-92-15,1-2-377 0,-4-3-990 0,4 1 438 16</inkml:trace>
  <inkml:trace contextRef="#ctx0" brushRef="#br0" timeOffset="35984.21">8934 7806 329 0,'3'-10'445'0,"-3"2"34"15,2 1 22-15,0 0 1 0,0 0-8 0,3 1-25 0,0-2-24 16,3-2-22-16,1 5-42 0,7-5-26 0,4 3-32 15,0-2-35-15,3 3-27 0,5-2-21 16,4 0-30-16,0 0-37 0,-3 2-50 0,-1 0-50 16,-7-1-70-16,-1 2-82 0,0 5-93 0,-9-4-94 0,2 3-117 15,-3-3-146-15,-1-1-319 0,-5 1-919 0,0-2 406 16</inkml:trace>
  <inkml:trace contextRef="#ctx0" brushRef="#br0" timeOffset="36966.56">9816 5572 36 0,'5'-17'386'16,"-2"5"0"-16,-1 1 6 0,1 2-7 0,-1-2-8 16,0 3-17-16,0 3-13 0,1 0-17 0,-2 1-22 15,1 0-27-15,0 1-27 0,-2 3-31 0,0-5-25 16,0 5-12-16,0 0-5 0,0 0-21 0,-5 14-15 15,2-11-13-15,-1 6-13 0,0 0-10 0,-2 2-14 16,1-1-8-16,0 0-9 0,-5 5-7 0,3-1-7 16,1-5-8-16,1 2-6 0,1 0-3 0,-1-1-7 15,1 0-5-15,0-6-3 0,4 3-2 0,0 0 0 16,0-4-2-16,3 3 0 0,-1-3-1 0,2 2 6 16,6-3-4-16,0 0 2 0,2 1-3 0,1-2-6 15,0-1-2-15,0 1-3 0,4 0 3 0,2 1-6 16,-2 1-2-16,2 0-2 0,-1 2-1 0,-3 0-1 15,3 1-1-15,-5 0 1 0,4 2-1 0,-7 0 3 16,1 4-6-16,-1 0-2 0,-2-2 1 0,-3 1-1 16,1 6 2-16,1-2-1 0,-6 0-1 0,-1-3 2 15,3 1-2-15,-3-2 1 0,-1 0-2 0,-4 1 2 16,3-1 2-16,0-2 1 0,-5 2 0 0,1-2 2 16,-3-1-1-16,-2 2 9 0,-1-6 9 0,-2 1 17 15,-1 1 3-15,-6-3 2 0,4-1 5 0,-3-1-3 16,1-2-5-16,-3 1-6 0,3 0-2 0,5-2 2 15,0-1-7-15,1 0-7 0,2-2-14 0,3 2-28 16,-1 1-34-16,0-3-59 0,3 2-76 0,3-1-78 16,2 0-73-16,1 0-65 0,5-1-89 0,0-4-354 15,4 2-916-15,-1 1 405 0</inkml:trace>
  <inkml:trace contextRef="#ctx0" brushRef="#br0" timeOffset="37250.06">9896 5644 239 0,'-1'-6'458'15,"1"6"5"-15,0 0-2 0,4-10-18 16,2 9-17-16,2-1-22 0,1-2-24 0,6-2-26 16,2 4-29-16,2-1-19 0,-1 2-30 0,5 0-23 15,8-1-26-15,-5 0-24 0,3 2-12 0,-1-2-24 0,-4 2-18 16,-6-2-14-16,0 2-12 0,-5 0-13 0,-2 0-9 15,-3 0-11-15,-1 0-8 0,-1-1-3 16,-6 1-9-16,10 0 9 0,-10 0 2 0,5-1-9 16,-5 1-9-16,0 0-2 0,0 0-7 0,0 0-10 0,0 0-36 15,0 0-45-15,0 0-64 0,0 0-83 0,-18-5-96 16,18 5-109-16,0 0-127 0,0 0-396 0,0 0-988 16,0 0 437-16</inkml:trace>
  <inkml:trace contextRef="#ctx0" brushRef="#br0" timeOffset="43583.64">14777 4099 350 0,'-1'-7'427'0,"-2"1"2"0,2 1-5 0,0 1-1 15,1 1-11-15,-2-1-14 0,2 4-23 0,-1-6-19 16,1 6-26-16,0 0-22 0,-2-5-31 0,2 5-8 15,-3-2-28-15,3 2-23 0,0 0-26 0,0 0-6 0,0 0 1 16,0 14-6-16,0-4-17 0,3 2-16 0,0 4-9 16,1 7-13-16,3 3-12 0,-1-1-7 15,2 3-15-15,2-1-13 0,0-2-1 0,2 3-13 16,2-2-13-16,-1 2 3 0,2-3 2 0,0 3-10 16,-3-1-2-16,-1 3-4 0,-2-14-6 0,1-1 0 0,-1 0 1 15,-4 0-10-15,2-4-9 0,-2-2 5 0,0 0 0 16,-4-6 27-16,3 1 18 0,-4-4 30 0,5 5 25 15,-5-3 9-15,0-2-16 0,0 0-90 0,7-10-25 16,-6-1 0-16,3 3 0 0,0-5 0 0,2-4 0 16,-1-2 0-16,4-7 0 0,4-2 0 0,-2-4 0 15,-2 4 0-15,3-7 0 0,3-9 0 0,-3 11 0 16,0 1 0-16,-1-3 0 0,1 5 0 16,-1 3 0-16,-4 9 0 0,1 0 0 0,-2 4 0 0,-1 0 0 15,-1 5 0-15,0 1 0 0,-3 0 0 0,2 3 0 16,-2 1 0-16,3 1 0 0,-4-1 0 0,3 0 0 15,-3 4 0-15,0 0 0 0,0 0 0 0,0 0 0 16,7 10 0-16,-4-5-106 0,2 7-292 0,-1-1-92 16,0 2-100-16,-3 0-512 0,4 3-1192 0,3 2 527 15</inkml:trace>
  <inkml:trace contextRef="#ctx0" brushRef="#br0" timeOffset="44117.44">15497 4555 118 0,'0'-5'490'0,"0"1"11"0,1 0 14 0,0 0-2 15,-2-2-11-15,1 6-22 0,-3-4-21 0,3 4-5 16,0-8-37-16,0 8-34 0,0 0-20 0,0-3-33 16,0 3-33-16,0 0-29 0,0 0-9 0,-2 13-34 15,-1-5-19-15,1 4-23 0,0 2-11 0,2 1-20 16,-1 3-11-16,0 6-9 0,-1-4-17 0,2 7-12 16,0-2-7-16,0 2-12 0,0-1-5 0,0-1-7 15,3 0-6-15,-4-1-50 0,2 2-16 0,-2-8 0 16,1 0 0-16,0 0 0 0,1-7 0 0,-1 2 0 15,0-1 0-15,0-3 0 0,0 1 0 0,1-4 0 16,-1 1 0-16,0-3 0 0,0-1 0 0,0-3 0 16,-1 6 0-16,1-6-51 0,0 0-160 0,0 0-61 0,-5-18-53 15,2 9-39-15,1-3-41 0,-2-6-40 16,0-1-55-16,0-9-56 0,-1 0-288 0,1-1-914 16,0 2 405-16</inkml:trace>
  <inkml:trace contextRef="#ctx0" brushRef="#br0" timeOffset="44417.12">15338 4548 229 0,'-4'-3'349'0,"-1"-1"22"0,-1 1 16 16,-1 1 25-16,4 0 7 0,3 2-6 0,-4-5-23 15,4 5-22-15,-5-2-32 0,5 2-29 0,-4-3-26 0,4 3-20 16,0 0-21-16,0 0-1 0,0 0-10 0,0 0-18 16,0 0-7-16,0 0-19 0,18 6-21 15,-7-5-14-15,-1 2-13 0,8-3-10 0,3-2-17 0,6 2-12 16,-1-1-7-16,5-2-16 0,-4-4-1 15,2 3-3-15,-2-2-8 0,-5 2-11 0,-3 0 7 16,0 2 10-16,-3-1 7 0,-4-1 25 0,-1 2 8 0,-4 1 23 16,0-1 10-16,-1 2-3 0,-6 0-3 0,9-1-8 15,-5-1-71-15,-4 2-57 0,0 0 0 0,8 0 0 16,-8 0 0-16,0 0 0 0,0 0 0 0,10-1 0 16,-7 0 0-16,5 0 0 0,0 1 0 0,3 1 0 15,0 1-197-15,0-3-107 0,8 2-55 0,0 2-65 16,-2-3-70-16,5 2-89 0,-7-2-389 0,6 1-1053 15,-2-2 466-15</inkml:trace>
  <inkml:trace contextRef="#ctx0" brushRef="#br0" timeOffset="46683.52">19246 3890 36 0,'0'-5'302'0,"0"5"-3"16,0-3 1-16,0 3-4 0,0 0-3 0,0-5-15 15,0 5 6-15,0 0-10 0,0 0-19 0,2-6 5 16,-2 6-4-16,0 0-12 0,2-3-2 0,-2 3-8 16,0 0-9-16,0 0-13 0,0 0-15 0,0 0-10 15,0 0-15-15,0 0-18 0,0 0-13 0,0 0-17 16,0 0-12-16,0 0 7 0,-4 15 6 0,4-8 6 15,0 1-7-15,-2 1-13 0,2 3-6 0,-2 0-1 16,1 1-11-16,1 4-8 0,-3 1-4 0,3 0-8 16,-1 0-2-16,2 9-6 0,-2-1 0 0,2-1 2 15,-2 0-4-15,5 3-1 0,-4-3-6 0,1 5 3 16,3-4-1-16,-4 0-3 0,2 3 4 0,0-1-10 16,3 0 6-16,-3 1-4 0,0 2-5 0,2-1 2 0,-2 0-1 15,2 1-5-15,-3 0-6 0,6 4-11 16,-6-4-2-16,-1 4 8 0,3 0-6 0,-1 0-5 15,1-1-1-15,2 0-6 0,-1-1-7 0,-2 2 13 16,2-2-5-16,1-1-3 0,-1 1 9 0,0-1-10 16,0 1 2-16,0 1-9 0,2 0 15 0,-5 0 0 0,3-2-17 15,0 4 11-15,-1 2 6 0,-1 6-3 16,-1 4 3-16,2-11 2 0,-3-1 0 0,0 11-11 16,-1-11 0-16,1 13 8 0,4-1-3 0,-1-1-5 15,-1-11 5-15,3 11-10 0,0-2 2 0,0-9 4 0,3 11-6 16,-1-1 4-16,3-1 3 0,-1 4-6 15,-2-13-4-15,4 11 4 0,1-1 8 0,-1 0-8 0,2 1 0 16,1-2-5-16,-4-9 9 0,3 12-9 16,-4-2 2-16,1 2-1 0,-2 0-1 0,0-1 1 15,1-2-2-15,-3-8 6 0,-1 10-5 0,3 0 10 0,1 1-5 16,-5-1-2-16,6 2 2 0,-5 0-4 16,-1 0 1-16,0 2 2 0,1 1-1 0,-3-2 0 15,2 4 2-15,0-3-9 0,2 0 7 0,-3 1-6 16,1 1 1-16,-2-3 1 0,-2 2-4 0,4 0 1 0,-1 1 5 15,-1 0 5-15,3 2-3 0,-5 3-9 0,0-2-14 16,3 2 24-16,-3 0 0 0,1 0 1 0,0 0 1 16,-1-1-21-16,4 1 21 0,-2-1-7 0,0 0-15 15,3 1 23-15,-1 3-7 0,2 21 9 0,-4-25-1 16,1 2-2-16,1 1-7 0,1 21 9 0,-2-25-4 16,-3 3 1-16,5 0-1 0,-1-1-5 0,1 26-1 15,-5-29 0-15,3 28 7 0,-1-29-5 0,2 5 0 16,1 0 0-16,0 25 0 0,-6-26 0 0,2 1 0 15,3 23 0-15,-4-28 0 0,0 4 0 0,0 1 0 16,4 25 0-16,-4-26 0 0,1 24 0 0,4-23 0 16,-5 2 0-16,7 22 0 0,-6 0 0 0,-1-28 0 15,1 5 0-15,-2 2 0 0,0 18 0 0,3-19 0 16,-2 22 0-16,3-23 0 0,-3 24 0 0,0-25 0 16,1 25 0-16,-2-2 0 0,-2-25 0 0,3 3 0 15,0 24 0-15,0-26 0 0,0 2 0 0,-2 26 0 16,3-1 0-16,0-26 0 0,-1 24 0 0,4-22 0 15,0 19 0-15,-1-20 0 0,-1-3 0 0,6 23 0 16,-7-23 0-16,4 2 0 0,-1-2 0 0,4 0 0 16,-3-3 0-16,-1-1 0 0,-1 1 0 0,0-6 0 15,-1 0-17-15,1 1 4 0,-2-13-5 0,-1 0-1 16,2-2-5-16,-4 1 8 0,2-1-23 0,0-3 13 16,-1-2-7-16,1 1-7 0,-1-4-7 0,-2-1-10 15,2-7-6-15,0-1-20 0,-2-2-14 0,-1-2-26 16,3-1-30-16,0-1-27 0,-2 0-41 0,3-5-59 15,-1-1-66-15,0 1-83 0,1-6-119 0,0 0-339 16,0 0-960-16,0 0 425 0</inkml:trace>
  <inkml:trace contextRef="#ctx0" brushRef="#br0" timeOffset="48450.04">14125 5024 63 0,'-7'-2'287'16,"7"2"-16"-16,0 0-11 0,-4-2 5 0,4 2-7 16,-4-4-15-16,4 4-15 0,0 0-14 0,0 0-17 15,-1-3-17-15,1 3-9 0,0 0-14 0,0 0-8 16,5-6-6-16,-5 6 7 0,4-1-6 0,-4 1 4 15,0 0-21-15,8-1-8 0,-8 1-5 0,6-2-7 16,-6 2-4-16,5-1 1 0,-5 1 1 0,8-2-19 16,-8 2-5-16,13-1-2 0,-2 1-10 0,-1-1-2 15,4 1-10-15,-4 0-4 0,9 0 1 0,2 0-11 16,2 1 2-16,6 0 0 0,3-2-2 0,2 0-2 16,0 0-5-16,4 2 13 0,-1 0-16 0,17 0 10 15,-17 1 2-15,4-1-4 0,11-1-3 0,-2 2 1 16,-9-1-5-16,9 0 3 0,-9-1-6 0,7 2 1 15,6 2 4-15,-17-3-6 0,18 0 17 0,5-2 17 16,-4 0 2-16,3 2-8 0,5-1-2 0,28 1-9 16,-28-2-4-16,29 1-5 0,-29 1 0 0,28-1-4 15,-28 0-3-15,32 2-4 0,-3 2-4 0,-2-3 2 16,1-1-1-16,1 3-9 0,-2 3 3 0,4-6-1 16,-6 1 3-16,2 6-7 0,-25-5 2 0,33 2-2 15,-3-3 6-15,6 2 1 0,-5 1 7 0,0-1 6 16,0-2-2-16,-1 2 3 0,0 0 2 0,3 0-2 0,1-1-6 15,1-1 1-15,1-2-1 0,1 4-4 0,2 1-3 16,-1-3 0-16,1 4-3 0,-3-1-1 16,7-1-3-16,-7 0 1 0,3-2-2 0,5 3-4 15,-4 0 4-15,-4 0-2 0,-1 4-2 0,0-7 3 0,-3 4-10 16,2-2 5-16,0-2 2 0,1 0-1 16,-2 0-1-16,2 0-9 0,-5-1 10 0,2 3 4 0,2-2-1 15,-4 1-3-15,3 1 2 0,0-1 0 16,1-2-5-16,-3 3 2 0,7 0-3 0,1 2 2 0,-7-3-4 15,5-2 2-15,-3 5 0 0,2-4-2 0,2 1 8 16,-4-1 4-16,2 1 1 0,0-2 3 0,-4 6 8 16,1-4-2-16,2 3 2 0,-3 1 4 0,-1-3-2 15,0 4-11-15,-1-4 5 0,7 3-1 16,-9 0-5-16,2 3-1 0,2-5-3 0,2 0 1 0,-2 2 1 16,2-2 0-16,2 1-2 0,3 1 1 0,3 1 4 15,-4-4 11-15,0 1-1 0,1 2 4 0,-3-5-1 16,0 0 4-16,-3 3-1 0,5 1-8 0,-10 0-3 15,-1 3-2-15,-1-4-2 0,-28-3 6 0,34 3-3 16,-3 1-5-16,-30-3-1 0,28 2-4 0,1-3 3 16,0 0-8-16,-3 1 8 0,2-3-2 0,-26 5-6 15,27-7 2-15,-1 7-2 0,-30-8 2 0,29 1 5 16,-31 4-8-16,6-3-1 0,-3 0 0 0,2 0-4 16,-2-2 1-16,0 4 3 0,-6-2-2 0,-1 1-1 15,-6-3 3-15,-11 2-3 0,-2 1 1 0,13-1-4 16,-17-2 5-16,0 2-2 0,-1 2 0 0,1-3 0 15,-2-1 6-15,0-2-6 0,1 5-1 0,-3-3-3 16,6 5 0-16,-4-4 4 0,2-1-13 0,-2 1-3 16,4-2-2-16,0 1-3 0,1-3-5 0,3 4-3 15,10-5 1-15,1 2-3 0,-13 2-6 0,14-2-14 16,-13 4 18-16,-5 0-2 0,5 0 0 0,1 4-9 16,-4-4 12-16,0 4-1 0,-1-1 7 0,-3-2 0 15,-3 4-2-15,-2-3 4 0,-7 0 2 0,0 0-9 16,-7 1-15-16,3-1-16 0,-2 3-21 0,-4-3-24 15,2 0-35-15,0 0-30 0,0 0-63 0,-4 0-88 16,-1-3-87-16,1 1-100 0,-4 0-346 0,-4 2-924 16,0 0 409-16</inkml:trace>
  <inkml:trace contextRef="#ctx0" brushRef="#br0" timeOffset="49450.48">20644 4112 2914 0,'-3'-16'195'0,"-1"4"-61"16,1-1 24-16,-1 4 22 0,-1-2 17 0,5 1-5 16,-1 2 2-16,-2 5-3 0,2-3-11 0,-1 2-5 15,-1 0-13-15,3 4-24 0,0-3-18 0,0 3-10 16,0 0-5-16,0 0 0 0,0 0-4 0,10 14 3 15,-6-6 2-15,1 8 1 0,2 3 7 0,-1 6-2 16,5 3-8-16,-3 1 0 0,1 1-18 0,2 0 8 16,0 1-5-16,-2-1-11 0,3 2-5 15,1-2-9-15,1 2-3 0,-5-1-7 0,0-1-5 0,4 1-3 16,-4-4 1-16,0 0-8 0,-3-3-7 16,-1-7-1-16,2-3-5 0,-5-4-5 0,1 0 3 0,-2-5-1 15,2 1 5-15,-2 0 37 0,-1-3 33 0,4-2 28 16,-4-1 22-16,0 0-17 0,0 0-9 0,9-11-13 15,-5 1-7-15,1-6-79 0,0-2-23 0,1-7 0 16,2-3 0-16,1 4 0 0,0-6 0 0,1 1 0 16,3-1 0-16,-2-5 0 0,5 2 0 0,0-10 0 15,3 1 0-15,-6 8 0 0,1-1 0 0,-1 1 0 16,-3 4 0-16,7 2 0 0,-7 3 0 0,-1 8 0 16,-1 1 0-16,-3 5 0 0,0 1 0 0,-2 4 0 15,-1-2 0-15,-1 5 0 0,2-2 0 0,-2 2 0 16,-1 3 0-16,0 0 0 0,0 0 0 0,0 0 0 15,0 0-181-15,10 10-197 0,-10-5-76 0,0 2-76 16,3 1-89-16,-2-1-387 0,2 2-1088 0,-1 2 482 16</inkml:trace>
  <inkml:trace contextRef="#ctx0" brushRef="#br0" timeOffset="49766.53">21470 4407 514 0,'0'0'564'0,"-5"-3"2"0,2 1-12 16,3 2-17-16,-1-5-11 0,1 5-28 0,-3-4-42 15,3 4-36-15,0 0-44 0,4-5-44 0,3 2-33 16,3 0-32-16,3 2-30 0,10-4-12 0,6 0-33 15,3 4-21-15,1 0-8 0,3 1-32 0,0-1-21 16,-3 1-18-16,4-1-9 0,-4 0-15 0,-3-1-7 16,-1 0-2-16,-8 4-12 0,-9-2 0 0,1-1-17 15,-1 1 0-15,-6-1-1 0,3 0 7 0,-4 0-20 16,-1-3-51-16,-4 4-22 0,4-4-61 0,-4 4-62 16,-3-3-80-16,3 3-70 0,-5-4-82 0,0 0-96 0,-4-1-465 15,8 2-1054-15,-2 2 467 0</inkml:trace>
  <inkml:trace contextRef="#ctx0" brushRef="#br0" timeOffset="50217.1">22294 4117 544 0,'0'-6'549'0,"4"2"-4"0,-4 0-1 0,0 0-11 16,0 4-19-16,1-6-26 0,2 4-32 0,-3 2-43 15,1-4-47-15,-1 4-44 0,0 0-26 0,0 0-26 16,9 8-27-16,-4 1-12 0,-2 3-21 0,3 2-25 16,3 3-22-16,1 7-10 0,3 0-19 0,-1 1-11 15,0 1-10-15,1 1-7 0,2-1-16 0,-2 2-6 0,3 0-13 16,-4 1-2-16,1-3-14 0,1 3-5 16,0-1 0-16,-4-2 0 0,2-2-11 0,-3-6 0 15,0-1-14-15,-3-2 5 0,1-4-3 0,-5-1-16 16,5-2-11-16,-6-3 0 0,4 1 0 0,-4-3 0 15,-1 2 0-15,4-4 0 0,-4-1 0 0,0 0 0 0,0 0 0 16,16-11 0-16,-13 2 0 0,4-3 0 0,-1-5 0 16,2-2 0-16,3-5 0 0,3 1 0 0,-2-5 0 15,1 1 0-15,-2-1 0 0,2-2 0 16,0-2 0-16,0 1 0 0,3-1 0 0,-2 0 0 0,-1 2 0 16,0 1 0-16,-3 5 0 0,3 0 0 0,-7 8 0 15,-1 3 0-15,0 2 0 0,-2 3 0 0,1-2 0 16,-3 5 0-16,1 1 0 0,0 1 0 15,-1-1 0-15,-1 4 0 0,3-3 0 0,-3 3 0 0,0 0 0 16,-3 11-247-16,3-4-78 0,0 2-60 0,-3 3-49 16,1 1-48-16,-2 1-54 0,0 6-428 0,2-3-1044 15,1 2 462-15</inkml:trace>
  <inkml:trace contextRef="#ctx0" brushRef="#br0" timeOffset="50550.15">23020 4601 323 0,'4'-3'517'15,"-4"3"-6"-15,4-5-5 0,-3 2-11 0,-1 3-5 16,4-6-15-16,-3 4-23 0,-1 2-22 0,3-3-44 16,-3 3-38-16,0 0-41 0,2-2-33 0,-2 2-16 15,0 0-21-15,0 0-18 0,2 12-20 0,-2-6-17 16,1 4-12-16,-2-1-20 0,-1 1-16 15,2 2-12-15,-1 5-13 0,-1 0-5 0,2 1-15 0,-3-2-5 16,3 2-5-16,-1 0-8 0,-2-2-10 0,3 2-10 16,0-3-4-16,0-3-4 0,0 1 1 0,0-3-26 15,-1 1-15-15,1-1-11 0,0-3-10 0,0 1-14 16,0-2-6-16,0-1-11 0,0 1-15 0,0-1-12 16,0-2-25-16,0-3-6 0,-2 5-31 0,2-5-45 15,0 0-42-15,0 0-57 0,0 0-49 0,0 0-43 16,-2-19-58-16,2 8-51 0,-4 1-359 0,2-1-911 15,-2 0 404-15</inkml:trace>
  <inkml:trace contextRef="#ctx0" brushRef="#br0" timeOffset="50883.17">22848 4584 2711 0,'-4'-5'264'0,"1"0"-49"0,-1 1 31 0,1 0 23 16,-2-5-26-16,2 5 2 0,0-2-12 0,1 1 0 15,-2 0-9-15,3 0 12 0,-2 2-3 0,3-2-7 16,0 5-14-16,-1-5-17 0,1 5-18 0,5-7-16 16,0 2-19-16,4 3-26 0,4-1-4 0,4 1-7 15,3 1-12-15,0-4-8 0,8 4-11 0,-1 1-7 16,4-1-4-16,-3 1-8 0,2-1 1 0,-2 1-12 16,0-3-8-16,-7 3 5 0,2 0-5 0,-6 0-10 15,2 1-7-15,-6-2 24 0,-4 2 4 0,1-1 14 16,-1 0 17-16,-2-3-1 0,-1 3 27 0,-6 0-2 15,10 0 2-15,-6 2-22 0,-4-2-82 0,0 0 0 16,8-2 0-16,-8 2 0 0,0 0 0 0,6-1 0 16,-6 1 0-16,8 0 0 0,-8 0 0 0,11-1 0 15,-4 0 0-15,0 1 0 0,-7 0 0 0,18 0 0 16,-10-2 0-16,1 2 0 0,-2-3-158 0,0 1-178 16,3 0-133-16,-2-2-181 0,-2-1-447 0,-1-1-1187 15,-5 3 525-15</inkml:trace>
  <inkml:trace contextRef="#ctx0" brushRef="#br0" timeOffset="52983.3">14969 3846 59 0,'0'0'368'0,"-9"-3"-7"15,2 1-9-15,4-1-11 0,-1 0-10 0,0-1-21 0,0 1-16 16,0-1-14-16,0-1-17 0,3-1-7 15,-2 0-4-15,2-6-6 0,0 2-11 0,-3-1-2 16,3 0-2-16,2-1-13 0,4-6-10 0,-4-1-12 16,2 0-10-16,5-7-16 0,-2 0-14 0,4-2-17 0,2-2-11 15,1-5-17-15,8-9-10 0,4-4-15 0,16-25-10 16,3 1-8-16,-8 22-6 0,19-24-11 16,1 7-7-16,-14 21-5 0,21-16-4 0,-19 22-6 0,4 1-30 15,1 3-1-15,3 3 0 0,-5 7 1 16,-2-1-1-16,-13 9 2 0,0 0-2 0,-1 3 0 0,-4 3 0 15,-2-3 1-15,-7 7-1 0,0 1 0 0,-8 0 7 16,0 1 4-16,-2 2 0 0,-3-1 0 0,-2 2 0 16,1-1-3-16,-2-1 1 0,-2 1-4 0,-1 0-3 15,1 4-9-15,-5-9-6 0,0 4-11 16,-5 1-15-16,2 0-10 0,0 1-17 0,-1-1-36 0,0 0-20 16,-4 0-10-16,4-2-27 0,0 1-14 0,-2-1-5 15,1 2 5-15,-2 0 6 0,3-3 16 0,-2 4 3 16,-1-1 14-16,1 0 52 0,-1-2 10 0,0 3 15 15,0 2 19-15,-2 0 1 0,0-2 42 16,2-1 25-16,-3 1 30 0,2 2 7 0,3 1 22 16,-2-2 13-16,2 1 18 0,4 0 9 0,0 1 5 0,6 0 4 15,-9 0-3-15,3-1-7 0,6 1-8 0,-7-1-5 16,7 1-10-16,0 0-7 0,-8 0-13 0,8 0-10 16,-6 0-6-16,6 0-5 0,0 0-7 0,0 0-3 15,0 0-1-15,20 3-5 0,-13-2-5 16,4 1-3-16,3 0-6 0,4 0-1 0,1 1-5 15,0-2-3-15,2 0 2 0,-1-1-6 0,-1 2-6 0,-1-1 3 16,-2-1-1-16,-4 0-4 0,0 1 0 0,-1-1 1 16,-3 0-14-16,-1 2 11 0,1-2-1 0,-3 1 1 15,-1 1-1-15,-4-2 5 0,8 6 28 16,-8-1 6-16,0-1 10 0,1 7-4 0,-1-4-3 16,-4 2-12-16,3 1-1 0,-3 1 0 0,0 1-4 15,1 0-2-15,1 4-3 0,-4-1-11 0,6-3 11 0,-4 4-7 16,4-1-2-16,-1-3-8 0,1 1-1 0,1 2-8 15,-1-4-10-15,2 1-12 0,-2-2-13 16,2-1-10-16,2 1-19 0,0 0-29 0,-2-1-37 16,2-2-36-16,-4 1-44 0,4-1-45 0,-3-4-57 15,0 4-50-15,2 0-58 0,-3-3-82 0,0 4-290 16,-4-4-855-16,0 3 377 0</inkml:trace>
  <inkml:trace contextRef="#ctx0" brushRef="#br0" timeOffset="54350.04">16285 2685 121 0,'3'-13'438'15,"0"-4"13"-15,0 1 5 0,0 4 4 0,-2 2 7 0,0-2-11 16,-1 5-10-16,2-2-16 0,-1 3-16 0,0 0-40 16,-1 2-40-16,1 1-40 0,-1 3-33 0,0 0-24 15,0 0-16-15,0 0-19 0,4 22-26 0,-3-1-8 16,1 4-19-16,0 6-17 0,1 0-16 0,2 6-4 15,1-4-16-15,2 2-3 0,3 10-9 0,-2-8-11 16,0-1 1-16,3-5-13 0,1-1-13 0,-1-5-4 16,-1 0-9-16,-2-9-3 0,2 0-3 0,-5-6 0 15,2-1-3-15,-4-3 4 0,1-3 3 0,-1-1 19 16,1 1 7-16,-5-3 7 0,6-7-9 16,-2 0 3-16,0-2 4 0,0-10-4 0,1 0-2 0,-1-5-45 15,2-1-13-15,-3-1 0 0,-2-2 0 0,4-1 0 16,-2-1 0-16,1-1 0 0,1 0 0 0,-1 3 0 15,1-2 0-15,0 2 0 0,-3 10-55 0,1 2-128 16,-1 3-66-16,0 4-90 0,0 1-74 0,1 5-47 16,-2 3-57-16,-1 0-69 0,5 7-313 0,0 2-973 15,-2 1 431-15</inkml:trace>
  <inkml:trace contextRef="#ctx0" brushRef="#br0" timeOffset="55483.28">16698 2974 157 0,'1'5'401'0,"-1"-3"9"0,0-2 11 16,3 8 3-16,-2-7-1 0,-1-1-21 0,0 0-36 0,0 0-39 16,0 0-29-16,10-9-30 0,-6 0-23 0,4-1-22 15,-1 0-8-15,4-5-12 0,-2 2-7 0,-2-4-6 16,6 1-6-16,-5 1-10 0,-2-1-10 16,-1 1-3-16,-1 2-3 0,-3 1-9 0,2-1-15 15,-3 2-2-15,0 1-8 0,-1 0-11 0,-2 4-8 16,-1 0-17-16,2 1-4 0,-3 3-15 0,5 2-9 0,-12 2-1 15,3 6-12-15,0-1-10 0,1 3 0 0,1 4 0 16,0 2-4-16,4 1-8 0,0 0-3 16,3 2-9-16,0-2 6 0,5 2-3 0,4-2 4 0,0-2-8 15,3-1-1-15,1-3-2 0,2-1 1 16,1-5-1-16,2-1-4 0,1-5 8 0,-2 0-3 0,-2-3 2 16,2-2-2-16,1-1 1 0,-2 0 1 0,-3-5-1 15,-1-1 3-15,-1 2-1 0,-4 0 4 0,-1-6-2 16,-2 1 5-16,-3 1-4 0,0-2-4 0,-4-1 13 15,-1 2-5-15,-1 2 3 0,-2 5-1 0,2-1 21 16,0 3-13-16,2-1-13 0,1 4-8 0,1 0-5 16,-2 1 0-16,3 3 0 0,0 0 1 0,0 0-5 15,0 0-3-15,6 12-6 0,2-4-11 0,2-1-2 16,1 0-10-16,6 3-3 0,0-6-5 0,0 6-8 16,2-3 3-16,0 1-3 0,-3-2 12 0,1 2-6 15,-3-1 5-15,-1-2-2 0,-4 1 7 16,1 0 8-16,-1 1 1 0,-2 3 1 0,-2 1 7 0,0-2 4 15,-3 2 8-15,1 1-2 0,-2-4 4 0,0 3-4 16,1 0 4-16,-2-3-1 0,0-1 1 0,1-1-4 16,-1-1 5-16,1 1-1 0,2-2 4 15,-1-2-2-15,-2-2 2 0,9-2-1 0,-2-3 1 16,2-3 5-16,0-1-4 0,2-2-1 0,-1-2 3 0,1-1 4 16,1-2 5-16,-3 1-4 0,-2-2 3 0,4-6 2 15,-2-1 2-15,-4 5 9 0,0-7-1 0,-1-2 2 16,0 1 1-16,-4-1-2 0,1 0 8 0,-1 0 4 15,-1 9 8-15,1 0 7 0,0 9 3 16,-4-1 0-16,4 2-6 0,0 2-8 0,-1 5-9 0,-2-2 0 16,3 4-3-16,0 0-6 0,0 20 1 0,3-4-1 15,-2 1-17-15,2 9 15 0,-2-6-11 0,5 7 7 16,1-1-5-16,-1 2-16 0,2 0 4 0,-3-3-20 16,4-1-3-16,-4-5 1 0,0-3-6 0,0-2-4 15,0-3-7-15,-2-2 1 0,2 2 10 0,-4-5 7 16,2 3 3-16,-2-5 9 0,0 0-7 0,1-3 3 15,-2-1 2-15,0 0 7 0,0 0-6 0,0 0 1 16,-2-16-4-16,2 8 13 0,-1-2-8 0,2-1-4 16,-1 0 7-16,3-1-2 0,-2 0-4 15,3 0 1-15,0 2 2 0,0 0 1 0,0 1-1 0,3 0-4 16,1 2 2-16,1 2 3 0,1-3-2 0,0 3-2 16,3 1 3-16,4-1-5 0,-1 0 5 0,-2 4 1 15,4-3 7-15,-4 2-10 0,3-3 0 0,-3 2 4 16,-1 1 0-16,-1 0 6 0,1-1-1 15,-2-1 3-15,-3 1 3 0,1-1 0 0,-2 1 2 16,-2-2-2-16,0 2 5 0,0-4-6 0,-2 1-3 0,-1 2-2 16,0-2-2-16,-2 0 4 0,-2 0-1 0,0 1-2 15,2-1 6-15,-2 1-2 0,4 0 3 0,-2 2 1 16,0 3-12-16,-2-5 15 0,2 5-4 16,-2-4-3-16,2 4-7 0,0 0 2 0,0-4-9 15,0 4 10-15,0 0-8 0,0 0 4 0,0 0 0 0,0 0-2 16,-1-5 5-16,1 5-2 0,0 0-2 0,0 0 1 15,0 0 7-15,0 0-1 0,0 0 2 0,0 0 5 16,-4-3-3-16,4 3 8 0,0 0-1 0,0 0 4 16,0 0 1-16,0 0 4 0,0 0-2 0,0 0-6 15,0 0-11-15,0 0 6 0,0 0-1 0,-5 13 11 16,3-5-6-16,0 0 8 0,1 3-3 0,-2 2-5 16,0 1 0-16,3 3 5 0,-1 0-7 0,2-1 3 15,-1 0-9-15,4-1-6 0,0 0 6 0,0-4-4 16,6 4-9-16,-3-5-15 0,0 0-7 0,5-3-14 15,-3 3-7-15,0-3-23 0,3-2-21 0,-7-3-26 16,4 1-43-16,-1-5-35 0,5 1-38 0,-7-1-35 16,1-2-45-16,-1-3-26 0,-2 1-45 0,2-2-58 15,-2-2-64-15,-5-3-281 0,1 1-858 0,0 0 380 16</inkml:trace>
  <inkml:trace contextRef="#ctx0" brushRef="#br0" timeOffset="55651.31">17719 2455 279 0,'-2'-5'466'0,"2"-3"25"0,0 4 17 0,0-1 0 15,0-1-11-15,-2 1-25 0,2 0-30 0,-2 1-49 16,4 0-38-16,-2-1-33 0,0 5-35 0,0 0-53 16,-2-7-61-16,2 7-89 0,-3-1-113 0,3 1-126 0,0 0-127 15,0 0-133-15,0 0-357 0,0 0-836 0,0 0 370 16</inkml:trace>
  <inkml:trace contextRef="#ctx0" brushRef="#br0" timeOffset="56334.13">18009 2641 90 0,'0'-5'459'0,"0"0"10"0,0 0 4 0,0 0-7 0,0 5-17 16,-1-5-22-16,-2-1-37 0,3 6-40 15,0 0-29-15,0 0-28 0,0 0-22 0,-11 8-19 16,6 0-13-16,-2 2-22 0,1 2-24 0,-3 1-13 16,4 3-20-16,-3-1-19 0,4-3-11 0,3 4-13 15,-2-4-16-15,2 1-6 0,1 0-8 0,1 0-10 0,7 3-6 16,0-8-6-16,2 2-9 0,4-2-14 0,3-3-5 15,1 0-6-15,2-5-6 0,1 0-4 16,8-2-8-16,-2-5 0 0,0-1 0 0,-6 2 0 16,-4-2-3-16,5-2 1 0,-3 1-1 0,-5-6 4 15,0 2 1-15,-1-1 1 0,-3-3 1 0,5-5 2 0,-8 5 7 16,0 1 8-16,-3 0 18 0,-1 4 0 0,-1 1 7 16,-2 0 4-16,-1 5-7 0,1-2-4 15,0 3-11-15,-1 3-2 0,1 2-11 0,0 0 5 16,-13 7-11-16,9 0-6 0,-1 1 4 0,0 6 2 15,1 0-2-15,0-2-11 0,3 4-3 0,2-1-1 0,2 1 7 16,1-4 0-16,2-1-3 0,4 3-3 0,-1-7-18 16,4 3 10-16,1-3 1 0,5 1-8 0,-3-5 1 15,4-2 2-15,-1 0 5 0,2-2 2 16,-2-3-2-16,-1-3 0 0,-2 3 4 0,1-6-1 16,-4 2 9-16,3-5 8 0,-4 1 3 0,-3-3 6 0,0-1-1 15,-2-2 8-15,-3 0-1 0,0-1-2 0,-1 0 6 16,-3 1 12-16,0 2-7 0,-3 3-3 0,0 2-10 15,-2 0-5-15,1 5 6 0,-1 0-17 16,-5-1 1-16,4 5-7 0,1 2-1 0,5 0-5 16,-12 2 1-16,7 2-3 0,1 0-5 0,2 1 12 0,-1 2-1 15,3 3-10-15,1-2 4 0,3 2 1 0,3-1-13 16,1 2-8-16,4 1 1 0,3-3-2 16,-1 3-5-16,6-1-1 0,-4 0 1 0,2-2 1 15,0 1 8-15,-1-1-4 0,-2 2 1 0,-4-4 8 16,0 1-2-16,-2-1 2 0,-2 0 5 0,-4-1 1 15,-2 1 1-15,0 1 1 0,-2-1-12 0,-2 1-24 0,-5 3-49 16,-4 2-79-16,-3-2-109 0,-3 0-96 0,-10 4-130 16,-3-2-561-16,3 2-1150 0,-1-1 508 0</inkml:trace>
  <inkml:trace contextRef="#ctx0" brushRef="#br0" timeOffset="57218.08">17075 3315 394 0,'0'-3'481'0,"-3"-2"3"0,0 1-5 16,0 0-14-16,-1 1-14 0,-2 2-19 0,-1 0-29 16,-3 2-28-16,2 0-31 0,-9 5-27 0,5-1-19 15,2 2-28-15,0 0-35 0,-2 4-22 0,6 0-17 16,-2-1-22-16,3 1-20 0,2 2-15 0,1-2-15 15,1-1-9-15,3 1-17 0,2-1-4 0,4-4-9 16,1 1-13-16,0-4-4 0,3 1-10 0,0-4-5 16,3 1 5-16,-2-3-13 0,0-2-3 0,-1-2-2 15,0 0 3-15,-2-2-2 0,4-2 7 0,-6-1 9 16,-3-1 6-16,4-5 18 0,-5 2 2 0,-4-1 5 16,1 0 2-16,-2 1 6 0,-2 2-1 0,-3-2-1 15,1 4-38-15,-2 1-56 0,2 0 0 0,0 1 0 16,1 0 0-16,-1 2 0 0,4 2 0 0,-3 0 0 15,4 0 0-15,0 1 0 0,4-1 0 0,2 0 0 0,3 0 0 16,0 1 0-16,5-2 0 0,4 1 0 16,-1 1 0-16,-3 4 0 0,0 1 0 0,3 3 0 15,-4 0 0-15,3 3 0 0,-2 4 0 0,-1 0 0 16,-2 7 0-16,-1-1 0 0,1 8 0 0,-5 3 0 16,-2 0 0-16,0 2 0 0,-7 1 0 0,3 3 0 0,-1-1 0 15,1 0 0-15,-4 0 0 0,0 3 0 16,-1 12 0-16,1-15 0 0,0 3 0 0,-1 11 0 15,0-14 0-15,3-1 0 0,2 0 0 0,-2-2 0 16,2-3 0-16,2-1 0 0,-1-6 0 0,5-2 0 0,-2 1 0 16,1-3 0-16,0-5 0 0,3-2 0 0,2 0 0 15,-1-5 0-15,0 1 0 0,4-4 0 16,0 1 0-16,-3-6 0 0,5-1 0 0,-3-2 0 16,2-4 0-16,-3-2 0 0,1-2 0 0,-3-3 0 15,-2 0 0-15,0-10 0 0,-3 0 0 0,-3-5 0 0,-3-1 0 16,-6 0 0-16,-3 0 0 0,-1 2 0 0,-2 1 0 15,-3 0 0-15,2 3 0 0,-3 4 0 16,4 4 0-16,0 3 0 0,1 2 0 0,-1 1-111 16,1 4-231-16,4 2-104 0,0 1-148 0,0 1-523 15,7 1-1209-15,2 1 535 0</inkml:trace>
  <inkml:trace contextRef="#ctx0" brushRef="#br0" timeOffset="57833.23">17647 3259 3091 0,'-1'-16'338'0,"-4"1"-48"0,2 3 11 16,1-1 28-16,-2 3 27 0,0 0-4 0,2 2-8 0,-1 2-26 15,1 1-37-15,2 0-22 0,-2 1-29 16,2 4-30-16,0 0-9 0,0 0-5 0,0 0-19 16,0 0-15-16,11 19-11 0,-5-4-14 0,-1 4-12 15,1 7-8-15,1 0-10 0,-1-1-14 0,2 3-24 16,0-2-16-16,-1 1-29 0,-2-2-22 0,4-2-24 15,-4-4-18-15,1-3-16 0,-3 0-21 0,3-4-9 16,-3-1-10-16,2-1 1 0,-1-2 5 0,-4-2 12 16,4-2 10-16,0-3 12 0,-4-1 5 0,0 0 10 15,10-6 11-15,-6-2 12 0,2-1 9 0,-2-2 16 16,1-5 3-16,2 0 11 0,-2-10 8 0,4-1 7 16,-4-1 0-16,0 0 10 0,3 1 9 0,-3 0 15 0,-1 0-7 15,-1 8 26-15,0 2 7 0,-2 3 11 16,0 4-5-16,1 1-14 0,-1 2-13 0,-1 3-13 15,3 3 1-15,-3 1-8 0,0 0-2 0,2 11-3 16,1 0-7-16,-2 1 1 0,-1 5-3 0,1 4-31 0,3-2 0 16,0 0 0-16,-1-1 0 0,0 1 0 0,0-1 0 15,1-1 0-15,0-2 0 0,-3-7 0 16,3 2 0-16,-3-2 0 0,2-1 0 0,-1-3 0 16,-1 2 0-16,1-2 0 0,-2-4 0 0,7 3 0 15,-7-3 0-15,0 0 0 0,11-6 0 0,-6 0 0 0,1 1 0 16,2-5 0-16,-2 5 0 0,3-3 0 0,-2 0 0 15,-4 4 0-15,4-2 0 0,-4 1 0 16,3 2 0-16,0-1 0 0,-2 2 0 0,1 2 0 16,-5 0 0-16,11 4 0 0,-7-1 0 0,4 2 0 0,-3 1 0 15,5-1 0-15,-2 2 0 0,0 1 0 0,-2-3 0 16,5 3 0-16,-2-3 0 0,2 1 0 16,1-2 0-16,-1-2 0 0,3 0 0 0,-4 0 0 15,0-2 0-15,2-2 0 0,-1 0 0 0,0 0 0 16,1-2 0-16,-2-2 0 0,2 0 0 0,3-4-70 15,-2-1-21-15,1 2-29 0,-2-4-36 0,2 0-33 0,-2 1-30 16,-1-1-46-16,0-1-64 0,-6 3-79 0,-2 2-92 16,-2-1-474-16,-1 1-1056 0,-4 4 468 15</inkml:trace>
  <inkml:trace contextRef="#ctx0" brushRef="#br0" timeOffset="58016.96">17688 3243 4316 0,'-12'0'431'0,"0"-1"-153"16,1 1-44-16,2-1-25 0,2-1-26 0,7 2-22 15,-7-2-21-15,7 2-22 0,0 0-22 0,20-9-7 0,-1 5-24 16,13-2-40-16,5 1-65 0,0 0-99 16,18-1-120-16,-16-2-167 0,14-2-488 0,-13 4-990 0,-3-1 438 15</inkml:trace>
  <inkml:trace contextRef="#ctx0" brushRef="#br0" timeOffset="58533.33">18283 3277 112 0,'-3'3'335'0,"3"-3"5"0,-6 2-11 0,6-2-14 16,0 0 13-16,0 0-19 0,0 0-2 0,0 0-8 16,-8 2-4-16,8-2-12 0,0 0-13 0,0 0-16 15,0 0-12-15,0 0-14 0,0 0-14 0,0 0-17 16,0 0-15-16,0 0-17 0,14-9-13 0,-8 6-13 16,0 0-9-16,-1-4-5 0,1 2-7 0,-1 1-5 15,1-5-9-15,0 6-9 0,-2-4-4 0,-1 2 2 16,-1 1-1-16,0 0 1 0,0 0-3 0,-2 4-10 15,1-5-14-15,-1 5-10 0,0 0 1 0,0 0-13 16,-17 5-6-16,7 3-2 0,2-3-1 0,-1 4-8 16,2 0-4-16,-1 0 2 0,0 3-5 0,6-3 0 15,-1 2-3-15,4-2-4 0,3 2 5 0,3-3-16 16,4 1-13-16,5-2-14 0,3-2-21 0,-1 0-29 16,5-4-36-16,6-3-40 0,-1-2-58 0,0-4-65 15,-7 2-72-15,-5-2-79 0,2 0-99 0,-4-4-280 16,-1-2-870-16,-2 2 386 0</inkml:trace>
  <inkml:trace contextRef="#ctx0" brushRef="#br0" timeOffset="58767.61">18662 3066 3043 0,'4'-9'265'0,"-1"1"-65"16,1-2 34-16,-2 2 67 0,3-3 23 0,-4 3 19 16,1 2-3-16,-1 0-12 0,0 1-28 0,0 1-8 15,-1 4-20-15,3-4-14 0,-3 4-21 0,1-8-16 16,-1 8-5-16,0 0 8 0,0 0-3 0,8 17-10 15,-7-5-14-15,2 0-33 0,1 6-164 0,2 0 0 16,-2 0 0-16,0 1 0 0,1 1 0 0,0-1 0 16,3 6 0-16,-1-1 0 0,-2-5 0 0,-1 1 0 15,1-1 0-15,1-2 0 0,-3-2 0 0,2-4 0 16,-3 2 0-16,-1-3 0 0,-1-5-257 0,0 1-185 16,-3 1-60-16,-3-4-60 0,2-1-56 0,4-2-351 15,-11 2-1049-15,11-2 464 0</inkml:trace>
  <inkml:trace contextRef="#ctx0" brushRef="#br0" timeOffset="59567.1">18622 3176 317 0,'-6'-5'412'15,"5"-1"18"-15,-4 4 29 0,2-3 25 0,-1-1 0 16,3 2-11-16,1 4-12 0,-4-7-28 0,4 3-33 16,0 4-34-16,4-8-37 0,1 4-20 0,0 0-17 15,8-1-19-15,-4-1-22 0,6 2-19 0,2 0-18 16,1-3-27-16,0 5-18 0,2 0-15 0,2-1-14 15,-1 1-17-15,0 3-13 0,2-1-7 0,-4-1-5 16,3 3-13-16,2 3-9 0,-7-3-14 0,5 5-11 16,-3-2 0-16,-2 2 4 0,-1 3-10 0,-2-2-7 15,-2 0-13-15,-3-1-25 0,0 2 0 0,-3-1 0 16,1-1 0-16,-3 3 0 0,0-2 0 0,-4-2 0 16,0 0 0-16,0 1 0 0,0 1 0 0,-2-3 0 15,-1 0 0-15,3 0 0 0,-4 0 0 0,-1-2 0 16,4 0 0-16,1-3 0 0,-8 1 0 0,8-1 0 15,0 0 0-15,-9-5 0 0,7 3 0 0,0-3 0 16,0-1-4-16,2-2-15 0,0-2 10 0,2 1 11 16,2-4-18-16,0 2 11 0,1-5-5 0,-1 4-8 15,1 1 7-15,4-3-10 0,-2 3 13 0,-1 3 3 16,-1-1-6-16,1 1 0 0,2 0-3 0,-3 5 9 16,0-1 0-16,3 1-6 0,-2-1 1 0,3 3 3 15,-2 1 5-15,-1 0-6 0,4 1 6 0,-3 0 1 16,3 2-2-16,-1 1 5 0,1 0-8 0,-1-3 2 15,1 3 2-15,2 0 6 0,-3-1-5 0,1-2-1 16,1 2 2-16,2-1 4 0,-4-3 6 0,1 1-3 16,2-3 0-16,-6 2 2 0,3 0 5 0,-1-2 4 15,1-3 3-15,1 2 5 0,-5 0 5 0,0-3-1 16,-1 1-8-16,0-2-3 0,-1 0-14 0,-1 0-5 16,1 2 0-16,-2-1 0 0,-1-3 0 0,-1 0 0 15,1 2 0-15,-3 3 0 0,3-2 0 0,-2 2 0 16,-2 1 0-16,4 4 0 0,-12-2 0 0,12 2 0 15,0 0 0-15,-15 9 0 0,7-3 0 0,3 2 0 16,0 0 0-16,-3 1 0 0,5 2 0 0,1-1 0 16,2 0 0-16,0 1 0 0,2 0 0 0,1 1 0 15,5-2 0-15,-2-3 0 0,2-2 0 0,1 4 0 16,5-4 0-16,0 2 0 0,5-2 0 0,-6-3 0 16,6 1 0-16,-6-3 0 0,5-2 0 0,2 2 0 15,-2-2 0-15,0-2 0 0,-4 1 0 0,0-3 0 16,-4 0 0-16,7-3 0 0,-7 1 0 0,-2-3 0 15,1 2 0-15,1-5 0 0,-3 4 0 0,-2-7 0 16,1 1 0-16,-3 1 0 0,0-2 0 0,0 5 0 16,-3 2 0-16,2 0 0 0,-2 5 0 0,0 0 0 15,0-3 0-15,0 5 0 0,0 3 0 0,0 0 0 16,0 0 0-16,0 0 0 0,0 0 0 0,-7 19 0 16,9-9 0-16,2 2 0 0,-3 0 0 0,6 4 0 15,3-1 0-15,2-3 0 0,-1 1 0 0,6 1 0 16,1-4 0-16,7 3 0 0,2-6-48 0,1 1-71 15,-1-3-52-15,-8-4-72 0,3-2-86 0,0-4-104 16,-6 0-129-16,2 0-486 0,-8-1-1135 0,1-2 502 16</inkml:trace>
  <inkml:trace contextRef="#ctx0" brushRef="#br0" timeOffset="61150.1">21779 3850 263 0,'0'0'372'15,"-11"3"-1"-15,6-3 8 0,-2 1-1 0,2 0-10 16,-1 1 2-16,6-2-17 0,-11 0-9 0,8 2-12 0,3-2-13 16,-10 1-12-16,10-1-7 0,-8 0-7 0,8 0-7 15,0 0-4-15,-8 0-13 0,8 0-8 16,0 0-1-16,0 0-5 0,0 0-12 0,0 0-10 0,-5-5-27 15,5 5-20-15,-1-5-16 0,2 1-16 0,-1 4-16 16,5-10-24-16,3-1-1 0,2-2-8 0,8-6-10 16,5 0-23-16,1-3-72 0,9 0 0 15,10-10 0-15,6-2 0 0,5 3 0 0,29-15 0 0,-4-2 0 16,2 3 0-16,-2-3 0 0,9 2 0 0,-6 3 0 16,0 0 0-16,-25 17 0 0,1 0 0 0,-2 3 0 15,-1 4 0-15,-4 0 0 0,-3 6 0 0,-13 3 0 16,-3 2 0-16,-12 2 0 0,-3 1 0 0,-4 3 0 15,-3 0 0-15,-3-1 0 0,-3 1 0 0,-2 1 0 16,-2 1 0-16,7-1 0 0,-7 1 0 0,0 0 0 16,0 0 0-16,0 0 0 0,-26 4-127 0,18-1-11 15,-5-2-3-15,7 0 0 0,-3 0 6 0,-2-1 1 16,2-1 8-16,1 1 4 0,0-1-1 0,-1-3 8 16,-1 4 9-16,1-5 9 0,-1-1 10 0,-1 2 5 15,0-2 7-15,2 2 2 0,-2-1 15 0,1-1 6 16,-2 1 7-16,2 1 17 0,0 0 12 0,-2 0 9 15,2-1 18-15,0 4 13 0,2 0 7 0,-2-2 16 16,2 2 1-16,3-1 0 0,5 2-2 0,-9-1-14 16,9 1 8-16,-9-4-4 0,9 4-6 0,0 0 0 15,0 0 2-15,0 0 9 0,0 0-2 0,0 0 1 16,23 0-1-16,-13 3 0 0,2-2-5 0,-2 0 1 16,4 0-13-16,-1 1 2 0,1 0-3 0,0-1 0 15,-2 0-5-15,0 0-4 0,0 0-7 0,2 6 8 16,-3-3-4-16,1 1 1 0,-3 3 5 0,-1-2 0 15,-1 1 8-15,-3 2 4 0,2 2-4 0,-1 0 1 16,-1 0 5-16,-2 0-4 0,0 5-8 0,-2 3 2 16,0-3 0-16,-2 1-1 0,0 0-3 0,-2-2-2 15,3 2-17-15,-3 0-16 0,-2-2-18 0,2 1-19 16,-1-4-26-16,-4 4-36 0,3 1-38 0,-2-8-75 16,0 1-53-16,-1 5-62 0,-3-3-64 0,0 0-70 15,-4 0-367-15,3-2-919 0,0 3 407 0</inkml:trace>
  <inkml:trace contextRef="#ctx0" brushRef="#br0" timeOffset="62716.09">23727 2876 298 0,'5'-4'551'15,"-3"2"-4"-15,1-2-14 0,-2 2-9 0,-1 2-4 16,4-2-16-16,-4 2-23 0,0 0-45 0,0 0-44 16,0 0-30-16,0 0-25 0,-5 11-34 0,2 3-23 0,-3 4-20 15,4 7-20-15,-1 2-21 0,-1 1-24 0,6-1-18 16,-2 0-18-16,1 0-18 0,1 0-10 15,2-3-13-15,1-6-16 0,-4 0-4 0,2-2-11 16,-2-3-6-16,2-3-12 0,-2-2-23 0,1-1-46 0,-2-1 0 16,2-1 0-16,-2-5 0 0,-1 3 0 0,1-3 0 15,0 0 0-15,-5-13 0 0,1 4 0 0,1-2 0 16,-3-4 0-16,2-3 0 0,-1-2 0 16,0-5 0-16,-2-1 0 0,4-7 0 0,-4 2 0 0,6-1 0 15,-2-1 0-15,5-1 0 0,-1-13 0 0,3 12 0 16,2-12 0-16,-5 12 0 0,7 1 0 0,0 3 0 15,1 5 0-15,-2-1 0 0,4 13 0 0,8-4 0 16,-4 5 0-16,3 7 0 0,-3-1 0 0,7 6 0 16,-3 4 0-16,-1 2 0 0,0-1 0 0,-1 7 0 15,3 6 0-15,-3-4 0 0,-4 0 0 0,-3 4 0 16,0-2 0-16,-4 2-89 0,-2 0 4 0,-3-1 4 16,-1 2 4-16,-3 3 8 0,-5-3 8 0,-3 0 5 15,0-1 2-15,-8 3 6 0,-1-1 10 0,-5-4 6 16,0 2-1-16,-2-5 4 0,4 2 1 0,5-5 4 15,2 3 5-15,1-4-2 0,1-1 0 0,5-4 3 16,4 2 1-16,0-3-5 0,2 2 9 0,3-4 1 16,2 7 1-16,3-1 0 0,4-2-2 0,7 2 3 15,3 1 1-15,7 3 1 0,1 0 1 0,-8 0 3 16,9 1 0-16,-1 1 0 0,-1 0 0 0,-1 1 0 16,-6-2-3-16,-2-3 5 0,2 4 2 0,-2-2-6 15,-2-2 6-15,1-1-2 0,-4 0 0 0,0-4 1 16,-1 1 1-16,1-2 0 0,-3-2 2 0,2-1 3 15,0-4 6-15,0 2 6 0,2-4 12 0,-3 0 1 16,5-1 13-16,-2-5 1 0,-4-1 10 0,3-2-3 16,0-7-8-16,-4 7 3 0,2-8-6 0,-5 8 1 15,-1-8-7-15,0 4-6 0,-4 2 11 0,0 0-12 16,-1 3 5-16,-2 4-7 0,-1 1-2 0,3 2-11 16,-3 3 1-16,-2 2-1 0,0 3-12 0,6 0 6 15,-13 10-3-15,6 1-7 0,-2 4 3 0,4 1 0 16,0 4 1-16,3-1-16 0,0 0-1 0,2-1-4 15,2 1 4-15,1-2 0 0,5-3-2 0,6 1 0 16,-1-4 12-16,-3-3 0 0,8-1-5 0,-3 0 11 16,1-6-1-16,0 1-4 0,-2-4 1 0,3-1 2 15,-4-2 9-15,3-1 13 0,-2-3 12 0,-1 0 3 16,1-3-3-16,-1-1 11 0,1-2 6 0,-5 0 10 16,1-3-4-16,0 3 3 0,-2-4 3 0,0 1-4 15,-3 3-31-15,1 1-25 0,-2 3 0 0,1 3 0 16,-2 2 0-16,-2 0 0 0,-1 3 0 0,4 1 0 15,-4 2 0-15,0 0 0 0,5 7 0 0,-2 3 0 16,-1 2 0-16,2 5 0 0,-1 2 0 0,-1 6 0 16,-2-7 0-16,0 3 0 0,7-5 0 0,-6-1 0 15,1-3 0-15,1-1 0 0,0 1 0 0,-2-5 0 16,1-1 0-16,0-4 0 0,0 5 0 0,1-6 0 16,-3-1 0-16,0 0 0 0,0 0 0 0,13-8 0 15,-10 5 0-15,3-4 0 0,1-3 0 0,-1-6 0 16,3 1 0-16,-1-1 0 0,1-3 0 0,-1 2 0 15,1 2 0-15,-3 0 0 0,2 5 0 0,-2 0 0 16,-3 4 0-16,3-5 0 0,-5 7 0 0,3 0 0 16,-2 0 0-16,1 1 0 0,-3 3 0 0,0 0 0 15,0 0 0-15,8 15 0 0,-7-10 0 0,3 7 0 16,1 2 0-16,0 1 0 0,-5 2 0 0,0-7 0 16,4 0-37-16,-4-1-19 0,4 1 6 0,2-2 4 15,-3 0 0-15,-2-5 10 0,2 1 5 0,-1-2 0 16,2-1 8-16,-4-1-2 0,14-4 9 0,-5 0 3 15,0-1 9-15,3-1 4 0,2-4 2 0,-3-1 0 16,4-5 2-16,1 3 5 0,0 0 10 0,-1-2 1 16,2 2-3-16,-4 1 12 0,-3 6-9 0,-2-2 1 15,-2 3-4-15,2 1-13 0,-4 2 1 0,2 1 0 16,-2-2 0-16,-4 3 2 0,12 4 1 0,-7-2-2 16,0 3 7-16,1 1-6 0,3 0-3 0,-1 0-5 15,1 1-13-15,2-1-9 0,1 2-2 0,-1-4-5 16,1 2-18-16,1-2-26 0,1-2-31 0,2 1-30 15,-2-3-33-15,-1-1-36 0,1 1-35 0,-1-3-64 16,1-2-60-16,-4 3-45 0,2-5-63 0,2-2-57 16,-5 1-283-16,6-2-878 0,-5 3 389 0</inkml:trace>
  <inkml:trace contextRef="#ctx0" brushRef="#br0" timeOffset="63883.23">25383 2820 228 0,'4'-4'366'0,"-1"1"24"0,0 0 18 16,1-1 4-16,-1 1 12 0,-2 0-6 0,-1 3-9 15,1-7-18-15,1 2-21 0,-2 2-25 0,0 3-19 16,-2-9-24-16,1 7-18 0,0-2-26 0,1 4-27 16,-9-6-21-16,4 4-23 0,-3 0-19 0,0 2-22 15,-2 4-12-15,-3 2-16 0,1 0-12 0,-4 3-13 16,-2 2-7-16,-1 5-12 0,3-3 1 0,3 1-12 16,1 1-10-16,1 1-7 0,2 1 1 0,4-3-11 15,3-5-1-15,2 5-1 0,3-2-12 0,2-2 5 16,0-1-3-16,7-3 1 0,-2-1-1 0,2-2-1 15,0-5-5-15,1-1 4 0,6 0 2 0,-9-2 4 16,3 1 2-16,4-5 13 0,-4-2 5 0,-2 3 19 16,-2-3-4-16,0-1 7 0,5-1-3 0,-8 2 9 15,0-1-7-15,-1 1-2 0,-1 1-6 0,-1-3-41 16,1 5-20-16,-1-3 0 0,-3 5 0 0,1 2 0 16,-1-3 0-16,1 4 0 0,1 0 0 0,-2 3 0 15,0 0 0-15,0 0 0 0,-6 13 0 0,4-8 0 16,-1 5 0-16,5 0 0 0,-5 0 0 0,3 1 0 15,3 0 0-15,-2-3 0 0,3 3 0 0,0-1 0 16,1-4 0-16,0 1 0 0,0-3 0 0,5-1 0 16,-3-2 0-16,3 2-10 0,-4-2-1 0,8-1 3 15,-5-4 3-15,1 2 7 0,1 0 11 0,-4-2-7 16,6-3 2-16,-7 1-3 0,2-2-5 0,1-1 0 16,-4 0 0-16,5-4 0 0,2 0 0 0,-4 4 0 15,-1-2 0-15,2-3 0 0,-5 3 0 0,0 2 0 16,1 0 0-16,0 4 0 0,-2-1 0 0,-1 1 0 15,-1 1 0-15,2 2 0 0,-3 2 0 0,0 0 0 0,0 0 0 16,3 9 0-16,-2-1 0 0,-1 0 0 16,2 5 0-16,-2 0 0 0,2-2 0 0,2 5 0 15,-2-4 0-15,1 1 0 0,3-2 0 0,-2-2-4 16,1-1-18-16,0 0 2 0,0-3 2 0,0-1 1 16,2 0 18-16,-2-1 1 0,2-2-9 0,1-2 18 15,-1 1 6-15,3-3 6 0,1-4-5 0,-2 2-3 16,0 1-14-16,0-3-1 0,0-2 0 0,1 1 0 15,3-3 0-15,-5 1 0 0,3 0 0 0,1-1 0 16,-5 1 0-16,4 2 0 0,-4-1 0 0,0 3 0 16,-2 2 0-16,0 0 0 0,0-1 0 0,-1 4 0 15,0 0 0-15,-4 1 0 0,0 0 0 0,10 2 0 16,-6 3 0-16,-2 1 0 0,3 1 0 0,-1 2 0 16,-1-2 0-16,2 2 0 0,-1 0 0 0,0 0 0 15,1 0-37-15,-3-4-3 0,3 2 2 0,-1-2 2 16,-1-2 12-16,1-1 4 0,-1 0 2 0,-3-2-4 15,12 0 6-15,-6-3 10 0,-1 1-6 0,1 0 5 16,1-3-2-16,-2-2 3 0,4 1 4 0,0-1-4 16,-2 0-5-16,-1 0 2 0,4-2 0 0,-2 1 2 15,0 0-8-15,-1-2 1 0,3 3 4 0,-2 0 8 16,0 1-7-16,1-2 5 0,-3 5-3 0,1 1-1 16,-4-1 1-16,3 1-2 0,-1 0 1 0,0 0-6 0,-5 2 4 15,11 4-2-15,-6-1 7 0,-1-1 2 16,4 0 1-16,-2 3-7 0,-3 2-10 0,6-1-4 15,-3-1-16-15,2 1-1 0,-1 0 2 0,1-3 2 16,0 2 5-16,-1-1 2 0,2-2 5 0,0 1 3 0,2-1 1 16,0-2 5-16,-3 1-1 0,2-2 2 0,0 1 0 15,-3-1 9-15,3-2-2 0,-3 2 1 16,4-2 4-16,-5 0-2 0,1 1 10 0,1-1-8 16,1 0 0-16,-2 0 0 0,0 1-3 0,5-1 14 15,-2-1-1-15,0 0-7 0,3 1-5 0,-3-2 4 0,3-1 2 16,-3 1-1-16,2 0 4 0,-1-1 7 0,-2 0-3 15,0 0 4-15,-1-1 2 0,1 0 0 16,-5-3 0-16,1 2-6 0,-3-3 0 0,0 1-1 16,-2-3-2-16,-3 1-5 0,-2-2 4 0,0 2 1 15,-3-2-4-15,2 3 1 0,-4-3-7 0,2 7 2 0,-1-1 2 16,1 2-1-16,-1 3-7 0,3 0 0 16,-3 4 0-16,1 4-1 0,-1-1 2 0,-1 7 0 15,3 4 4-15,-2 3 8 0,5 6-3 0,2 3 9 16,4 0 6-16,0 2-3 0,0 3-4 0,5 0 2 15,-3-1 2-15,6-2 2 0,-5 3-7 0,1-3-1 0,0 2 3 16,-1-1 1-16,1-4-13 0,3 2-11 0,-5-12-15 16,1 2-14-16,-1-1-24 0,-1-6-27 0,-1-2-24 15,1 2-28-15,-3-5-23 0,1-2-21 16,0 0-43-16,-1-2-54 0,0-2-54 0,0 0-60 16,0 0-46-16,-14-11-386 0,9 2-900 0,0-1 400 15</inkml:trace>
  <inkml:trace contextRef="#ctx0" brushRef="#br0" timeOffset="64067.27">26181 2463 515 0,'-9'-10'556'0,"-3"-1"-13"0,3 4-31 16,2-4-37-16,-2 4-42 0,-1-3-40 0,2 4-41 0,0-1-34 15,2-1-34-15,-1 3-50 0,0 0-62 16,0 0-74-16,0 0-105 0,-5-4-104 0,-2 1-122 15,-4 0-138-15,-9-1-324 0,-1 0-750 0,1-1 331 16</inkml:trace>
  <inkml:trace contextRef="#ctx0" brushRef="#br0" timeOffset="64200.14">25280 2255 374 0,'-8'1'401'15,"2"-1"-5"-15,-1 0-38 0,3 3-35 0,4-3-35 16,-3 2-26-16,3-2-25 0,6 6-49 0,2-3-72 15,4 0-98-15,-1 3-132 0,-2 2-158 0,3-6-158 16,-1 3-464-16,1-1 205 0</inkml:trace>
  <inkml:trace contextRef="#ctx0" brushRef="#br0" timeOffset="64617.04">25413 3244 4752 0,'7'-6'318'0,"5"0"-73"16,-3 0-15-16,-4 4 17 0,0-2 28 0,0 0 4 15,-1 0-31-15,0 2-14 0,0 0-32 0,-4 2-12 16,5-1-21-16,-5 1-17 0,0 0-7 0,7 9 5 15,-3 0-11-15,-4 7-5 0,5 2-52 0,0 7-82 16,1 0 0-16,1 4 0 0,-2-1 0 0,4 1 0 16,0-2 0-16,-2 2 0 0,4-5 0 0,-2 0 0 15,-3-6 0-15,3-1 0 0,3-3 0 0,-6-2 0 16,1-5 0-16,-1 1 0 0,0-2 0 0,-2-2 0 16,4-1 0-16,-3-3 0 0,-5 0 0 0,17-7 0 15,-12-1 0-15,1-1 0 0,-2-3 0 0,4-5 0 16,-2-2 0-16,0-6 0 0,0-1 0 0,1-2 0 15,3-4 0-15,-1 0 0 0,-4-4 0 0,6 1 0 16,-4 2 0-16,0 5 0 0,0-1 0 0,-1 11 0 16,0 2 0-16,-1 5 0 0,-4 3 0 0,7 1-137 15,-3 3-335-15,-4 4-47 0,-1 0-30 0,13 9-24 16,-4 0-418-16,-4 2-1072 0,2 7 474 0</inkml:trace>
  <inkml:trace contextRef="#ctx0" brushRef="#br0" timeOffset="65467.41">25870 3403 8 0,'1'11'193'0,"-1"-1"34"0,2 0 12 15,-2-2 24-15,1-2 17 0,-1 1 19 0,1-3 19 16,1 1 28-16,-1-2 23 0,0 0 2 0,-1-3 1 16,3 4-17-16,-3-4-21 0,0 0-32 0,0 0-25 15,16-8-24-15,-11 4-11 0,2-3-13 0,2-2-13 16,-2 0-24-16,-2-3-11 0,3 1-17 0,-3 1-16 16,0-2-15-16,-1-1-14 0,-1 2-8 0,-1 0-6 15,-2 2-13-15,0 2-12 0,-4 0-6 0,3 3-9 16,-6 1-15-16,0 3-1 0,7 0-4 0,-17 6-15 15,6 0 4-15,2 4-13 0,0 0 4 0,-1 1-5 16,4 1-1-16,2 4-5 0,1-3 1 0,3-2-3 16,3 1-2-16,1 0-1 0,6-2 3 0,1 0-3 15,2 0 3-15,2-3-3 0,1-1 2 0,4-2-2 16,-7-2 5-16,4-2 2 0,0-1 7 0,-1-1 5 16,-6-2 8-16,4-1 9 0,-2 0 1 0,-1-2 3 15,-1 1 3-15,1-2 11 0,1-6-7 0,-1 3 1 16,-4 1-8-16,2-1-7 0,-3 0 6 0,2 3-13 15,-3-2 5-15,0 6-9 0,-1 0-13 0,-1-2-7 16,1 2-1-16,-1 2 3 0,-3 2-9 0,8 0-4 16,-8 0 7-16,5 6-10 0,0 0 12 0,2-1-26 15,-1 4-2-15,-2-2-6 0,2 3-11 0,2-1-5 16,6-1 0-16,-1 2 0 0,2-2 2 0,2-1 6 16,-1-2-3-16,2-1 3 0,-4-3 5 0,3 0 7 0,1-2 4 15,-3-1-1-15,-3-4 5 0,-1 2 9 16,3-3-5-16,0-3 0 0,-6 2 6 0,3-5 6 15,1-1-1-15,-3-2 3 0,-3-1 9 0,2 1 6 16,-4-3 2-16,0 0 3 0,1-7-10 0,-1 2 3 16,1-3 2-16,-4 8 3 0,0 1 15 0,-1 0-2 15,0 0 9-15,0 6 7 0,0 0-6 0,0 4 5 16,1 4-18-16,-1-2-5 0,0 6-21 0,-1-3-7 16,1 3 0-16,0 0 0 0,3 14 0 0,-3 0 0 15,1 3 0-15,2 3 0 0,-2 4 0 0,3 1 0 16,1 3 0-16,-1-3 0 0,3 0 0 0,-3-1 0 0,4 0 0 15,-3-6 0-15,0-2 0 0,0-2 0 16,0 2 0-16,-2-7 0 0,-2-1 0 0,2-3 0 16,-1-1 0-16,0-2 0 0,-2-2 0 0,0 0 0 15,2 2 0-15,-2-2 0 0,0 0 0 0,3-11 0 16,-1 4 0-16,-2 0 0 0,3-3 0 0,-1-1 0 16,2 1 0-16,1 0 0 0,0-1 0 0,1 0 0 0,3-2 0 15,1 1 0-15,1 0 0 0,2 0 0 16,1 2 0-16,-1 2 0 0,2-1 0 0,-1 1 0 15,3 1 0-15,-6 1 0 0,2 1 0 0,0-2 0 16,-2 3 0-16,0-1 0 0,-1 0 0 0,-4 2 0 0,-1 0 0 16,2 1 0-16,-4 0 0 0,1 1 0 0,-4 1 0 15,8-3 0-15,-8 3 0 0,3-2 0 16,-3 2 0-16,0 0 0 0,0 0 0 0,2 7 0 16,-2-7 0-16,-5 11 0 0,3-3 0 0,0 3 0 15,0 0 0-15,0 0 0 0,-2 1 0 0,4 5 0 0,2-4 0 16,0 2 0-16,0-3 0 0,2 1 0 0,1-3-80 15,1-1-134-15,2 2-54 0,3-4-44 16,-2 1-59-16,1-5-43 0,2 2-50 0,6-3-73 16,-8-2-386-16,-2-2-997 0,-2 0 441 0</inkml:trace>
  <inkml:trace contextRef="#ctx0" brushRef="#br0" timeOffset="65617.34">27013 3123 70 0,'0'-11'482'0,"-2"2"10"15,0-3-4-15,-1 1-16 0,2 2-13 0,0 4-12 16,1-2-26-16,-2 5-50 0,2-4-39 0,0 6-57 16,0 0-74-16,0 0-49 0,0 0-79 0,3-3-111 0,-3 3-123 15,0 0-132-15,0 0-415 0,5 10-766 16,-2-5 340-16</inkml:trace>
  <inkml:trace contextRef="#ctx0" brushRef="#br0" timeOffset="66533.31">27231 3211 261 0,'0'0'413'0,"4"-4"19"0,-1-1 13 16,0 3 10-16,-3 2-7 0,4-5-20 0,-3 3-22 16,-1 2-28-16,0-5-25 0,0 5-33 0,-1-5-31 15,1 5-27-15,-2-3-31 0,2 3-22 0,0 0-28 16,-16 3-16-16,11 2-17 0,-3 2-13 0,-2 4-14 15,1-3-10-15,-1 6-15 0,0 0-6 0,2 1-11 16,1 1-9-16,1 2-8 0,1-2-3 0,3 0-5 16,4 0-6-16,2-4 1 0,3-1-5 0,3 4-5 15,1-8 3-15,2 4-4 0,1-2-8 0,3-1-6 16,1-1-6-16,-2-5-4 0,6 0-6 0,-4-2-11 16,0 0-4-16,1-4-8 0,-2-1-7 0,-1-2 2 15,0-2-7-15,-1 0 2 0,-2-3 1 0,-2-1 4 16,1 0 0-16,-6 4 3 0,3-6 1 0,-1 2 5 15,-3 2-1-15,-1 0 4 0,-1 1 16 0,1 1 9 16,-2 3 2-16,0 0 4 0,0 2-1 0,1 0-11 16,-3 1 0-16,0 3-1 0,3-6-9 0,-3 6-2 15,0 0 4-15,0 0 3 0,0 0-5 0,0 0 4 16,0 0-1-16,10 11-4 0,-9-10 3 0,3 3 3 16,-3-2 0-16,6-1 2 0,-2 2 0 0,0 0 2 0,-1-2 0 15,-4-1 9-15,9-1-1 0,-9 1 2 16,6-6-3-16,-2 5-2 0,-1-2-1 0,0-2-1 15,1-2-2-15,-4 2 3 0,3-1-7 0,-2-2-1 16,-1 1 4-16,-1-2-7 0,-2 4 2 0,2-2 4 16,-2 0-5-16,0 2 5 0,-1 0-3 0,0 3-3 15,-1-1-2-15,-2 3 4 0,-3 3 0 0,1 0-10 16,0 4-4-16,0 1 7 0,1 1-2 0,2 1 1 16,1 2 4-16,1 1 1 0,2 5-2 0,2 0 3 15,4-1-5-15,-1 1 2 0,3-4 3 0,1 2-1 16,2-7 3-16,4 4-1 0,-3-2 2 0,7-3 0 15,-3 2 1-15,5-7-3 0,1 3 2 0,-3-3 0 16,5 0 2-16,-3-3 8 0,0-3 14 0,0 0 10 16,-1-3 2-16,0 3 10 0,0-4-8 0,-3-2 4 15,2-1 0-15,-2 0-10 0,-2-5 3 0,1 1-4 16,4-7-8-16,-3 1-2 0,1-2-7 0,0-1 1 0,-5 0 6 16,1 0-11-16,-1 0 7 0,-4 6-3 15,0-1-4-15,-4 1 4 0,-3 5-4 0,0 1 0 16,0 0-4-16,-1 2-14 0,-3 4 8 0,-1-1 1 15,-2 1-3-15,0 3-8 0,-1 1 3 0,0 2-8 16,-3 1 6-16,-2 4 1 0,2 0-1 0,3-1-4 0,-1 6 5 16,2-1-3-16,2-1 2 0,1 1-2 0,1 0-6 15,2 3 7-15,4-2 1 0,-1-2-3 16,3 1-20-16,3 0 13 0,3 2-16 0,0-2 8 16,4-3 0-16,-3 0 2 0,3-1-7 0,-4-2 4 15,3 2 3-15,-3-3 2 0,1 1-3 0,1-3 0 16,0 3 6-16,-2 1-2 0,1-3 1 0,-2 3 0 15,3-2 3-15,-3 1 0 0,-2 2-1 0,4 0 3 16,-2-1 2-16,-3 2-2 0,1 0 0 0,-1 0 0 16,-3 0 3-16,0-3-2 0,-3 4 4 0,1-1 0 15,0-1-6-15,-4 1 12 0,0-1 3 0,-3 1-6 16,1-3-4-16,-1 1-8 0,-5 2-6 0,3-3-22 16,-3 0-21-16,0 0-47 0,1-1-57 0,-1-2-65 0,4-1-64 15,-6 2-86-15,12-2-115 0,-15-3-443 16,12-1-1017-16,3 4 449 0</inkml:trace>
  <inkml:trace contextRef="#ctx0" brushRef="#br0" timeOffset="66701.17">28367 3319 3461 0,'0'0'598'0,"0"0"-193"16,0 0-87-16,0 0-60 0,0 0-12 0,0 0-3 15,9-2-7-15,-9 2-28 0,0 0-38 0,0 0-17 16,0 0-28-16,9 2-48 0,-9-2-51 0,0 0-67 15,0 0-91-15,1 2-125 0,-1-2-138 0,0 0-146 16,0 0-319-16,0 0-932 0,0 0 413 0</inkml:trace>
  <inkml:trace contextRef="#ctx0" brushRef="#br0" timeOffset="69051.11">3445 6105 42 0,'0'-8'298'16,"-3"6"-9"-16,3 2-5 0,-1-2-5 0,1 2-14 15,0 0-6-15,0 0-3 0,0 0-6 0,-1-7-6 16,1 7 10-16,0 0-18 0,0 0 2 0,0 0-4 16,0 0-10-16,0 0-3 0,0 0-7 0,0 0-12 15,0 0-11-15,0 0-16 0,0 0-11 0,0 0-20 16,0 0-19-16,0 0-6 0,0 0-8 0,-3 13-3 15,2-7 1-15,1 0 4 0,-4 3-12 0,2 0-8 16,-2 2 0-16,0 4 22 0,0 4-7 0,-4 6-4 16,2 1-8-16,-1 2 8 0,0 3-17 0,-1 1-5 15,1 2-20-15,-5 10 8 0,6-10-14 0,-6 11 5 16,7-11-9-16,-1 1-5 0,-2 11-5 0,0 0-4 16,5-10-7-16,-4 10 7 0,1 2-7 0,1-15-5 15,1 14-27-15,-1-11-22 0,3-1-39 0,-5 13-51 16,4-13-54-16,1 1-61 0,-3 0-93 0,2 0-94 15,3 8-125-15,-1-12-347 0,-3-3-958 0,-1 0 423 16</inkml:trace>
  <inkml:trace contextRef="#ctx0" brushRef="#br0" timeOffset="69233.4">3327 7445 257 0,'0'0'242'0,"0"0"-56"0,0 0-65 15,0 0-72-15,0 0-78 0,0 0-109 0,12-8-149 16,-12 8 66-16</inkml:trace>
  <inkml:trace contextRef="#ctx0" brushRef="#br0" timeOffset="75567.09">4025 4651 93 0,'0'0'240'0,"-4"-7"-10"16,3 4-13-16,1 3-10 0,-4-7-15 0,2 4-19 16,-2 0-11-16,0-1-15 0,0 0-11 0,-2-1-10 15,1 1 3-15,-2 1-1 0,1 0-5 16,-3-5-8-16,1 2-16 0,-4 0 2 0,0 0-10 16,-3 0-3-16,2 1-12 0,-1-2-2 0,-3 0-7 0,-1-1 17 15,-1 0-6-15,-3 2-3 0,-6-6-15 0,2 3 7 16,-5 0-14-16,3-1-4 0,-4 1-2 15,0 2-4-15,-3-2-8 0,0 5 1 0,-1-2-3 16,0 1-4-16,-2 0 3 0,-1-1-6 0,6 4-4 0,-4-1-1 16,2-1 1-16,2 2-4 0,-1 0-2 0,-1 1 9 15,3 1-9-15,3 0-5 0,-2 1 4 0,4-1-2 16,-1 1 5-16,7 1 6 0,-1 1-5 16,4 3-2-16,-9 2 0 0,4-1-4 0,-4 1 1 0,2 3 0 15,0-1 0-15,0 5-2 0,1-2-2 0,-2 2 2 16,-1 0-5-16,3 0 5 0,2-1-6 0,-2 3 1 15,1-2-5-15,-1 2 4 0,2 1 0 0,0-1-20 16,-2 1 1-16,1 0 7 0,5-2 5 0,-2 4 4 16,0-1 8-16,1 0-3 0,1 2-5 15,2 0 8-15,-1 0 1 0,3 1-5 0,-1 0 1 0,6-4-4 16,-3 5-4-16,2-5 9 0,5 2-11 0,-3-1 8 16,2 6-3-16,-4-2-2 0,6 1 0 0,-3-5 0 15,2 6 3-15,4-8-5 0,-2 8 20 0,2 1-15 16,1-6-3-16,0 6 1 0,0-1-1 0,1-1 4 15,2 1 1-15,1 3 3 0,1-3-7 0,0 2 1 16,-2-1-1-16,0 0-4 0,5-1 5 0,-4 2-1 16,4-1 0-16,-2 0 2 0,4 0 2 0,-2 0-7 15,1 0 7-15,1-3-6 0,-1 2 0 0,4 2 2 16,-1-2-2-16,-1-1 13 0,-1 2-8 16,0-1 0-16,0 3-1 0,-1-6 1 0,4 2-1 0,-3-1-5 15,2 2 2-15,2-2-1 0,-4 1 5 0,3 0-7 16,1-1 4-16,3 1 2 0,-2-4-3 0,1 3-7 15,0 0 8-15,2-4-4 0,-1 3 3 0,2-3 10 16,0 1-10-16,0-2 6 0,0 1-8 0,0-1-4 16,3-1-5-16,0 0-6 0,-3-1 3 0,3 1 2 15,-3-4 2-15,-4-2 3 0,8 3-10 0,-6-5 9 16,2 2 11-16,0 0-7 0,-5 0-1 0,4 1-3 16,-1-1 1-16,2-3 1 0,-1 2 2 0,0-3 0 15,-1 0-6-15,1 1 5 0,3-1 1 0,-2 0 3 16,0-1-6-16,-1 1 0 0,0-2 3 0,1-1-5 15,-1 2 2-15,0-3 1 0,2 2-3 0,-2-1-1 16,3-4 5-16,-1 3 1 0,1-3-2 0,0 2 0 16,7 4-1-16,-1-6 2 0,0 0 2 0,-4 0-3 15,4 2 0-15,-5-4 6 0,1 1 5 0,3-1 7 16,-5-1-7-16,2 1 1 0,5-2 5 0,-6 1-3 16,-3 0-2-16,3-1-6 0,-2-1 6 0,-2 1 0 15,3 1-7-15,-2-2 0 0,0 0 9 0,0 2-9 16,-1 0-2-16,0-2 2 0,0 1 6 0,-3-2-7 15,5 2 5-15,-4-2 7 0,2-1-6 0,0 1 2 16,-2 0 3-16,0-1 2 0,0 1 0 0,-2 0-1 16,4-1 0-16,0-1 0 0,-8 2-3 0,8 0 1 15,-4-1-3-15,3-2 3 0,-3 1-4 0,-3 1 1 16,6-2-1-16,-5 3 3 0,3-3-7 0,-5 3 2 16,0-1-4-16,0 0 3 0,1 0 3 0,0-3-3 15,-1 2 3-15,-1 0-8 0,0-2 7 0,4-1 4 16,0 0-1-16,-3 1-10 0,-1 3-1 0,0-2 13 15,4-3-6-15,-3 4-2 0,2-4 0 0,-2 3-4 16,1-5 0-16,-2 6 3 0,3-6-9 0,-3 1 11 16,-2 2 3-16,1 0 6 0,0-1 11 0,-2 1 7 15,2-4-14-15,-2 5-1 0,-1-5-4 0,4 1 3 16,-4-2 7-16,3 1 5 0,-2-2-1 0,-1 0-2 16,3 1 0-16,-4-1 6 0,0-1 6 0,-2-1 6 15,2 0-1-15,0 1 3 0,1-10 6 0,-5 9-5 16,1-6 6-16,-1-1-1 0,-1 6-2 0,1-6-2 15,-2-1-2-15,-1 0-5 0,3 3-3 0,-1-5 4 16,-2 10-6-16,-1-2-6 0,3-5 2 0,-3 2-5 16,0-2 6-16,3 9-1 0,-4-9-3 0,0 0 5 15,1 9 2-15,-1-2 7 0,-1 1 5 0,3-1-2 16,-6-6 0-16,1 1-4 0,2 5-2 0,2 1-8 16,-6-7 4-16,1 3-7 0,-1-5-2 0,5 9 0 15,-4-5-5-15,-3-2 1 0,3 1-4 0,0 0-3 16,0 0 1-16,0 0-2 0,3 4-3 0,-3-4 2 15,1 7 0-15,1-1-3 0,-2 0-1 0,-1 2 5 16,-2-2 6-16,3 3 1 0,-4 0-2 0,3 0 2 16,1 1 2-16,-5-2 3 0,-1 1 3 0,1 2 5 15,2 1-3-15,-4-1-2 0,-4-3 2 0,4 5-4 16,-6-9-2-16,-1 8 1 0,-1-1-2 0,-2-2-2 16,-2 3 0-16,0-1-6 0,2 2-2 0,-1 1 2 0,7 3-4 15,-8-4 0-15,9 4-1 0,-8-5-4 16,-2 3-27-16,9 3-33 0,-2 0-43 0,-4-1-53 15,5 3-57-15,-8 2-72 0,-3 1-81 0,4 0-112 16,-10 3-326-16,4 1-867 0,-5 6 384 0</inkml:trace>
  <inkml:trace contextRef="#ctx0" brushRef="#br0" timeOffset="79983.95">13696 788 202 0,'0'0'401'0,"0"0"-27"16,0 0-31-16,0 0-22 0,0 0-15 0,0 0-14 15,0 0-22-15,0 0-23 0,0 0-13 16,0 0-15-16,0 0-16 0,0 0-12 0,-4 41-15 15,4-41-11-15,0 0-10 0,0 0-10 0,0 0 7 16,-5 16 5-16,5-16 4 0,0 0 4 0,0 0-15 16,0 0-10-16,0 0-13 0,0 0-9 0,0 0-7 15,0 0-11-15,0 0 4 0,13-54-2 0,-13 38-1 16,0 16-9-16,-3-27 1 0,0 10-2 0,-5-1-7 16,-4 6-7-16,6-2-5 0,-11 3 0 0,3 2 3 15,-5 2-16-15,19 7 0 0,-51-8-2 0,20 8-9 16,-5 6 4-16,3 2-6 0,0 6-4 0,-3 2 12 15,-5 10-9-15,0 5 2 0,6 1-6 0,9-5-9 16,-6 9 3-16,14-6 2 0,-1 2-6 0,4 0 1 16,1 3-11-16,5 0 2 0,2-2-6 0,3 0-1 15,4-1-1-15,5 2 0 0,4-5-2 0,3-2 7 16,7-1-17-16,0-5 12 0,3-2-4 16,5-2 2-16,0-3-7 0,3-2 1 0,2-2-15 0,2-1-3 15,0-6-8-15,3 0-6 0,-5 1-12 0,-1-5-1 16,-1-2-5-16,-4 0 5 0,-4 2 1 0,-2-3 4 15,-3-3 2-15,-5 3 2 0,0-2 6 0,-3-1 4 16,0-1 0-16,-4-2 4 0,-1 2 0 0,-5-2 3 16,-3-1-1-16,-3 1-1 0,-4-2 2 0,-5-1 1 15,0 3 3-15,-7-5 0 0,-1 2 0 16,3 6 5-16,1-2 8 0,2 2 8 0,-1 0 5 16,2 1 3-16,6 4 11 0,-1-1-5 0,3-1 4 15,3 2-12-15,-2 0-7 0,8 2 4 0,0 0-4 16,0 0 2-16,0 0 2 0,0 0-10 0,0 0 9 15,0 0-1-15,38 2-8 0,-18-2-1 0,-4-1 0 16,3 1 0-16,2 0-4 0,-2-1-1 0,1-2-10 16,-1 2 6-16,1 0-7 0,-5 0-2 0,2 0 1 15,-3-3 6-15,-4 3-1 0,3 0 8 0,-4-2-5 16,-2 2 3-16,1-1 1 0,-4-2 14 0,2 2 5 16,-6 2 6-16,7-6 9 0,-5 2 9 0,-2 4 7 15,1-7-3-15,-1 7 13 0,-2-7 6 0,2 7 12 16,-3-5 2-16,3 5 0 0,-2-6-1 0,2 6-4 15,-3-5-6-15,3 5-3 0,0 0-18 0,-6-2-13 16,6 2-9-16,0 0-26 0,0 0 0 0,-3 22 0 16,2-8 0-16,0 1 0 0,0 10 0 0,-2-1 0 15,2 3 0-15,-4 0 0 0,2 1 0 0,-1 2 0 16,1 1 0-16,0 1 0 0,-2-2 0 0,2 2 0 16,-2-3 0-16,1 1 0 0,4-6 0 0,-5 4 0 15,5-8 0-15,0-2 0 0,0-1 0 0,0-2 0 16,0-3 0-16,-1-1 0 0,-2-5 0 15,3 0 0-15,0 1 0 0,0-7 0 0,0 8 0 16,0-8 0-16,0 0 0 0,0 0 0 0,0 0 0 16,0 0 0-16,0 0-116 0,0 0-164 0,0 0-71 15,0 0-108-15,9-18-132 0,-5 9-475 0,1-2-1154 16,3 2 510-16</inkml:trace>
  <inkml:trace contextRef="#ctx0" brushRef="#br0" timeOffset="80433.56">14179 1068 51 0,'-8'0'504'0,"8"0"9"16,-5 1 10-16,5-1-10 0,0 0-26 0,0 0-35 16,0 0-46-16,0 0-41 0,0 0-26 0,0 0-25 0,0 0-29 15,21-8-23-15,-7 6-25 0,5-1-17 16,8-1-25-16,-2-2-22 0,6 3-21 0,-3-2-18 16,3 1-26-16,-2-2-31 0,-7 3-30 0,-2-1-36 15,-2 2-41-15,-6-1-42 0,-1 2-37 0,-3 0-44 16,-3 1-42-16,-5 0-41 0,0 0-53 0,0 0-54 15,0 0-48-15,-13 14-38 0,-12-1-259 0,-2-1-743 16,1 3 329-16</inkml:trace>
  <inkml:trace contextRef="#ctx0" brushRef="#br0" timeOffset="80567.09">14226 1189 104 0,'-9'11'159'0,"-5"2"31"0,7-5 15 0,0 4 15 16,2-4 27-16,0-3 25 0,4 0 28 16,1-5 28-16,0 9 17 0,0-9-3 0,6 6-10 0,2-5-16 15,-8-1-21-15,16-1-23 0,-2 0-21 0,-1-1-25 16,8-1-23-16,8-3-21 0,-2 0-30 0,0 0-44 15,0 0-71-15,2-2-106 0,-2 4-120 0,0-3-148 16,-10 1-412-16,14-2-811 0,-4 0 359 0</inkml:trace>
  <inkml:trace contextRef="#ctx0" brushRef="#br0" timeOffset="80917.22">15255 730 3997 0,'10'-15'282'0,"-10"15"-132"0,12-19 6 0,-12 19 4 16,0 0 19-16,4-9-5 0,-4 9-16 0,0 0-9 15,0 0 1-15,0 0 24 0,0 0 3 0,-60 33-3 16,39-12-3-16,-2 3-3 0,-4 1-3 0,4 6 11 15,-5 7-1-15,6 2 3 0,2-8-11 0,5 0-11 16,1 1-6-16,3 1-8 0,2-1-14 0,3-1-13 16,6 0-13-16,3 0-8 0,2-3-70 0,5 0-24 15,1 0 0-15,7-2 0 0,0 0 0 0,5-7 0 16,0 1 0-16,-1-2 0 0,5-5 0 0,-8-5 0 16,0 0 0-16,-1 0-174 0,0-6-87 0,-5-1-64 15,-1-2-64-15,-1-2-51 0,-1-1-59 0,1-2-73 16,-6-5-351-16,-1 0-997 0,4-5 441 0</inkml:trace>
  <inkml:trace contextRef="#ctx0" brushRef="#br0" timeOffset="81267.08">15563 785 22 0,'-4'-22'486'15,"4"22"14"-15,-5-15 16 0,5 15-8 16,0 0-9-16,-6-18-26 0,6 18-39 0,0 0-44 15,0 0-34-15,0 0-21 0,0 0-17 0,0 0-27 16,0 0-9-16,-3 47-20 0,8-18-34 0,0-1-3 0,3 2-38 16,2 2-19-16,-1-2-20 0,0 3-10 15,5-3-15-15,-1 1-8 0,1-2-15 0,-2-1-8 16,-1-6-19-16,2 1 0 0,-3-5-7 0,-1-5-1 16,-1-2-4-16,-2-1-5 0,0-3-8 0,-2 0 9 15,0-2 29-15,1-3 22 0,-5-2 4 0,0 0-5 16,14-7-24-16,-6-3-83 0,-2-2 0 0,3-1 0 15,0-2 0-15,-4-4 0 0,7-8 0 0,-5 1 0 16,2-3 0-16,2-2 0 0,-1-4 0 0,-4 4 0 16,2-1 0-16,5 1 0 0,-7 3 0 0,1 9 0 15,-5 1 0-15,3 4 0 0,-5 14 0 0,4-21 0 16,-4 21 0-16,3-11 0 0,-3 11 0 0,0 0 0 16,0 0-133-16,0 0-250 0,0 0-86 0,0 0-87 15,0 0-553-15,-3 42-1200 0,4-24 531 0</inkml:trace>
  <inkml:trace contextRef="#ctx0" brushRef="#br0" timeOffset="81500.47">16114 1128 3032 0,'4'4'386'0,"-2"1"-96"0,-2-5-63 16,8 5-12-16,-4-3-10 0,-4-2 0 0,2 4 15 15,-2-4 13-15,-1 9-12 0,1-9 8 0,-1 14-5 16,-1-4 13-16,-1 1-7 0,-1-1-12 0,-3 1-9 15,2 7-17-15,-4-2-11 0,-1 1-24 0,-4 4-12 16,5-4-10-16,-5 5-20 0,-1 2-19 0,1-10-36 16,3 2-41-16,1-2-34 0,0 0-48 0,1 0-53 15,1-4-55-15,3-2-69 0,-1-2-56 0,5 0-62 16,1-6-61-16,0 0-80 0,0 0-419 0,0 0-994 16,35-23 440-16</inkml:trace>
  <inkml:trace contextRef="#ctx0" brushRef="#br0" timeOffset="81717.59">16689 738 53 0,'0'0'497'0,"0"0"-14"0,4-25-14 16,-4 25-34-16,0 0-34 0,6-14-33 0,-6 14-36 0,22-8-36 15,-22 8-27-15,32-4-26 0,-4 2-23 0,1-2-21 16,3 4-25-16,0 0-37 0,-1-2-36 15,0 3-41-15,-31-1-33 0,48 0-34 0,-48 0-57 16,32 0-40-16,-32 0-45 0,23-4-54 0,-23 4-45 16,0 0-50-16,10-14-318 0,-10 14-666 0,0 0 295 15</inkml:trace>
  <inkml:trace contextRef="#ctx0" brushRef="#br0" timeOffset="82050.1">16717 628 6 0,'0'0'374'16,"-36"7"9"-16,36-7 9 0,0 0 4 0,0 0 6 15,-24 2-7-15,24-2-18 0,0 0-23 0,0 0-25 16,-14 9 7-16,14-9 14 0,0 0-5 0,-4 21-15 16,4-21-9-16,1 23-3 0,2-7-20 0,-3-16-12 15,5 32-10-15,-4-13-23 0,1 0-22 0,0 7-20 16,3-1-17-16,-5 0-15 0,3 0-20 0,-3-1-16 16,0 3-13-16,-3-2-9 0,3 0-11 0,0 2-11 15,-1-9-10-15,-2 1-85 0,2-1-4 0,1 0 0 16,0 0 0-16,0-5 0 0,1-1 0 15,-1 0 0-15,4 0 0 0,-4-4 0 0,4 2 0 16,1 0 0-16,0-3 0 0,4-2 0 0,0 2 0 16,4-4 0-16,6 2 0 0,-1 3 0 0,1-7 0 0,3 0 0 15,7-2 0-15,-1 1 0 0,4-1 0 0,-2-2 0 16,-1-1 0-16,-10 1 0 0,10 0 0 0,-9-1 0 16,-1 0 0-16,0-2-23 0,-5 1-171 0,-1 0-32 15,-3-1-27-15,0 0-39 0,0-4-42 16,-8 5-56-16,-2-2-47 0,0-3-67 0,-8 0-419 15,-3-3-1001-15,-2 4 443 0</inkml:trace>
  <inkml:trace contextRef="#ctx0" brushRef="#br0" timeOffset="82217.33">16777 979 291 0,'-13'-3'408'0,"3"-2"16"16,2 3 18-16,-3-2 14 0,6 1 3 0,5 3-7 15,-9-4-23-15,8 0-37 0,1 4-42 0,0-7-30 16,0 7-24-16,10-6-37 0,0 1-26 0,3 0-25 15,5 0-19-15,2 0-24 0,8 1-38 0,3-2-49 16,1 2-53-16,0-1-66 0,0-1-79 0,-1 4-70 16,-2-3-104-16,-2-2-102 0,-9-1-431 0,2-2-897 15,-1 2 397-15</inkml:trace>
  <inkml:trace contextRef="#ctx0" brushRef="#br0" timeOffset="82550.07">17238 455 183 0,'0'0'515'0,"0"0"3"15,-2-24-19-15,2 24-8 0,0 0-19 0,0 0-30 16,15-15-24-16,-15 15-29 0,0 0-32 0,0 0-12 16,51 8-27-16,-51-8-23 0,45 18-19 0,-18-4-20 15,-1 1-22-15,-1 4-14 0,1 3-20 0,-1 5-26 16,2 0-22-16,6 12 3 0,-15-9-18 0,5 12-12 15,-9-7-12-15,3 11-8 0,-3-1-11 0,-3-1-12 16,-7-9-9-16,-1-1 4 0,-1 11-21 0,-4-12 2 16,0 1-6-16,-3-2-2 0,-2-2 1 0,-1-1-4 15,-1-3 0-15,-1 2 0 0,-3-3-8 0,3-3-10 16,-7 2-29-16,3-4 0 0,-1 0 0 16,2-5 0-16,-1 0 0 0,-1-2 0 0,1-2 0 15,1 1-5-15,3-3-145 0,-2-2-82 0,2-2-87 16,0 0-147-16,2-3-165 0,8-2-434 0,0 0-1154 15,-17-9 511-15</inkml:trace>
  <inkml:trace contextRef="#ctx0" brushRef="#br0" timeOffset="82717.63">17982 1084 4323 0,'4'-3'589'15,"0"1"-252"-15,-3 0-53 0,-1 2-20 0,4-3 4 16,-1 0 27-16,-3 3-36 0,0 0-38 0,1-4-33 15,-1 4-25-15,4-2-17 0,-4 2-43 0,2-3-65 16,-2 3-86-16,0 0-127 0,3-3-136 0,-3 3-179 16,0 0-586-16,0 0-1166 0,0 0 517 0</inkml:trace>
  <inkml:trace contextRef="#ctx0" brushRef="#br0" timeOffset="93833.33">14851 5724 181 0,'0'0'235'15,"-2"-4"3"-15,0 0 10 0,2 4 4 0,0 0 1 16,-1-5 1-16,0 1 11 0,1 4 10 0,-3-4 15 15,2 0 6-15,1 4 5 0,0-6 12 0,0 6 3 16,1-8-1-16,-1 4-3 0,0 1 1 0,-1-2-9 16,1 5 0-16,0-7-3 0,-1 3-6 0,1 4-21 15,0-5-8-15,0 5-28 0,-2-5-24 0,2 5-31 16,0 0-8-16,0 0-26 0,-12 10-11 0,7 1-6 0,-6 4-25 16,-3 7-5-16,1 2-10 0,1 3-4 15,-2 3-13-15,1-2-5 0,-4 1-43 0,4 2-27 16,2-1 0-16,-2-1 0 0,0 2 0 0,3 0 0 0,-1-2 0 15,-2 0 0-15,5-2 0 0,-2-3 0 16,5-8 0-16,-3 1 0 0,3-3 0 0,1-3 0 16,2 0 0-16,0-5 0 0,0 0 0 0,1-3 0 15,1 3 0-15,-3-4 0 0,3-2 0 0,0 0 0 0,0 0 0 16,0 0 0-16,3-17 0 0,0 7 0 0,1-5 0 16,3-2 0-16,1-11 0 0,3 5 0 0,0-9 0 15,3 2 0-15,3-2 0 0,0-15 0 16,3 5 0-16,-2-2 0 0,1-1 0 0,-1 2 0 0,-4 9 0 15,1 3 0-15,-1 0 0 0,-2 4 0 0,1 1 0 16,-4 8 0-16,-2 0 0 0,1 5 0 0,-2 1 0 16,-1 1 0-16,-1 1 0 0,0 4 0 0,-1-1 0 15,-1 1 0-15,2 1 0 0,-3 2 0 0,2-2 0 16,-2 4 0-16,-1 1 0 0,5-4 0 0,-5 4 0 16,0 0 0-16,0 0 0 0,0 0 0 0,4 11 0 15,-3-1 0-15,-2 0 0 0,2 4 0 0,-1 3 0 16,3 1 0-16,-2 2 0 0,3 3 0 0,-3 3 0 15,3 1 0-15,0-1 0 0,0 0 0 0,2 1 0 16,3 2 0-16,-5-3 0 0,5 1 0 0,0-4 0 16,-1 4 0-16,-2-2 0 0,3 1 0 0,0-1 0 15,1-1 0-15,-1 1 0 0,0-9 0 0,0 4 0 16,-3-5 0-16,2 2 0 0,1-2 0 0,-5-4 0 16,1 0 0-16,1 0 0 0,-2-4 0 0,0 2 0 15,2-4 0-15,-4 2 0 0,-1-3 0 0,0 1 0 16,2-1 0-16,-1 0 0 0,-2-1 0 0,0-3 0 15,4 5 0-15,-4-5 0 0,0 3-100 0,0-3-167 16,0 0-47-16,-4 4-65 0,4-4-61 0,0 0-70 16,-6 3-77-16,6-3-346 0,0 0-1010 0,-19-4 447 15</inkml:trace>
  <inkml:trace contextRef="#ctx0" brushRef="#br0" timeOffset="94150.14">14713 6041 273 0,'-9'-1'425'0,"4"-1"17"0,0 0 5 15,5 2 1-15,-8-3-17 0,8 3-21 0,-5-1-31 16,5 1-28-16,-4-3-23 0,4 3-17 0,0 0-10 16,-5-2-13-16,5 2-6 0,0 0-6 0,0 0-9 0,0 0-22 15,0 0-17-15,13-4-17 0,-8 3 1 16,0 0-28-16,3 1-14 0,2-1-9 0,-1-2-27 15,4 2-9-15,6-1-14 0,-5-1-9 0,4 1-12 16,1-2-9-16,0 4-2 0,-1-3-12 0,3 1-9 0,-1 1-15 16,-1-1 2-16,-2 0-1 0,2 2-2 15,-1-2-5-15,-5 2-5 0,-3-2-1 0,4 2-31 16,-6-2 0-16,-1 2 0 0,0-1 0 0,-7 1-32 0,9-2-36 16,-4 2-46-16,-5 0-58 0,0 0-82 0,0 0-117 15,0 0-127-15,0 0-158 0,0 0-349 16,0 0-1088-16,0 0 482 0</inkml:trace>
  <inkml:trace contextRef="#ctx0" brushRef="#br0" timeOffset="108551.25">15747 5520 327 0,'0'0'361'0,"1"-6"-15"0,2 4-6 16,-3 2-5-16,1-5-21 0,-1 5-17 0,3-4-19 16,-3 4-8-16,0 0-7 0,0-4-4 0,0 4-4 15,0 0-9-15,2-4-5 0,-2 4-6 16,0 0-6-16,0 0-5 0,0 0-4 0,0 0-6 0,0 0-6 15,0 0-11-15,0 0-10 0,0 0-10 0,0 0-9 16,0 0-18-16,0 0-7 0,0 0-15 16,-12 13-13-16,4-5 3 0,-4 1-5 0,0 4 4 15,0 3-8-15,-4 4 1 0,-3 5-2 0,-1 0 0 0,1-1-10 16,0 2-5-16,-2 3-2 0,1 0-10 0,3 0-1 16,1 3-6-16,2-3-3 0,-2 2-8 0,5 0-33 15,2 1-30-15,-3 1 0 0,7-1 0 0,0 2 0 16,5 0 0-16,1-1 0 0,3 1 0 0,6-1 0 15,2-3 0-15,-1-1 0 0,7-3 0 0,0 0 0 16,5-2 0-16,-1-3 0 0,2-2 0 0,-2-1 0 16,2-3 0-16,-6-4 0 0,-1-2 0 0,-1 0 0 15,-2 0 0-15,-2-5 0 0,-4 2 0 0,1 0 0 16,-3-3 0-16,0-1 0 0,-1 0 0 0,-1 0 0 16,1-1 0-16,-5-1 0 0,4 3 0 0,-4-3 0 15,0 0 0-15,0 0 0 0,0 0 0 0,0 0 0 16,0 0 0-16,0 0 0 0,4-8-118 0,-4 8-308 15,-2-6-129-15,0 0-627 0,2-1-1281 0,0 2 566 16</inkml:trace>
  <inkml:trace contextRef="#ctx0" brushRef="#br0" timeOffset="112199.56">18221 5510 159 0,'-1'-3'340'0,"-4"-1"-10"16,1 2-13-16,0 0-12 0,-1-2-8 0,1 2-18 15,4 2-18-15,-5-5-4 0,1 1-6 0,-1 3-9 16,4-4-4-16,1 5-5 0,-5-2-9 0,5 2-10 15,0 0-13-15,-4-2-10 0,4 2-16 0,0 0-11 16,0 0-14-16,-4-3-9 0,4 3-13 0,0 0-6 16,0 0-8-16,0 0-10 0,0 0 6 0,0 0 17 15,0 0 2-15,-2 7-3 0,2-7-2 0,6 8-1 0,-1-5-1 16,-1 2-6-16,2 0-9 0,2-1-4 16,0 4-1-16,1-2-5 0,1 0 1 0,0 1-2 15,2-1-9-15,3 2-4 0,-1 1-5 0,4 0-8 16,-5 0-8-16,2 0 1 0,0 2-2 0,-2 2-8 0,1-2-1 15,0 1-2-15,-1 2-9 0,-3-1-4 0,3 2 1 16,-4 2 0-16,0-3-7 0,0 4 2 16,0 0-7-16,-3-1 6 0,3 7-16 0,0 0 1 15,-8-5 0-15,3 6 7 0,-3-6-3 0,-1 5 0 0,-2 1-5 16,-2 0-3-16,-1 0 2 0,-5 0-9 0,2-6 7 16,-1 8-9-16,-1-1 13 0,-2 0-7 0,1 0 1 15,-2-4 7-15,0 1-18 0,-4-1 0 16,6-5 0-16,-8 4 0 0,6-6 0 0,-6 3 0 0,5-4 0 15,-1 1 0-15,1-3 0 0,0-1 0 0,1 0 0 16,1-4 0-16,1 0 0 0,2-1 0 0,0-1 0 16,0-2 0-16,1 0 0 0,3 0 0 0,-3 0 0 15,5-1 0-15,-2-1 0 0,0 2 0 0,5-3 0 16,-7 2 0-16,7-2 0 0,-4 1 0 0,4-1 0 16,0 0 0-16,0 0 0 0,-6 1 0 0,6-1 0 15,0 0 0-15,0 0 0 0,0 0 0 0,0 0 0 16,0 0 0-16,0 0 0 0,0 0 0 0,0 0 0 15,0 0 0-15,6-10 0 0,-6 5-157 0,0 5-258 16,1-6-136-16,-2 0-627 0,1 6-1277 0,-4-6 565 16</inkml:trace>
  <inkml:trace contextRef="#ctx0" brushRef="#br0" timeOffset="113299.9">16865 6347 408 0,'0'0'442'0,"8"3"-4"0,-8-3-4 0,0 0-23 0,0 0-27 16,0 0-27-16,1 6-30 0,-1-6-23 15,-1 4-22-15,1-4-19 0,-3 7-23 0,2-4-17 16,1-3-18-16,0 6-19 0,-4-1-19 0,4-2-12 15,-5 0-9-15,4 1-17 0,-2-1-23 0,2-1-2 0,1-2-6 16,-5 4 5-16,1-2 3 0,4-2 3 0,-9 0 0 16,9 0 6-16,-11-3 4 0,8 0-9 15,-2 1-4-15,2-3-1 0,0 1-6 0,1-5-1 0,2 3 4 16,-2-4-8-16,2 3 3 0,4-1-7 0,-2 1 3 16,2-3 0-16,4 2 2 0,-1 1-16 0,2-1-5 15,-1 2-9-15,1-1 2 0,1 2-9 0,-1 0-6 16,1 3-6-16,3 0-7 0,-8 2-3 0,8 1-13 15,0 0-23-15,-7 1 0 0,4 1 0 0,1 2 0 16,-2 2 0-16,-3 3 0 0,0-2 0 0,1 4 0 16,-4 5 0-16,-1-3 0 0,-1 3 0 0,-2 2 0 15,-3 0 0-15,-2 0 0 0,1 1 0 0,-7 4 0 16,-2-3 0-16,0 0 0 0,-4-2 0 0,0 0 0 16,4-3 0-16,0-3 0 0,-4 2 0 0,3-2 0 15,0-2 0-15,4-4 0 0,2 0 0 0,-2 0-162 16,2-3-186-16,0 0-125 0,1-3-149 0,2-1-476 15,-1 2-1189-15,7-2 526 0</inkml:trace>
  <inkml:trace contextRef="#ctx0" brushRef="#br0" timeOffset="116434.17">14726 6022 39 0,'0'0'138'15,"0"0"-14"-15,0 0-9 0,0 0-15 0,0 0-3 16,15 1-29-16,-7-1-7 0,5 0-44 0,8 0-12 15,6-2-61-15,-4 2-62 0,5-3-129 0,4 2 57 16</inkml:trace>
  <inkml:trace contextRef="#ctx0" brushRef="#br0" timeOffset="117418.42">16136 6220 174 0,'-7'-1'258'0,"1"-1"-11"0,-2 2-16 0,3-1-24 16,5 1-10-16,-12-3-16 0,6 3-12 15,-1-3-9-15,3 2 0 0,4 1-9 0,-12-1-3 16,6-3-7-16,-2 3 6 0,2-1-8 0,-1 0 5 15,-2 0 5-15,2 2 2 0,-4-2 8 0,1 2 5 0,0-2-1 16,2 2-5-16,-2-1 6 0,-3 2-1 0,6-1-1 16,0-1-2-16,0 1-1 0,7 0-5 15,-13 0 2-15,6-1-4 0,7 1-1 0,-9 1-5 16,9-1-1-16,-8 1-16 0,8-1-7 0,-5 2-10 0,5-2-6 16,0 0-7-16,0 0-9 0,-7 0-9 0,7 0-1 15,0 0-4-15,0 0-10 0,0 0 14 0,0 0-1 16,0 0-1-16,0 0-3 0,17 4 3 0,-11-3-7 15,2-1 4-15,2 0-11 0,3 0 0 0,-2 0-2 16,4 0-9-16,6-3 3 0,-2 1-16 0,4-1-4 16,5 4 0-16,0-2-8 0,3-1 0 0,-4 1-4 15,2-2-6-15,0 0 0 0,0 3-3 0,-1-1 10 16,-9-2-13-16,4 2 0 0,-2 1 6 0,-4 0-13 16,3-1-4-16,-2 1-1 0,-6 0 3 0,1 1-4 15,-3-2 3-15,-1-2 1 0,0 3 2 0,-4 0 0 16,0 1-3-16,-5-1-3 0,8-1 5 0,-8 1 2 15,10 0-1-15,-10 0-3 0,0 0-3 0,8 3-5 16,-8-3 1-16,0 0-9 0,0 0-3 0,0 0-4 16,0 0-11-16,8-2 0 0,-8 2 0 0,0 0-4 15,0 0-3-15,6 3-2 0,-2-2-5 0,-4-1-1 16,6 2-2-16,-6-2-5 0,4 2-4 0,-4-2-8 16,0 0-5-16,0 0-8 0,0 0-16 0,0 0-18 15,0 0-19-15,0 0-53 0,0 0-57 0,0 0-57 16,0 0-69-16,-10-9-72 0,2 7-400 0,-2 0-909 0,1 0 402 15</inkml:trace>
  <inkml:trace contextRef="#ctx0" brushRef="#br0" timeOffset="117883.58">15995 6201 109 0,'-9'-1'286'16,"5"-2"-6"-16,4 3-7 0,0 0-4 0,-5-2-11 0,5 2-9 16,0 0-6-16,0 0-8 0,-6-3 4 15,6 3 8-15,0 0-3 0,0 0 0 0,0 0 2 16,0 0 0-16,0 0 1 0,0 0-5 0,-7-2-5 16,7 2-5-16,0 0-3 0,0 0-16 0,0 0-8 0,0 0-16 15,0 0-7-15,0 0-9 0,0 0-13 0,0 0-8 16,0 0-11-16,0 0-13 0,0 0-14 0,0 0-8 15,0 0-14-15,0 0 1 0,16-2-14 16,-10 2-11-16,3-2 0 0,5 0-11 0,-1 1-3 0,6 0-8 16,3-2-8-16,0 2 0 0,6-3-1 0,0 2-5 15,2 1-8-15,-2 0 1 0,4 3-2 0,-1-3-5 16,0 0-1-16,-1 1-1 0,-3-2-5 0,-5 2 7 16,-1-1-6-16,0 1-3 0,-3 0 1 0,-4 0-4 15,-5 1 3-15,4-1-2 0,-7 0 2 0,1 0-2 16,-2 2-1-16,-5-2 4 0,10-2 2 0,-10 2 1 15,5 2 8-15,-5-2-1 0,5 1 8 0,-5-1-3 16,0 0-7-16,0 0 0 0,0 0-5 0,9-1-3 16,-9 1-1-16,0 0 17 0,0 0-23 0,0 0-8 15,0 0-9-15,7 0-17 0,-7 0-23 0,0 0-31 16,0 0-47-16,0 0-67 0,0 0-80 0,0 0-78 16,0 0-80-16,2-5-106 0,-2 5-397 0,0 0-1018 15,0 0 450-15</inkml:trace>
  <inkml:trace contextRef="#ctx0" brushRef="#br0" timeOffset="125133.47">17509 5646 282 0,'0'0'345'0,"0"0"-11"16,0 0-12-16,0 0-23 0,0 0-20 0,0 0-23 16,0 0-23-16,0 0 1 0,0 0-8 0,0 0-4 15,0 0-8-15,0 0-4 0,0 0-3 0,0 0-16 16,0 0-5-16,0 0-12 0,0 0-7 0,0 0-11 16,0 0-3-16,0 0-7 0,-15 7-4 0,11-4-6 15,0 0-1-15,-1-1-6 0,-1 3-3 0,0-2-6 16,0 3-4-16,1-1-8 0,-2 2-4 0,-3 2-3 15,2-1-4-15,0 0-8 0,-2 1-7 0,4 2-9 16,-2-3-5-16,1 1 1 0,1 0-10 0,1 2-7 16,0-1-1-16,2 4-4 0,-3-4-2 0,2 1-4 15,0 2-6-15,3-3 1 0,-2 3-5 0,1-2-2 16,2 0-5-16,1 0 5 0,0 1-11 0,-1-1 1 0,0 2 1 16,0-3-3-16,4 4 4 0,-1-4-11 15,-2 1 0-15,2-1 6 0,-1 1 0 0,3 1 2 16,-2-3-7-16,2 0-4 0,0-1 3 0,0 2-5 15,0-1-1-15,0 0 0 0,1-1-1 0,-1 0 6 0,5 1-6 16,-4-4 8-16,2 1-6 0,2 1-5 0,-2-4 4 16,2 1 1-16,3 2 4 0,-2-2-1 0,0-2-6 15,1-1 1-15,-3 1 0 0,4 0 5 16,-2-2-11-16,1 0 12 0,-3-1-6 0,5 0 1 0,-4-1 2 16,2 1 1-16,-2-1 1 0,-2 0-3 0,3-4-4 15,-1 0 2-15,-1 4 0 0,0-2 6 0,-2-1-1 16,3 0 6-16,-2 0 5 0,-3-1 4 15,3-1-2-15,0 1-1 0,-3 1 3 0,4-2-3 16,0-2 8-16,-4 2-3 0,3 0 3 0,-1-1 1 0,1 0-6 16,-4 0-1-16,1 1 7 0,-1-2-1 0,0 4 6 15,0-4-4-15,-3 3-7 0,3-1 4 0,2-3-1 16,-6 4 0-16,4-4-4 0,0 5-5 0,-1-5 3 16,-2 4 3-16,-1-3 7 0,1 0-13 0,-1 1 8 15,0-2 6-15,0 3 2 0,0-1-1 0,-1 0 5 16,-3-2-3-16,0 5-34 0,3-7 0 0,-4 4 0 15,-3-2 0-15,-1 1 0 0,4 0 0 0,-3 0 0 16,-2-1 0-16,1 2 0 0,0 0 0 0,-1-2 0 16,2 3 0-16,-2-2 0 0,0 1 0 0,2 2 0 15,-1 0 0-15,0 0 0 0,2 3 0 0,2-2 0 16,-2 1 0-16,-1 1 0 0,-3 0-198 0,3 2-210 0,-5 1-163 16,1 0-598-16,0 1-1267 0,1 2 560 15</inkml:trace>
  <inkml:trace contextRef="#ctx0" brushRef="#br0" timeOffset="134183.24">15961 6227 76 0,'0'-5'201'16,"0"5"-4"-16,0 0-9 0,0 0-11 0,0 0 1 16,-2-4-3-16,2 4-10 0,0 0-4 0,-2-4-1 15,2 4-8-15,-3-4-4 0,1 2-3 0,2 2-5 16,0 0-1-16,-8-1 1 0,8 1 2 0,-5-4-4 16,0 3 2-16,5 1-3 0,-7-1-7 0,7 1 5 15,-7-1-6-15,7 1-1 0,-8-3 10 0,8 3-6 16,0 0 3-16,-10 0-6 0,10 0-10 0,0 0-4 15,0 0-4-15,-7 0-12 0,7 0-3 0,0 0-10 16,0 0-5-16,0 0-2 0,0 0-9 0,0 0-3 16,0 0 2-16,0 0 2 0,0 0 12 0,0 0 6 15,0 0-3-15,0 0-6 0,26 3-5 0,-15-3-11 16,2 0-4-16,-1-1-7 0,8 1-6 0,8 2-4 16,-6-3-3-16,6-2-2 0,-5 5-6 0,5-5-3 15,0 0-2-15,0 3-4 0,0 0-3 0,-6 0-3 0,0-2 1 16,0 2-5-16,-3 0 2 0,0-2-2 15,0 2-5-15,-6 0 0 0,1 1 1 0,-2-1 0 16,-2-2-1-16,-1 3-2 0,-2-1 1 0,-1 0 2 0,-1 1-3 16,-5-1-1-16,12 0 2 0,-8 0-4 0,-4 0 2 15,9 0-2-15,-9 0-1 0,5 1-1 0,-5-1-1 16,5 1 2-16,-5-1-1 0,0 0-2 0,0 0 2 16,0 0 0-16,9-2-4 0,-9 2 0 0,0 0-3 15,0 0 0-15,0 0-1 0,0 0-6 0,0 0-7 16,0 0-11-16,0 0-16 0,0 0-14 0,0 0-23 15,0 0-22-15,0 0-32 0,0 0-33 0,-18-5-30 16,12 4-27-16,-2 0-16 0,-2 1-24 0,-1-1-16 16,-3 2-7-16,2 1-6 0,-1-2 6 0,-5 3 12 15,1-2 22-15,4 1 30 0,-6 2 32 0,2-3 34 16,-2 0 36-16,-2 2 34 0,2-2 33 0,1 1 29 16,2 1 23-16,-3-2 25 0,2 1 32 0,-1-2 17 15,4 1 16-15,0 0 18 0,1-1 5 0,-1 0 13 16,4 0 5-16,-2 2 4 0,2-4 12 0,0 2 15 15,-2 0 15-15,6 0 1 0,6 0 6 0,-13-1 3 16,8 2 2-16,5-1 5 0,-10-1-3 0,10 1-8 16,-6 0-12-16,6 0-9 0,0 0-13 0,0 0-13 15,0 0-6-15,0 0-5 0,0 0-8 0,0 0-13 16,0 0-7-16,30 1-10 0,-11-3-6 0,3 3-11 16,4-2-5-16,4 1-8 0,0 0-3 0,0 0-6 15,2 2-1-15,0-3-6 0,0 1-3 0,-1 0-2 16,-2 0-4-16,-7 0 0 0,6-1-3 0,-9 1-2 15,-6-1 0-15,2 1 6 0,-6 0 18 0,-1 0 10 16,-3-1 11-16,4 1 13 0,-9 0 7 0,9 0 5 0,-9 0 1 16,5 0-3-16,-5 0-5 0,5-1-5 15,-5 1-3-15,0 0-9 0,8 1-7 0,-8-1-9 16,0 0-6-16,0 0-7 0,6 1-17 0,-6-1-4 16,0 0-10-16,0 0-19 0,0 0-18 0,0 0-14 0,0 0-22 15,0 0-24-15,0 0-33 0,0 0-32 0,0 0-45 16,4-4-35-16,-4 4-55 0,0 0-20 0,0 0-48 15,0 0-49-15,0 0-49 0,0 0-345 0,0 0-867 16,0 0 383-16</inkml:trace>
  <inkml:trace contextRef="#ctx0" brushRef="#br0" timeOffset="141733.44">20481 5753 174 0,'-1'-2'293'0,"1"2"1"16,-4-5-2-16,1 1 12 0,3 4-10 0,-3-6 8 15,3 3-3-15,-1-2 4 0,1 5 4 0,-1-6 1 16,1 2 5-16,0 4-6 0,0-6-3 0,-1 3-4 16,1 3-12-16,0 0-7 0,0-5-16 0,0 5-21 15,0 0-20-15,0-5-22 0,0 5-18 0,0 0-20 16,0 0-2-16,-4 11-3 0,3-5-3 0,-2 1-15 16,2 5-8-16,-2 0-13 0,1 4-14 0,2 2-3 15,-4-2-10-15,3 9-7 0,-1-5-6 0,2 5-11 16,0 1 6-16,-1-6-17 0,1 6-3 0,3-1-8 15,-5-5-4-15,4-1 2 0,-2-1-3 0,0 0-8 16,0 1-1-16,0-1-5 0,0-1-1 0,1 0-6 16,0-4-1-16,-2 0-11 0,1-2-9 0,-1 1 0 15,1-4 0-15,0 2 0 0,-2-4 0 0,1 0 0 16,0 0 0-16,1 0 0 0,0-3 0 0,-2 1 0 16,1-2 0-16,1-2 0 0,0 0 0 0,-1 6 0 0,1-6-12 15,0 0-32-15,0 0-2 0,0 0-4 16,0 0 1-16,-5-12 5 0,5 12 2 0,-3-8-1 15,6 2 3-15,-3 0 0 0,0-4 7 0,0 0 0 0,0-4 4 16,-3-2 1-16,6-1 3 0,-3 0-3 0,0-1 11 16,2-7-1-16,-2 6 0 0,3-8-2 0,-1 2 12 15,2 1-4-15,-2-2 0 0,-2 6-1 16,1 1 7-16,4-5-8 0,-4 5 2 0,3 0 4 0,1 1-1 16,0-2 4-16,-5 5 11 0,1-1 1 0,3 7 8 15,-1-3 5-15,0 1 7 0,-1 1 5 0,1 1-2 16,-1-1-11-16,0 3 10 0,-1 0-4 0,1 0 0 15,0 1 2-15,3-1-7 0,-3 0 6 0,1 3-4 16,1-2-6-16,-1 0 5 0,5 2-16 0,-4-1 0 16,6 1 7-16,-1-2-2 0,0 4 4 0,2-2-10 15,1-2 2-15,3 5 2 0,-3-1-8 0,1 1 11 16,1-1-11-16,-1 2 2 0,6 0-6 0,-3 2-4 16,-3 0 6-16,0 0 0 0,0 4 4 0,-1-2-10 15,-1 1 1-15,0 5 16 0,-2-2-16 0,-4 2 1 16,0-1 0-16,-1 3-2 0,-4-1 8 0,0 1 0 15,-4 4 2-15,-1-2-5 0,-4 0 5 0,0 2 1 16,-5-2-3-16,0 1 4 0,-5 3 0 0,4-7 1 16,-2 1-8-16,2 0 6 0,-2-2-5 0,1 0 3 15,0 1-4-15,3-3 4 0,-1-2-6 0,4 2 8 16,0-4 1-16,1 1-3 0,-1 1 6 0,3-1-3 16,-2-3-4-16,4 2 0 0,1-3-7 0,1 0 11 15,3-1 2-15,-6 5-3 0,6-5 18 0,-2 1-17 16,2-1-1-16,0 0-6 0,0 0-5 0,0 0 11 15,0 0-3-15,8-13-2 0,-3 9 9 0,1 1-7 16,2-2 1-16,1 0-7 0,2 1 3 0,-2-2 6 16,5 3-10-16,-2-2 1 0,2 2 7 0,1 0 1 15,4-1-2-15,-2 3-4 0,3 0 1 0,-2 1 3 16,0 0 1-16,1 1-3 0,-1 2-6 0,1 2 11 16,0 1-1-16,2 1 1 0,-3 0-9 0,0 1 5 0,-3 2 6 15,-2-2-11-15,2 3 1 0,-2 0 7 16,0 2-13-16,-4-3-2 0,1 3-8 0,-1 0 9 15,-3-2-1-15,-2 2-4 0,-3-1-2 0,-1 2 2 16,-1-4 8-16,-1 2-1 0,-5 0 1 0,-3 1 5 0,1-3-1 16,-4 1-9-16,-5 3 1 0,2-4 10 15,-5-2 3-15,-7 4-3 0,0-2-8 0,1-4 13 16,-1 1-5-16,0 0 9 0,2-2-12 0,5-1 1 16,0-1 10-16,3 0 3 0,-1-3 4 0,6 0-1 0,-1 2 0 15,4-1 14-15,1-1-5 0,4 0-4 0,1 1-2 16,4-1 0-16,-9 0-7 0,9 0 2 0,0 0-8 15,-7-2 3-15,7 2-4 0,0-5 6 16,0 5-14-16,0 0-21 0,2-6-12 0,1 2-25 0,-1 2-27 16,-2 2-35-16,0 0-45 0,2-6-49 0,-2 6-59 15,2-3-60-15,-2 3-59 0,5-5-100 0,-5 5-421 16,0 0-998-16,0 0 441 0</inkml:trace>
  <inkml:trace contextRef="#ctx0" brushRef="#br0" timeOffset="142850.6">24054 6125 161 0,'5'-2'368'0,"-2"-4"-3"0,-2 3-3 0,-1 3-2 16,6-1-14-16,-6 1-14 0,4-2-22 0,-4 2-19 15,0 0-24-15,3-2-23 0,-3 2-10 0,0 0-12 16,0 0-10-16,0 0-12 0,-3 13-15 0,2-10-15 15,-2 2-14-15,-3-1-14 0,5 0-9 0,-3 0-13 16,0 1-2-16,-1-2-5 0,1 1-2 0,-1 1-1 16,-4-1-7-16,5-1 1 0,-1-1 4 0,1 2 7 15,0-3 0-15,4-1 6 0,-5 2-10 0,5-2 3 16,0 0-7-16,-10-3-3 0,10 3-2 0,0-6-5 16,0 3 0-16,0-3-4 0,0 1-12 0,1 0-15 15,3-1 1-15,1-1-2 0,-3 2-11 0,1 0-5 16,3-2 4-16,-3 2-15 0,3-1 4 0,-3 0-13 15,1 3-2-15,2 2-2 0,1 1-4 0,-7 0 7 16,9 4-15-16,-5 1 4 0,0 1 0 0,-1-1-7 16,1 6 0-16,-4-1 6 0,3 2-7 0,-2 0 6 15,-2 6-7-15,-2-2 2 0,2 0 0 0,-4 1-1 16,-3 0 2-16,3 2 2 0,-4-3 8 0,-1 0-2 16,1-2 5-16,-3 0 6 0,-2 1 8 0,2-1-4 15,-4 1 9-15,2-1-4 0,0-1-32 0,0-3-7 16,1 1 0-16,-1 1 0 0,5-6 0 0,0 2 0 15,1-1 0-15,1-4 0 0,1 2 0 0,-1-2 0 0,3 0 0 16,-2-1 0-16,2 0 0 0,4-2 0 16,-4 1 0-16,4-1-42 0,0 0-168 0,0 0-89 0,0 0-121 15,12-9-152-15,1 2-536 0,-2 1-1201 16,6-6 531-16</inkml:trace>
  <inkml:trace contextRef="#ctx0" brushRef="#br0" timeOffset="145117.56">25335 5778 35 0,'2'-1'391'16,"-2"1"-2"-16,0 0-10 0,1-5-14 0,-1 5-21 16,4-3-25-16,-4 3-34 0,0 0-27 0,0 0-29 15,0 0-22-15,0 0-20 0,0 0-20 0,0 0-6 16,0 0-4-16,0 0-24 0,0 0-9 0,8 8-9 0,-8-8-10 16,1 4-7-16,-1-4-5 0,0 0-14 15,0 3 3-15,0-3-6 0,0 5 1 0,0-5 9 16,4 3 3-16,-4-3 22 0,0 0 10 0,0 0 8 15,0 0 2-15,0 0-8 0,0 0-10 0,0 0-5 0,0-13-6 16,0 10 0-16,0-2 0 0,0-1-7 0,-4 1 1 16,4-1-5-16,-4 0-1 0,3 1-3 0,-3 0-11 15,0 0 1-15,1 0-5 0,0 0-7 16,-4 0-6-16,1 2 0 0,-5 0-11 0,-1 2-4 0,1 1-4 16,-1 1-2-16,-7 4 0 0,-6 3-2 0,5 0 3 15,-5 5 14-15,-1 0-4 0,-1 4-3 0,3-1 3 16,-1 2 8-16,1 1-4 0,3 0 0 0,1 1-1 15,4 2 6-15,-2 1-11 0,7-7 1 0,2 2 12 16,0 8-16-16,4-10 6 0,2 4-9 0,3-2 1 16,5 0-3-16,3-3-11 0,5 1-28 0,5 3 0 15,-2-8 0-15,8 3 0 0,3-2 0 0,-2-2 0 16,4-2 0-16,2-2 0 0,-3-3 0 0,3 1 0 16,-3-7 0-16,1 2 0 0,-7-1 0 0,8-1 0 15,-3 1 0-15,-9-2 0 0,1-1 0 0,2 0 0 16,-10 1 0-16,1-2 0 0,-1 0 0 0,-2-2 0 15,1 1 0-15,-1-1 0 0,-2 2 0 0,-3-1 0 16,-1 2 0-16,1 1 0 0,0-3 0 0,-3 4 0 16,3-1 0-16,-4 4 0 0,3-7 0 0,-1 4 0 15,-2 3 0-15,0 0 0 0,0 0-242 0,3-4-173 16,-3 4-118-16,0 0-130 0,0 0-394 0,0 0-1144 16,0 0 507-16</inkml:trace>
  <inkml:trace contextRef="#ctx0" brushRef="#br0" timeOffset="146135.2">28048 6086 249 0,'0'0'391'16,"6"-3"-1"-16,-6 3-7 0,5-4-14 0,-5 4-10 15,0 0-36-15,7-2-28 0,-7 2-25 0,4-1-25 0,-4 1-17 16,0 0-25-16,0 0-21 0,0 0-19 0,0 0-18 16,0 0-7-16,0 0-8 0,0 0-5 0,0 0-14 15,-9 9-1-15,9-9-10 0,-5 6 2 16,3-4 0-16,-2 0-2 0,4-2-2 0,0 0 7 0,0 0-1 16,-2 1 4-16,2-1 10 0,0 0 9 0,0 0 5 15,0 0 1-15,0 0-8 0,0 0-13 0,0 0-10 16,0 0-8-16,4-10-4 0,0 5-10 0,-3 0-5 15,3-1-3-15,-2 1-6 0,2 0 2 0,0 1-9 16,1 0-5-16,-3 2-7 0,2-1-4 0,0 1-4 16,-1-2-4-16,-3 4-10 0,6-1-2 0,-6 1 0 15,0 0-7-15,8 6 17 0,-6-3-15 0,0 1-8 16,0 7 4-16,-1-3 0 0,1 6-6 0,0 0 5 16,-2 0-3-16,0 2 0 0,-2 1-28 0,-2 0-2 15,1 1 12-15,-4 0-7 0,0-1 2 0,1 1 7 16,-3-1 0-16,-4-3-8 0,3 4 16 0,1-3 2 15,-1 2 3-15,-3-1 1 0,0-2 5 0,2-1 4 16,-1 0-6-16,1-1-1 0,2-2 8 0,-2-1-9 16,6-1-4-16,-3-2 7 0,2-1-10 0,1 2-12 15,4-4-17-15,-3 0-26 0,2 3-27 0,0-1-39 16,0-3-38-16,2-2-46 0,0 0-55 0,2 4-54 16,-2-4-50-16,4 4-70 0,-4-4-89 0,5 0-313 0,-5 0-903 15,0 0 400-15</inkml:trace>
  <inkml:trace contextRef="#ctx0" brushRef="#br0" timeOffset="146951">29601 5788 153 0,'4'-6'452'16,"-2"1"-7"-16,4 2 5 0,-2-2-1 0,-1 0 2 16,-1 0-5-16,2 0-12 0,-1 2-12 0,-1 0-19 15,2 0-21-15,-4 3-26 0,1-6-23 0,3 5-39 16,-4 1-20-16,0 0-27 0,0 0-38 0,0 0-12 15,0 0-8-15,7 8-10 0,-5-1 1 0,1 5-24 16,-5 1-7-16,6 4-6 0,0 2-21 0,-3 2 3 16,3 5-16-16,1-1-9 0,3 4-7 0,1-1-10 0,-4-1-4 15,0 2-9-15,3 0-53 0,-2-1-17 16,-1-1 0-16,-1-1 0 0,1-6 0 0,-2-2 0 16,2 0 0-16,0-1 0 0,-4-2 0 0,1-5 0 15,-1 1 0-15,-1-2 0 0,0-1 0 0,0-1 0 0,1-3 0 16,-1 2-65-16,-1-1-91 0,-3-2-46 0,4-3-45 15,-9-1-41-15,9 1-55 0,-10-9-41 16,2 4-44-16,-2-5-41 0,2-6-40 0,-2 0-341 16,0-9-922-16,-2 2 408 0</inkml:trace>
  <inkml:trace contextRef="#ctx0" brushRef="#br0" timeOffset="147333.34">29592 5813 203 0,'-6'-9'312'0,"0"0"3"16,2 0 10-16,1 2 17 0,-1 3 1 0,0-7 4 15,0 6-2-15,3 0 4 0,-2 2-6 0,3-1-15 0,-2 0-13 16,2 4-21-16,0-4-15 0,0 4-42 0,-2-4-9 16,2 4-23-16,0 0-11 0,0 0-17 15,13 0-5-15,-13 0-10 0,18 6-6 0,-6-2-8 16,5-1-12-16,1 3-11 0,1 1-1 0,8 4-20 0,-1-4-17 16,5 7 3-16,-1-3-6 0,3 3-7 15,-2-1-15-15,-3 2 4 0,4-2-13 0,-5 2-3 0,1 1-6 16,-2 0-7-16,-3 2 1 0,-2 1-8 0,-8-5-2 15,3 7-2-15,-4-4-4 0,-5-1-5 0,2 9 5 16,-2-2-5-16,-6-3-11 0,-1 0 11 0,0-1-1 16,-3 8-3-16,-4-7-3 0,2-2 7 0,-4 0-8 15,-3 3-1-15,0-4 3 0,0-1 1 0,-4-3 2 16,2 3 0-16,-10-1-7 0,1-1-10 0,-4-1 25 16,0-3 10-16,1 0 13 0,-2-4 1 0,1 0 6 15,6-3-5-15,-2 0 0 0,2 0-4 0,2-2-4 16,0-1-3-16,6 1-2 0,0-1-8 0,1-1-8 15,5 1-22-15,-2-2-27 0,5 0-48 0,-5-1-70 16,8 0-87-16,1 3-97 0,-2-7-99 0,2 7-113 16,7-11-504-16,3 6-1134 0,2 1 502 0</inkml:trace>
  <inkml:trace contextRef="#ctx0" brushRef="#br0" timeOffset="147567.14">30452 6328 349 0,'6'1'560'16,"-6"-1"-11"-16,5 0-10 0,-5 0-13 0,0 0-26 15,5 2-48-15,-5-2-22 0,0 4-25 0,0 0-28 16,-1 1-23-16,0 1-37 0,-2 1-24 0,-2 2-23 16,1 1-28-16,0 1-27 0,-1 1-23 0,-1 3-13 15,0 0-19-15,0-1-28 0,1-1-34 0,1-3-58 16,1 2-77-16,-4-1-93 0,0-1-101 0,0-2-111 15,-2 0-147-15,-1 1-503 0,1-1-1075 0,-1-1 476 16</inkml:trace>
  <inkml:trace contextRef="#ctx0" brushRef="#br0" timeOffset="149550.47">20473 7042 207 0,'-4'-2'392'0,"-2"-2"4"0,2 2-1 15,4 2 8-15,-8-5 0 0,6 4 8 0,-2-2-7 16,4 3-13-16,-5-1-12 0,5 1-19 0,0 0-16 15,-4-2-29-15,4 2-26 0,0 0-26 0,0 0-14 16,0 0-19-16,0 0-8 0,0 0 6 0,1 10-9 16,7-8-19-16,4-1-7 0,1 2-22 0,17 0-11 0,1 1-19 15,3-1-18-15,3-1-10 0,3-2-2 16,-1 2-31-16,0-2-2 0,-3 0-22 0,-2 0-26 16,-3-1-24-16,-11 1-20 0,1-4-36 0,-6 4-38 15,-3 0-30-15,-2-2-36 0,-5 2-54 0,-5 0-54 0,0 0-52 16,0 0-43-16,-28-2-27 0,6 4-11 0,-10 1-9 15,-4 1 3-15,2 1 13 0,-2 1 0 0,-1-3 17 16,1 3 13-16,2 3 57 0,-1-2 63 16,3-1 61-16,4-1 42 0,6-2 32 0,4 1 35 0,-1-1 39 15,5-2 29-15,4 0 16 0,-2 1 36 0,2-2 38 16,3 1 25-16,0-1 26 0,2 1 19 0,5-1 24 16,0 0 19-16,-9 0 20 0,9 0 13 0,0 0 14 15,-8 0 20-15,8 0-2 0,0 0 3 0,-6 3-1 16,6-3-2-16,0 0-11 0,0 0-21 0,0 0-17 15,0 0-22-15,-5 0-14 0,5 0-16 0,-3 5-19 16,2-1-4-16,1 0-1 0,0 4-10 0,0 2 6 16,-4 2-8-16,3 0 1 0,-3 5 0 0,0 1-12 15,3 0-16-15,-4 7 3 0,-1-1-2 0,3-3-6 16,-3 4-78-16,4-6-21 0,-2 6 0 0,3-5 0 16,-3-1 0-16,4-1 0 0,0 0 0 0,0 0 0 15,4-2 0-15,-4 0 0 0,3 0 0 0,-1-3 0 16,3-4 0-16,3 3 0 0,4 1 0 0,-2-6 0 15,6 1 0-15,0-2 0 0,4-1 0 0,2-1 0 16,7-1 0-16,0-3 0 0,1-3 0 0,-2 1 0 16,-1 0 0-16,-8 0 0 0,3-2 0 0,-3 2 0 15,-6-1 0-15,2 0 0 0,-3 1 0 0,0-1 0 16,-3 0 0-16,-2 2 0 0,-2-1 0 0,3 0 0 16,-6-1-15-16,1-1-209 0,-3 4-41 0,2-5-43 0,-2 5-45 15,0 0-40-15,-7-4-37 0,2 3-56 16,5 1-59-16,-11-6-317 0,5 4-935 0,-1-1 414 15</inkml:trace>
  <inkml:trace contextRef="#ctx0" brushRef="#br0" timeOffset="149733.54">20519 7392 3094 0,'-6'-3'298'0,"-1"0"-66"0,0-6-9 15,-1 4 40-15,4 3-1 0,0 0-11 0,1-3-17 0,0 2-10 16,-1 1-23-16,4 2-12 0,-3-6-9 0,3 3-11 15,0 3-17-15,6-8-12 0,0 3-18 16,6 1-11-16,0-1-12 0,1 0-10 0,4 0-36 16,2-1-45-16,0 1-56 0,0 1-65 0,8-3-74 0,-8 3-66 15,2 1-67-15,-3 1-79 0,3 1-93 0,0-3-305 16,-2 4-864-16,0 0 382 0</inkml:trace>
  <inkml:trace contextRef="#ctx0" brushRef="#br0" timeOffset="150449.99">21561 5592 284 0,'2'-4'407'16,"0"-2"-1"-16,-2 3 7 0,0-2 3 0,-2 1-3 15,1 0-8-15,0-1-6 0,-3 0-14 0,-1 3-18 16,0 0-22-16,-3-1-21 0,2-1-11 0,-1 3-7 16,-1 1-22-16,0 3-5 0,-4-1-28 0,3 2-10 15,-1 3-9-15,-3 4-16 0,-1 4-10 0,0 1-5 16,-3 8-7-16,0 1-10 0,1 1-14 0,0 2-6 15,3 0-7-15,-1 2-11 0,3 0-63 0,1-1-83 16,0 2 0-16,2-1 0 0,4 0 0 0,1 1 0 16,1 0 0-16,4-1 0 0,4 0 0 0,-1 0 0 15,2-2 0-15,4-4 0 0,1 0 0 0,-2 0 0 16,3-7 0-16,-2 0 0 0,3-3 0 0,-2 0 0 16,-1-2 0-16,1-1 0 0,-1-1 0 0,-2-4 0 15,1 1 0-15,-1 0 0 0,-1-3 0 0,-3-1 0 16,3 0 0-16,-3-1 0 0,-1 1 0 0,-4-3 0 15,5 4 0-15,0-4-356 0,-5 0-99 0,0 0-138 16,0 0-539-16,0 0-1225 0,0 0 542 0</inkml:trace>
  <inkml:trace contextRef="#ctx0" brushRef="#br0" timeOffset="151199.91">23253 5632 207 0,'2'-3'399'0,"0"0"26"0,-2 3-10 0,4-6 4 15,-2 3-6-15,-2 3-3 0,5-4-8 0,-2 2-14 16,-3 2-18-16,0 0-27 0,2-3-26 0,-2 3-21 16,0 0-18-16,0 0-20 0,0 0 8 0,0 0-19 15,0 0-9-15,8 8-18 0,-6 0-5 0,4 0-5 16,0 3-9-16,3 3-8 0,0 2-23 0,4 0-16 16,3 7-12-16,3 3-14 0,-2-3-12 0,2 4-3 0,-1-1-14 15,1 3-9-15,-3 0-41 0,-1 2-49 16,-1-1 0-16,-3 1 0 0,0 1 0 0,-5 1 0 15,-2-2 0-15,0 3 0 0,-8-3 0 0,-1 0 0 16,-4-1 0-16,-4 1 0 0,-4-3 0 0,0 1 0 0,-4-3 0 16,-6 0 0-16,4-5 0 0,-1 0 0 15,-3-3 0-15,3 0 0 0,1-2 0 0,6-5 0 16,4-1 0-16,2-3 0 0,2 1 0 0,0-4 0 16,4-1 0-16,1-1 0 0,0 1 0 0,-2-1 0 0,6-2 0 15,0 3 0-15,0-3 0 0,0 0 0 0,0 0 0 16,0 0 0-16,0 0 0 0,15-8 0 0,-11 6 0 15,1-3 0-15,-3 1 0 0,0-3-93 16,-2 1-469-16,0-1-127 0,-1 2-453 0,-2-2-1236 0,-2-1 547 16</inkml:trace>
  <inkml:trace contextRef="#ctx0" brushRef="#br0" timeOffset="156349.96">4655 5597 105 0,'0'0'186'0,"0"0"-12"0,0 0-3 0,0 0 7 15,-5 1-6-15,5-1 10 0,0 0 4 0,0 0 15 16,0 0 2-16,0 0 7 0,0 0 0 0,0 0-4 0,0 0 0 16,0 0-12-16,-10 0-9 0,10 0-4 15,-6 1-5-15,6-1-17 0,-7 1-12 0,7-1-17 16,-8 0-10-16,8 0-7 0,-9 4-31 0,4-2 5 16,0-1-2-16,5-1-7 0,-6 1-10 0,6-1-5 15,-6 1 1-15,6-1-21 0,-4 1 9 0,4-1-7 0,-6 1 17 16,6-1 4-16,0 0 3 0,-7 3 1 0,7-3 4 15,0 0-1-15,-5 0 4 0,5 0-5 0,-4 2 1 16,4-2-2-16,0 0-1 0,0 0-4 16,0 0-6-16,-6 1-4 0,6-1-1 0,0 0-4 0,0 0-11 15,0 0-4-15,0 0 3 0,0 0-1 0,-4 3-2 16,4-3-2-16,0 0-4 0,0 0 1 0,0 0-3 16,0 0-3-16,0 0-2 0,0 0-2 0,0 0 0 15,0 0-5-15,0 0-1 0,0 0 0 16,0 0-1-16,0 0-1 0,0 0 0 0,0 0-2 0,0 0 1 15,0 0 1-15,0 0 0 0,0 0 2 0,1 6-4 16,-1-6-3-16,0 0 1 0,0 0-6 0,0 0-8 16,0 0 10-16,0 0 0 0,0 0-2 0,0 0 3 15,0 0-2-15,0 0-3 0,0 0 3 0,-5 1-1 16,5-1 1-16,0 0-3 0,0 0 2 0,0 0 2 16,0 0 0-16,-9 0 5 0,9 0 3 0,0 0 4 15,0 0 1-15,0 0 3 0,0 0 2 0,0 0 3 16,0 0 6-16,0 0 2 0,0 0 12 0,0 0-2 15,0 0 3-15,-8 0 2 0,8 0-8 0,0 0-6 16,0 0 2-16,-5 0-6 0,5 0 1 0,-5 2 7 16,5-2-2-16,-4 3 3 0,4-3-2 0,0 0-2 15,-6 2-1-15,6-2-4 0,0 0 2 0,0 0-4 16,-4 1-6-16,4-1-1 0,0 0-2 0,0 0 2 16,0 0 0-16,0 0 3 0,0 0-7 0,0 0 7 15,0 0 3-15,0 0-10 0,0 0 2 0,0 0-4 16,0 0-5-16,0 0 7 0,0 0 3 0,0 0 2 15,15 3-1-15,-7-2-5 0,0 1 2 0,2-4-4 16,0 4-4-16,3 0 1 0,0-2 4 0,1 1 2 16,5 0-2-16,1-1-12 0,-2 0-1 0,5 0 4 15,0 0-3-15,5 0 6 0,-7 0-7 0,11 0 1 16,0 0 3-16,-1-1 2 0,-2 0-8 0,0 1 1 16,-1-2 1-16,3 0 0 0,-4 2-1 0,1 2 3 15,0-2-1-15,-9 0-3 0,8 0-2 0,0-2 0 16,-7 1 4-16,2 2 0 0,-3-1 2 0,3 0-4 15,1 3-1-15,-5-3-9 0,2 0 12 0,1 1 6 16,-2-1-9-16,1 0 3 0,0 1-1 0,1 0 2 16,1 0-4-16,-5 1-7 0,3 0 10 0,2-1 3 15,-2-1-1-15,-2 2-7 0,13-1 6 0,-10 1-3 16,0-2-1-16,-1 0 6 0,7 0-8 0,-4 0-2 16,-2 0 7-16,7-2-6 0,-6 2 4 0,6 0 0 15,-9-1 5-15,3 0 1 0,-2 1-10 0,3-1 5 16,-5 0 4-16,1 1-6 0,2 0 4 0,-4-2-6 15,4 0 2-15,-3 1-1 0,1 1-1 0,-2 0 6 16,-3-1-2-16,-2 1 0 0,6-1-3 0,-5 1 4 16,2-1-10-16,5 0 8 0,-4-1 0 0,2-1 1 0,0 3-4 15,0-1 3-15,-3-3 0 0,-1 2 2 16,2 1-1-16,-2 1 0 0,-2-1 2 0,1 1-4 16,0-1-1-16,1 2 5 0,-3-2 1 0,2 1 0 15,1-1-20-15,-1 1 11 0,-4 0 10 0,5-1-6 16,-4 0 0-16,1 1 3 0,0-2 1 0,1 1-3 0,-2 1-1 15,0-3 5-15,3 3-1 0,0-1-4 0,-2 0 2 16,-1 0 2-16,3 1-1 0,0-1 0 16,-2-1-10-16,2 2 13 0,0-1 0 0,0 0-1 15,0 0 9-15,1 1-5 0,-2 0 7 0,10-1-8 0,-4 0 3 16,1-1-4-16,-1-2-1 0,-5 3 8 0,0 0-11 16,5 0 4-16,-6 0 3 0,2 0 1 0,-1-1-2 15,1 1-4-15,-1 0 2 0,1 0 4 16,-1-1-2-16,-2-1-3 0,3 3-3 0,-3-3 6 15,1 2-6-15,-3-1 1 0,0 1 7 0,-1 0-6 0,0-1 5 16,-2 1 2-16,0 1-3 0,2-1 5 0,0 0-6 16,-2 1 0-16,-6 0 1 0,10-1 0 15,-4 1-1-15,-6 0 7 0,10 0-23 0,-10 0 15 16,11 0-2-16,-7-1-4 0,1-1-1 0,-5 2 0 0,9 0 0 16,-9 0 0-16,5-1 0 0,-5 1 0 0,5-1 0 15,-5 1 0-15,0 0 0 0,8 0 0 0,-8 0 0 16,0 0 0-16,8-1 0 0,-8 1 0 0,0 0 0 15,0 0 0-15,7 0 0 0,-7 0 0 0,0 0 0 16,0 0 0-16,0 0 0 0,8-2 0 0,-8 2 0 16,0 0 0-16,0 0 0 0,0 0 0 0,5-1 0 15,-5 1 0-15,0 0 0 0,0 0 0 0,7-1 0 16,-7 1 0-16,0 0 0 0,0 0 0 0,5-1 0 16,-5 1 0-16,0 0 0 0,0 0 0 0,0 0 0 15,0 0 0-15,0 0 0 0,7-1 0 0,-7 1 0 16,0 0 0-16,0 0 0 0,0 0 0 0,0 0 0 15,0 0 0-15,0 0 0 0,0 0 0 0,0 0 0 16,0 0 0-16,0 0 0 0,0 0 0 0,0 0 0 16,3-5-406-16,-3 5-184 0,-2-4-610 0,2 4-1299 15,0 0 576-15</inkml:trace>
  <inkml:trace contextRef="#ctx0" brushRef="#br0" timeOffset="158400.57">21775 5758 56 0,'0'0'91'0,"6"2"1"0,-4-1-1 15,3 2-19-15,-5-3-1 0,6 2-10 16,-3 1-3-16,-3-3-9 0,8 2-16 0,-4 1-7 16,0-2-17-16,-4-1 0 0,8 2-12 0,-8-2-12 0,4 0-25 15,-4 0-70-15,5 0-120 0,-5 0 54 0</inkml:trace>
  <inkml:trace contextRef="#ctx0" brushRef="#br0" timeOffset="159016.97">21880 5743 287 0,'4'-2'300'0,"-4"-1"-1"0,0-2-1 0,1 1 2 16,2-1 1-16,-2-1 3 0,-1 2 12 0,0-3 7 16,1 3-6-16,2-1-1 0,-3 1-8 15,0-1-7-15,-3 2-8 0,6-1-16 0,-3 4-9 0,0-4-19 16,0 4-16-16,-3-5-24 0,3 5-18 0,0 0-16 15,-6-2-9-15,6 2-23 0,-9 6-10 0,4-2-6 16,-3 4-4-16,-1 2-4 0,3 0-2 0,-6 4-5 16,2 2 0-16,-2 2 3 0,-3 2-2 0,1 2-9 15,2 0-6-15,1-5-1 0,-3 6 1 0,1-1-19 16,1 1-5-16,3-4-2 0,0-2-14 0,0 5 2 16,1-5 4-16,3-2-17 0,0-1-1 0,0-3-6 15,2-1-31-15,-2-3-9 0,4 1 0 0,-2-3 0 16,2 0 0-16,1-2 0 0,0-3 0 0,0 6 0 15,0-6 0-15,0 0 0 0,0 0 0 0,5-12 0 16,3 4 0-16,-3-3 0 0,3-2 0 0,-2-2 0 16,3-3 0-16,0 0 0 0,3-7 0 0,-1-1 0 15,3-2 0-15,0 1 0 0,-4-1 0 0,8-2 0 16,-5 1 0-16,1-1 0 0,-1 0 0 0,-2 6 0 16,3 1 0-16,-5 6 0 0,0 0 0 0,5 4 0 15,-6 0 0-15,-3 5 0 0,0-2 0 0,3 2 0 16,-3 2 0-16,-4 1 0 0,4 2 0 0,-3-1 0 15,0 1 0-15,-2 3 0 0,7-3 0 0,-7 3 0 16,0 0 0-16,0 0 0 0,11 8 0 0,-8-2 0 0,2 2 0 16,-3 3 0-16,2 2 0 0,0 2 0 0,1 2 0 15,-1 1 0-15,1 3 0 0,1 2 0 16,-2-2 0-16,3 4 0 0,0 1 0 0,2-2 0 16,-5-6 0-16,3 11 0 0,0-4 0 0,3 3 0 0,-5-10 0 15,7 6 0-15,-7-7 0 0,0 1 0 0,4 0 0 16,-4 0 0-16,3-2 0 0,-3 0 0 0,0-5 0 15,0-2 0-15,-1 1 0 0,0-4 0 0,-3 0 0 16,2 2 0-16,-3-5 0 0,1 0 0 0,2 1 0 16,-3-4 0-16,2 5 0 0,-2-5 0 0,0 0 0 15,0 0 0-15,0 0-194 0,0-15-148 0,-1 7-44 16,-3 2-21-16,0-1-29 0,-1-2-31 16,1-1-26-16,-5 1-49 0,-3 0-279 0,1 1-890 0,-3-1 395 15</inkml:trace>
  <inkml:trace contextRef="#ctx0" brushRef="#br0" timeOffset="159217.44">21830 5961 69 0,'-4'-2'302'0,"1"-1"0"0,3 3 8 15,-8-3-1-15,8 3 6 0,-4-3-25 0,4 3-13 16,0 0-16-16,0 0-15 0,2-5-8 0,-2 5-15 16,0 0-8-16,8-3-19 0,-8 3-10 0,9-1-13 15,-4-2-11-15,1 1-20 0,0 2-9 0,8-3-17 16,-5 1-10-16,1 0-5 0,8 1-15 0,-3 0-7 15,-2 1-14-15,0 0-32 0,0 0-30 0,-2-1-36 16,3 0-38-16,-2 0-41 0,-2-2-37 0,-1 3-39 16,-1-1-53-16,-8 1-63 0,15-1-336 0,-7-2-694 15,-8 3 307-15</inkml:trace>
  <inkml:trace contextRef="#ctx0" brushRef="#br0" timeOffset="160249.97">22510 5961 99 0,'8'1'339'16,"-8"-1"-6"-16,0 0-17 0,0 0-13 0,0 0-18 0,0 0-15 16,0 0-9-16,0 0-18 0,0 0-12 0,0 0-20 15,0 0-11-15,5 1-17 0,-5-1-11 0,0 0-9 16,0 0-2-16,0 0-9 0,0 0-3 0,-4 5-9 15,4-5-4-15,-5 3-6 0,5-3-8 0,-9 3-6 16,6-2-2-16,3-1-6 0,-7 4-1 0,7-4 4 16,-10 0-7-16,7 1-1 0,3-1 0 0,-9 2-2 15,9-2 4-15,-7-1-3 0,7 1-6 0,0 0-4 16,-9-3-7-16,9 3-6 0,-4-4-5 0,4 4-7 16,-2-4-4-16,2 0-6 0,0 4-5 0,3-7-1 15,0 3-5-15,2-1-4 0,-1 1-4 0,2 3-3 16,0-1 2-16,-2-2-1 0,-1 1 0 0,3 0-5 15,-1 2 1-15,-5 1-4 0,9-3-1 0,-4 2 2 16,-5 1-5-16,8 3 1 0,-4-1 1 0,-2 1-3 16,3 3 2-16,-1-3-3 0,0 5 5 0,-3 0-4 15,2 0-1-15,-2 3-8 0,-2 1 7 0,2-2-3 16,-1 8 0-16,-4 0 0 0,3 1 9 0,-3-1-4 16,0-1 13-16,-2 2-5 0,1-5 6 0,-3 2-5 15,-1-1 11-15,-1 1-1 0,1-2 3 0,-2 2 15 16,-3-2-15-16,1-2 8 0,-1-1-11 0,-3 0-2 15,3 1 8-15,4-5-12 0,1 1 1 0,-4-3-5 16,3-2 1-16,2 3-2 0,1-2-11 0,0-1 7 16,2-1-8-16,4 1-1 0,-3-1-20 0,4-2-8 15,-8 3-29-15,8-3-43 0,0 0-53 0,0 0-86 0,0 0-115 16,0 0-121-16,-5-6-139 0,5 6-437 0,9-9-1117 16,-4 3 495-16</inkml:trace>
  <inkml:trace contextRef="#ctx0" brushRef="#br0" timeOffset="162450.06">23075 5660 261 0,'2'-6'304'0,"-2"6"1"0,0 0 1 15,0 0 13-15,0 0-4 0,1-3-5 16,-1 3 3-16,0 0 0 0,0 0-4 0,0 0 4 16,0 0-4-16,0 0-14 0,0 0-20 0,0 0-18 0,-9-3-17 15,9 3-12-15,0 0-14 0,-14 3-4 0,6-2-12 16,0 0-12-16,1 2-10 0,0 0-10 0,0-1-12 16,-5 1-13-16,3 1-6 0,-1 1-11 0,1 0-3 15,-3-1-12-15,2 1-10 0,1 1 2 0,0 3-12 16,0-2 2-16,-1 1-4 0,1 5-21 0,0-3 7 15,0-1 6-15,4 2-9 0,-4 4 7 0,2 1 1 16,-2-4-9-16,2 4-8 0,-2 0 2 0,3-1-3 16,-3 1-6-16,5 1-9 0,-3-1-22 0,-1-1-23 15,-1 0 0-15,3 2 0 0,-1 1 0 0,2 3 0 16,1-4 0-16,-1-1 0 0,0 0 0 0,5-4 0 16,0 5 0-16,0-3 0 0,3 3 0 0,-1-5 0 15,-1 0 0-15,3 1 0 0,-1-2 0 0,2-1 0 16,0 1 0-16,-1 0 0 0,2-2 0 0,0-1 0 15,2 0 0-15,0-1 0 0,0 0 0 0,-2-1 0 16,4 0 0-16,1 0 0 0,-1-1 0 0,1-2 0 16,1 1 0-16,0-2 0 0,1 2 0 0,1-3 0 15,-5 2 0-15,2-2 0 0,1-2 0 0,1 1 0 16,1-1 0-16,-2-2 0 0,-1-1 0 0,0 3 0 16,1-4 0-16,-2 2 0 0,0-2 0 0,-1-1 0 15,1 0 0-15,-2-2 0 0,-1 0 0 0,-1 0 0 16,-1 1 0-16,0-3 0 0,2-1 0 0,-4 1 0 15,1 0 0-15,0 0 0 0,0 1 0 0,-4-5 0 16,0 5 0-16,1-4 0 0,-2 2 0 0,1 1 0 0,0 2 0 16,-4-2 0-16,4 0 0 0,-5 2 0 0,1 0 0 15,-3 1 0-15,0 1 0 0,-2-1 0 16,-1 3 0-16,-3-1 0 0,2 0 0 0,-6 0 0 16,-2 3 0-16,1 1 0 0,-1 1 0 0,1 0 0 0,-4 1 0 15,4 1 0-15,-1 3 0 0,-1-1 0 0,3-1 0 16,3 0 0-16,4 1 0 0,-2 0 0 15,5 0 0-15,0-1 0 0,2 2 0 0,0-1 0 16,4 0-456-16,1-4-202 0,0 0-522 0,0 0-1278 0,0 0 565 16</inkml:trace>
  <inkml:trace contextRef="#ctx0" brushRef="#br0" timeOffset="163950.07">5837 5479 31 0,'40'-4'42'0,"-2"-7"-11"16,1 4-3-16,-1-7 0 0,9-2-3 0,-11 2-5 15,0 1-5-15,-4-1-8 0,1 1-6 0,-2-4-13 16,-3-1 1-16,-1 0-1 0,0 4 4 0,-3-2 5 16,-1-3 4-16,-3 0 7 0,3 3 10 0,-4-1 10 15,-4 2 2-15,-2 0 9 0,4-6 5 0,-4 5 3 16,0-7-6-16,-3 5-3 0,3-5-8 0,-4-2-2 16,-3 0-5-16,3-3-11 0,-4 4-10 0,-1-6-5 15,-1 1-2-15,-3-2-4 0,-4 0-2 0,-4-4 0 16,-1-1-2-16,-4 3 5 0,-7-10-5 0,-6 3 2 15,1-2 0-15,-7 4 2 0,-3 0-2 0,-3 2-6 16,1 4-12-16,-9 0-40 0,1 4-74 0,-2 5 33 16</inkml:trace>
  <inkml:trace contextRef="#ctx0" brushRef="#br0" timeOffset="164284.03">5547 5453 23 0,'2'3'182'0,"-2"-3"-14"0,0 0-15 0,0 0-20 16,2 2-15-16,-2-2-12 0,0 0-12 0,4 1-6 16,-4-1-16-16,0 0-18 0,8 5-26 0,-8-5-28 15,6 3-44-15,-6-3-41 0,5 4-97 16,-5-4-197-16,8 2 87 0</inkml:trace>
  <inkml:trace contextRef="#ctx0" brushRef="#br0" timeOffset="166900.56">25774 5652 281 0,'-1'-4'276'0,"1"4"-8"0,0-4 2 0,0 4-9 16,0 0-3-16,0-6 5 0,0 6-1 15,0 0 9-15,1-4 0 0,-1 4 7 0,0 0-2 0,0 0 2 16,0 0-8-16,0 0-10 0,0-7-7 0,0 7-9 16,0 0-9-16,0 0-21 0,0 0-12 0,0 0-12 15,0 0-14-15,0 0-9 0,0 0-22 0,0 0-14 16,-14 11-10-16,9-6-11 0,-3 0-10 0,-1 6-9 15,-1 0 3-15,-1 4-11 0,0 2 3 0,-1 5-11 16,-1 3 3-16,-2 3-5 0,3-1 2 0,-1 3-9 16,1-1 5-16,-1 0-7 0,0 4-3 0,4-1-4 15,1-1 1-15,-2 1-2 0,5-1-8 0,1 0 3 16,0 1-9-16,7 0 0 0,-3-3-4 0,1 2-3 16,7-2 2-16,2-1-6 0,-1-4-1 0,6 2-2 15,1-4-2-15,2 0 0 0,-2-2-7 0,-1-5-2 16,0-1 4-16,1 0 2 0,-2-2 1 0,0-2-11 15,-1 0 2-15,-4-2-3 0,3-2 11 0,-3 0-11 16,-2-3 10-16,-3 0 12 0,1 1 15 0,0-2 5 16,-1-1-54-16,-3 2 0 0,-1-3 0 0,4 2 0 15,-4-2 0-15,0 0 0 0,0 0 0 0,0 0 0 16,0 0 0-16,0 0 0 0,12-6 0 0,-11 5 0 0,-1 1-108 16,9-5-302-16,-8 2-133 0,3-2-165 15,-1 1-363-15,-1-1-1160 0,-2 5 515 0</inkml:trace>
  <inkml:trace contextRef="#ctx0" brushRef="#br0" timeOffset="171733.39">25914 6047 122 0,'0'0'256'0,"0"0"-6"0,0 0-11 0,0 0-9 16,0 0-9-16,0 0-9 0,0 0 0 0,0 0-6 16,0 0 0-16,0 0 16 0,0 0-23 0,-17 0 4 15,17 0-2-15,0 0-7 0,0 0-11 16,-4-2 0-16,4 2-3 0,-5-3-3 0,5 3-7 0,-9-2 4 15,4 2-2-15,0-2-5 0,0-1-8 0,5 3-1 16,-9-1-7-16,9 1-3 0,-10-1-8 0,3 1 1 16,7 0-15-16,-6 0-3 0,6 0 0 15,-7-1-9-15,7 1-6 0,-6-1-5 0,6 1-7 0,0 0-6 16,0 0-4-16,-6-2 0 0,6 2-7 0,0 0-4 16,0 0 0-16,0 0-7 0,-7 3 5 0,7-3-8 15,0 0 2-15,0 0-5 0,0 0-1 0,0 0-4 16,0 0-1-16,0 0-3 0,0 0 3 0,0 0-9 15,0 0 8-15,0 0 3 0,21-3-14 0,-11 5 4 16,3-2-7-16,6 1-3 0,1-4-10 0,1 6 2 16,8-1-4-16,-1 2-6 0,4-2 5 0,-1-1-8 15,0 1 0-15,-3 1-1 0,1 1-4 0,-7-3 5 16,5 0-9-16,-7 0 2 0,-1 0 1 0,-2 2 0 16,-6-2-2-16,1-1 2 0,-4 0-3 0,-1 2-2 15,-2-2 5-15,-5 0-1 0,9 0 14 0,-4 0-5 16,-5 0 7-16,8 1 0 0,-8-1 4 0,0 0-6 15,6 0-15-15,-6 0 10 0,0 0-17 0,0 0-2 16,0 0 0-16,0 0 0 0,0 0 0 0,7-2 0 16,-7 2 0-16,0 0 0 0,0 0 0 0,0 0 0 15,0 0 0-15,0 0 0 0,0 0 0 0,4-2 0 16,-4 2 0-16,0 0 0 0,0 0 0 0,0 0 0 16,0 0 0-16,0 0 0 0,0 0 0 0,0 0 0 0,0 0 0 15,0 0 0-15,0 0 0 0,0 0 0 0,0 0 0 16,0 0 0-16,0 0 0 0,0 0 0 0,0 0 0 15,0 0 0-15,0 0 0 0,0 0 0 0,5 4 0 16,-5-4 0-16,0 0 0 0,0 0 0 0,0 0-25 16,0 0-105-16,0 0-53 0,0 0-84 0,0 0-105 15,0 0-119-15,0 0-122 0,-21-1-406 0,21 1-1103 16,-14-2 488-16</inkml:trace>
  <inkml:trace contextRef="#ctx0" brushRef="#br0" timeOffset="172433.54">26725 6095 267 0,'0'0'382'16,"0"0"-6"-16,0 0-8 0,0 0-18 0,0 0-14 15,-6-3-30-15,6 3-14 0,0 0-27 0,0 0-20 16,0 0-20-16,0 0-21 0,-14 1-16 0,14-1-15 16,-5 2-12-16,2 0-18 0,-1 1-10 0,4-3-14 15,-10 3-8-15,6-1-6 0,4-2 0 0,-6 4 0 16,2-3-5-16,4-1 5 0,-8 2 7 0,8-2 3 16,0 0 8-16,-9 1-2 0,9-1-4 0,0 0-10 15,-5-3-5-15,1-1-1 0,4-1-2 0,0 5-4 16,-1-6-6-16,-2 3-2 0,6-6-4 0,-2 5-5 15,-1 2-4-15,0-4-6 0,0 2 2 0,4 0-11 16,-2 1 0-16,0 0-5 0,4 0-3 0,-3 1-8 16,-3 2-3-16,6-2 2 0,-2 1-11 0,-4 1-4 15,9 0 2-15,-9 0-2 0,10 1-5 0,-2 1-5 16,-3 0 2-16,3 2-3 0,-3-1-4 0,5 6 11 0,-5-2-9 16,2 1-3-16,-2-1-4 0,-1 0 12 15,1 4-18-15,-2-4 2 0,0 4 4 0,-3-1-5 16,1 0 5-16,-2 2-4 0,-2 2 3 0,-2 2 2 15,-1 1 0-15,-2 0 1 0,-5 4 0 0,1-4 1 0,-1-1-2 16,-1 1 20-16,1-3 2 0,-8 5 13 0,5-1-7 16,-2-4 2-16,5 0 5 0,-3 0-3 0,2-3 2 15,0 1 7-15,3-3 2 0,2 0-11 16,-2-2-6-16,2 0 8 0,4-1-21 0,-2-1 15 0,4 0-8 16,-4-3-1-16,4 2-3 0,-1-2-2 0,1 1-13 15,-1-2-9-15,4-1 0 0,0 0 0 0,0 0-49 16,0 0-84-16,0 0-77 0,0 0-119 0,0 0-130 15,0-11-172-15,4 3-433 0,0 1-1151 0,2-4 509 16</inkml:trace>
  <inkml:trace contextRef="#ctx0" brushRef="#br0" timeOffset="174133.24">27392 5909 187 0,'0'0'351'0,"0"0"-8"16,5-3-17-16,-5 3-12 0,0 0-22 0,0 0-13 16,0-4-20-16,0 4-30 0,0 0-13 0,0 0-17 0,0 0-19 15,0 0-21-15,0 0-2 0,0 0-26 16,0 0-8-16,0 0 5 0,0 0-1 0,0 0 7 15,0 0 0-15,0 0-10 0,0 0 3 0,-6 14-1 16,5-10-2-16,-2 3 3 0,1-3-4 0,-4 4 0 0,1-1-5 16,1 0-6-16,1 0-6 0,-5 1 1 0,3-1-8 15,-3-1-4-15,2 1-4 0,-3 1-3 16,1-1-1-16,2-1-4 0,-3 2-5 0,-3-2 2 16,6 2-6-16,-7-1 1 0,3-3 0 0,-3 1-1 0,0 0-2 15,3 0-2-15,-1 1-7 0,-1-2 1 0,2-1 4 16,-2-1-9-16,1 3 0 0,-1-4-8 0,2 0 5 15,-1 2-7-15,-1-4 1 0,3-1 8 16,-1 1-7-16,1-1-4 0,0-4-4 0,-1 3-3 0,2 0-1 16,1-1 1-16,0 0-2 0,0-2-7 0,2-2-3 15,1 4-1-15,-2-7-7 0,3 2 5 0,1-2 0 16,2 2-8-16,-2-1-4 0,2 1 2 0,2 0-9 16,0-1 7-16,0 0-7 0,-2 2 6 0,4 0-4 15,-3 1-2-15,1 1-9 0,0 0 7 0,2 1-2 16,-3 1 3-16,4-1-1 0,-1 1-5 0,0 0 4 15,-1 1-4-15,-1-1 0 0,3 2 0 0,-1 0 4 16,5 1-6-16,-9 1-1 0,9-2 5 0,-9 2-7 16,9 2 6-16,-9-2-7 0,10 2 8 0,-5 0-4 15,2 1-2-15,-2-1 3 0,1 3 0 0,-2 0 0 16,6 1 0-16,-6-1 0 0,1 2 2 0,-1 0-6 16,4-1 5-16,-1 4 1 0,1-4-1 0,-2 6-2 15,1-7-1-15,-1 6-1 0,0-2 2 0,0-1 5 16,-1 0-2-16,-1 1 3 0,0-1 4 0,1 0-11 15,0 0 4-15,0 1 3 0,-1 0-3 0,-1-1-1 16,3 1-1-16,-2 0 6 0,1 0-9 0,0-1 7 16,-3-3-5-16,3 5 7 0,-1-5-4 0,-3 4 1 15,3-2-1-15,0-1 2 0,0-1-6 0,1 1 0 16,-1 0 7-16,1 0-1 0,-1 0 3 0,1 0-1 0,-1-3-1 16,3 2 0-16,-3 1 2 0,1-2-10 15,2-1 11-15,-2 1 1 0,0 0-6 0,4-1-1 16,-3 0 3-16,1 0 3 0,-2-1-6 0,1 1 2 15,3 0 6-15,-4-2-10 0,2 1 8 0,-1-2 5 0,2 1-6 16,-8-1 3-16,11 0-4 0,-4 0-5 0,-1-1 3 16,-6 1 2-16,11 0-3 0,-3-1 10 15,-3-1-9-15,1-1 1 0,2 2 0 0,-3-2 8 16,3 0-16-16,-3-2 7 0,4 2-2 0,-4-1 3 0,4-1 9 16,-4 0-6-16,3 1-6 0,-2-2 10 0,2 2 9 15,-3-1 7-15,3-2 0 0,-3 1-4 0,3 1 4 16,-5 0 7-16,1 0-5 0,-1-1 4 0,1-1-15 15,0 0-17-15,-2 2 0 0,2-3 0 0,-3-1 0 16,3 5 0-16,-1-1 0 0,-1-1 0 0,-1 0 0 16,2-1 0-16,0-1 0 0,-2 1 0 0,1-1 0 15,-2 2 0-15,2 0 0 0,-2-2 0 0,0 1 0 16,0 2 0-16,-2-2 0 0,1 1 0 0,0 2 0 16,1-4 0-16,-1 4 0 0,-1-2 0 0,0 1 0 15,0-2 0-15,0 3 0 0,-2-1 0 0,-1-1 0 16,1 1 0-16,0 4 0 0,0-3 0 0,-1-1 0 15,0 1 0-15,-2 1 0 0,2 1 0 0,-3 0 0 16,1 1 0-16,-2-3 0 0,-2 2 0 0,-1 0 0 16,1 2 0-16,-1 0 0 0,2 2 0 0,-2-4 0 15,1 4 0-15,0 0 0 0,1 3-46 0,-2-3-213 16,3-1-82-16,-1 3-108 0,5 0-107 0,-3-1-534 16,4-1-1182-16,4-2 523 0</inkml:trace>
  <inkml:trace contextRef="#ctx0" brushRef="#br0" timeOffset="175033.37">27611 5511 16 0,'-7'-3'282'0,"7"3"1"0,-2-4-4 0,2 4-5 16,0 0-10-16,-5-2-12 0,5 2-13 0,0 0 1 16,0 0-13-16,0 0-11 0,-5-1-11 15,5 1-10-15,0 0-15 0,0 0-24 0,0 0-12 16,0 0-2-16,0 0 26 0,0 0 4 0,0 0-3 0,0 0-1 16,7 13 2-16,-4-9-2 0,1 1-3 0,1 2-5 15,-1-1-3-15,-3 0 24 0,4 1-5 0,1 1-9 16,0 1-8-16,-1-2-12 0,2 1-2 0,2 4-8 15,-4-1 3-15,3-1-10 0,0 2-12 0,1 1-4 16,0 1-3-16,1 0-6 0,-3-1-9 0,1 1-7 16,1 1-4-16,-4-3-3 0,4 2-6 0,-4 0-9 15,3 2 1-15,-3 0 0 0,1-1-7 0,-2 2 1 16,4 0-3-16,-7 0 7 0,3-1-5 0,-1 3-2 16,-1-2-22-16,-2 0 11 0,3 1 0 0,-3 1-8 15,1-1 0-15,-2 2-8 0,2 6-6 0,-2-1-26 16,-2 1 0-16,2 1 0 0,0-2 0 0,1 1 0 15,-3-7 0-15,-1 7 0 0,3 0 0 0,-2 0 0 16,-2-3 0-16,4 3 0 0,-4-1 0 0,1-1 0 16,0-4 0-16,0 0 0 0,-1-2 0 0,0 7 0 15,-4-7 0-15,4 0 0 0,-3-2 0 0,2 1 0 16,-4-2 0-16,-2-1 0 0,3 1 0 0,-5 0 0 16,3-3 0-16,-1 2 0 0,-2-1 0 0,4-5 0 15,-3 3 0-15,3-4 0 0,1 2 0 0,1-2 0 16,0 0 0-16,1-2 0 0,1 0 0 0,2-2 0 15,-3 1 0-15,1 0 0 0,2-3 0 0,3 2 0 0,-3 0 0 16,4-3 0-16,-4 1 0 0,4-1 0 16,-4 3 0-16,4-3 0 0,0 0 0 0,0 0 0 15,-5 3 0-15,5-3 0 0,0 0 0 0,0 0 0 16,0 0 0-16,0 0 0 0,0 0 0 0,0 0 0 0,0 0 0 16,0 0 0-16,0 0 0 0,-1-12 0 15,1 9 0-15,1-3-198 0,-1 1-352 0,0 0-153 16,0 5-421-16,0-13-1216 0,0 7 538 0</inkml:trace>
  <inkml:trace contextRef="#ctx0" brushRef="#br0" timeOffset="183183.37">30541 5794 160 0,'0'0'253'0,"4"-5"-12"15,-3 0 4-15,-1 5-10 0,0-5-1 0,0 5-14 16,0 0-11-16,0-3-2 0,3 1-9 0,-3 2-4 16,0 0-8-16,0 0-10 0,5-5-3 0,-4 2-3 15,-1 3 12-15,0 0-25 0,3-3 7 0,-3 3-6 16,0 0-5-16,1-4-8 0,-1 4-8 0,0 0-11 0,0 0-14 15,4-1-3-15,-4 1-11 0,0 0-11 0,0 0-10 16,0 0-12-16,0 0-2 0,0 0-3 16,0 0-10-16,0 0-5 0,5-5-3 0,-5 5 0 15,0 0-1-15,0 0 5 0,0 0 8 0,1-2-14 0,-1 2 9 16,0 0 6-16,0 0-2 0,0 0 1 16,0 0 1-16,0 0-2 0,0 0 0 0,0 0-1 15,0 0-1-15,5-3 4 0,-5 3 5 0,0 0-2 16,0 0 0-16,0 0-3 0,0 0-1 0,0 0-7 15,0 0-6-15,0 0 1 0,0 0-6 0,0 0-5 0,0 0 6 16,-2 12 2-16,3-8-2 0,-1 3 5 0,-1-2 3 16,-3 0-1-16,0 3 2 0,4-1 0 0,0 4 2 15,0 0 2-15,-4-1-5 0,7-1 2 16,-6 2 0-16,2 0-3 0,0 0 3 0,1 0 7 0,-3 0-18 16,-1 5 18-16,3 2 2 0,-3-6 6 0,-1 3-8 15,1-4-2-15,-1 7 3 0,0-1-7 0,1 1 5 16,-3 0 2-16,3 1-6 0,-1-2 4 15,-2 7-3-15,2-5-3 0,0 1-2 0,1 0 2 0,-2-1-1 16,-2 5-6-16,1-1 2 0,0 2-1 0,-1-2-4 16,2-1-3-16,0-3 5 0,1 5-27 0,-1 1-12 15,3-8 0-15,-1 3 0 0,0-2 0 0,1 0 0 16,0 0 0-16,4-1 0 0,-1 0 0 0,2-1 0 16,2 0 0-16,-3-3 0 0,2-1 0 0,1 1 0 15,0-2 0-15,2-1 0 0,3 1 0 0,0 0 0 16,0-3 0-16,4 2 0 0,-4-2 0 0,5 1 0 15,-2-4 0-15,0 2 0 0,-2-3 0 0,0 0 0 16,2-1 0-16,-3 0 0 0,-3 0 0 0,-1-1 0 16,2-1 0-16,-3 1 0 0,-2 0 0 0,2-1 0 15,-4-1 0-15,0 0 0 0,9 1 0 0,-9-1 0 16,0 0 0-16,6 1 0 0,-6-1 0 0,0 0 0 16,4 1 0-16,-4-1 0 0,0 0 0 0,0 0 0 15,0 0 0-15,0 0 0 0,0 0 0 0,0 0 0 16,0 0-255-16,2-6-273 0,-2 6-149 0,0 0-446 15,1-9-1214-15,-1 9 537 0</inkml:trace>
  <inkml:trace contextRef="#ctx0" brushRef="#br0" timeOffset="187650.95">31106 5985 47 0,'0'-4'416'15,"3"2"-3"-15,-3 2-1 0,1-6-3 0,-1 2-9 16,1-1-3-16,-1 5-11 0,3-4-14 0,-3 4-10 15,0-5-12-15,2 1-21 0,-2 4-7 0,0-5-17 16,0 5-28-16,0 0-21 0,0 0-22 0,0 0-17 16,0 0-31-16,0 0-14 0,0 0-13 0,-12 9-22 15,6-1-5-15,0 0-15 0,-3 7-2 0,-2 1-9 16,-5 6-7-16,2 4 0 0,1 0-16 0,-1 1-22 16,-1 0 4-16,-2 0 3 0,7-1-8 0,-4-2-2 15,3-2-15-15,0 2-5 0,3-6 5 0,-1 0-4 16,3-2-6-16,0-3-3 0,1 0-15 0,1-5 7 15,2-1 6-15,-1-1-3 0,0-1 16 0,2-3 22 16,0 2 16-16,1-4-8 0,0 0-71 0,0 0 0 16,0 0 0-16,0-13 0 0,4 3 0 0,0-7 0 0,1-1 0 15,2 0 0-15,5-7 0 0,-3-1 0 16,2-4 0-16,2-1 0 0,2-2 0 0,3-10 0 16,-1 11 0-16,-3 0 0 0,1 1 0 0,-1 4 0 15,4-3 0-15,-4 10 0 0,2-4 0 0,-6 9 0 0,0 0 0 16,-1 6 0-16,0 0 0 0,-3 1 0 15,1 0 0-15,0 4 0 0,-3 0 0 0,-1 1 0 0,1 0 0 16,-1-1 0-16,1 3 0 0,-4 1 0 16,0 0 0-16,9 5 0 0,-4 0 0 0,-1 0 0 0,-3 2 0 15,3 4 0-15,-2 1 0 0,0 4 0 0,2 2 0 16,-3 1 0-16,3 7 0 0,-3-1 0 0,3 2 0 16,1 1 0-16,0 2 0 0,3-1 0 0,-4 0 0 15,0-4 0-15,1 3 0 0,1-3 0 0,-1-1 0 16,3 1 0-16,-1 0 0 0,-2-8 0 0,1 1 0 15,0-2 0-15,-1-4 0 0,1 2 0 0,-1-2 0 16,0-2 0-16,-4-3 0 0,4 2 0 0,-4-3 0 16,2-2 0-16,-3 2 0 0,3-5 0 0,-2 3 0 15,-1-4 0-15,1 4 0 0,-1-4 0 0,0 0 0 16,0 0-119-16,0 0-162 0,0 0-55 0,1-12-52 16,-1 12-50-16,-5-8-57 0,3 3-70 0,-5-3-364 15,-2 1-1005-15,2 1 445 0</inkml:trace>
  <inkml:trace contextRef="#ctx0" brushRef="#br0" timeOffset="187849.92">30971 6264 205 0,'-8'-1'434'0,"2"-2"8"0,-3-2 1 16,3 3-3-16,3-2-17 0,-2 2-25 0,5 2-38 15,0 0-34-15,-3-3-35 0,3 3-30 0,10-5-27 16,-5 5-21-16,4-1-26 0,5 0-19 0,0 1-12 15,7-1-19-15,-2-1-15 0,3 0-38 0,-2 4-49 16,8-4-50-16,-8-2-53 0,1 3-68 0,-2-1-66 16,-5 2-73-16,-1-3-82 0,1 3-361 0,-2 0-777 15,-6-2 343-15</inkml:trace>
  <inkml:trace contextRef="#ctx0" brushRef="#br0" timeOffset="188167.03">31571 6344 94 0,'9'0'486'0,"-1"1"-3"16,-2 0-2-16,3 0-4 0,-4 1-12 0,2-1-23 15,-4 0-19-15,1 1-21 0,-4-2-36 0,8 5-11 16,-7-2-16-16,2 3-19 0,-2-1-25 0,-1 2-19 15,-1 2-16-15,-3 2-20 0,0 4-20 0,0-2-25 16,-3-4-13-16,-3 7-15 0,3-1-22 0,-1 2-8 16,-2-2-17-16,-3 1-8 0,3 1-10 0,-4-3-8 15,3 3-14-15,-3-1 0 0,0-3-12 0,1-1-7 16,0 2 0-16,0-1-15 0,3-5-6 0,1-1-26 0,1 0-18 16,3-2-41-16,0 0-47 0,0-1-53 15,1-2-64-15,0-1-91 0,4-1-117 0,0 0-116 16,-12-9-532-16,10 2-1152 0,2-2 511 0</inkml:trace>
  <inkml:trace contextRef="#ctx0" brushRef="#br0" timeOffset="189017.04">31938 6003 331 0,'0'0'402'0,"0"0"-7"0,4-3 5 15,-4 3-17-15,0 0-14 0,0 0-25 0,0 0-21 16,1-3-18-16,-1 3-10 0,0 0-7 0,0 0-4 16,0 0-9-16,0 0-8 0,0 0-18 0,0 0 1 15,0 0-4-15,0 0-7 0,-7-4 0 0,7 4-5 16,0 0-17-16,0-7-30 0,0 3-9 0,2 0-19 15,2-3-15-15,-1 2-5 0,0-2-20 0,2-5 5 0,2 4-22 16,-2-4-8-16,3 3-14 0,-2-1-4 16,5-5-5-16,-4 5 3 0,-1 1-7 0,-1 0 10 15,4-1-5-15,-6 3 3 0,1 0-57 0,0 1-18 16,-1 1 0-16,1 0 0 0,0 0 0 0,-4 2 0 16,4-2 0-16,-2 3 0 0,-2-2 0 0,0 4 0 0,4-4 0 15,-4 4 0-15,0-5 0 0,0 5 0 16,0 0 0-16,0 0 0 0,0 0 0 0,0 0 0 15,0 0 0-15,4 12 0 0,-4-7 0 0,-3 5 0 16,3 2 0-16,-1 0 0 0,-1 3 0 0,0 1 0 16,0 4 0-16,-1-1 0 0,3 1 0 0,-1 4 0 0,-1 0 0 15,0 3 0-15,2-1 0 0,-2-2 0 16,0 1 0-16,1-3 0 0,-1-3 0 0,0 0 0 16,2 1 0-16,0-2 0 0,-2 0 0 0,4-1 0 15,-4 0 0-15,0 0 0 0,2-1 0 0,-2-5 0 0,2 3 0 16,0-2 0-16,2 0 0 0,-2-3 0 0,0 0 0 15,0-2 0-15,-2 0 0 0,2-3 0 16,0 1 0-16,2 1 0 0,-2-2-257 0,0 0-37 16,0-4-24-16,4 2-24 0,-2 0-21 0,-2-2-11 15,0 0-10-15,0 0 0 0,-9 3 13 0,9-3 31 0,-9 3 29 16,4-2 45-16,5-1 29 0,-11 0 31 0,11 0 37 16,-15 0 41-16,10-1 40 0,-4 1 40 0,9 0 35 15,-15 0 39-15,8-1 33 0,0 1 33 16,0-2 34-16,2 1 32 0,5 1 28 0,-10-2 24 15,2 1 21-15,8 1 6 0,-9-1 18 0,9 1 8 16,-10-1 2-16,6 0 7 0,4 1-12 0,0 0 2 0,-5-1-6 16,5 1-13-16,0 0-12 0,-5-3-12 0,5 3-14 15,0 0-20-15,0 0-17 0,0 0-17 16,0 0-12-16,0 0-11 0,0 0-62 0,13-3-66 16,-2 3 0-16,1-1 0 0,2 1 0 0,-1 0 0 0,7-3 0 15,2 5 0-15,-1-4 0 0,10 2 0 0,-3 0 0 16,-10 0 0-16,-1 0 0 0,3-3 0 0,-4 3 0 15,-3 0 0-15,-2 0 0 0,-3-1 0 0,-2 1 0 16,0-1 0-16,-6 1 0 0,10-1 0 16,-10 1 0-16,7 0 0 0,-7 0 0 0,5-1 0 0,-5 1 0 15,0 0 0-15,0 0-176 0,0 0-77 0,0 0-56 16,6-1-70-16,-6 1-50 0,0 0-57 0,-2-6-66 16,2 6-383-16,-9-6-1012 0,9 6 448 15</inkml:trace>
  <inkml:trace contextRef="#ctx0" brushRef="#br0" timeOffset="189417.65">32306 5721 205 0,'0'-10'411'0,"3"2"11"0,-2 1 9 15,0 2-8-15,-1-1-15 0,3 1-29 0,-2 2-32 16,-1-1-25-16,0 4-10 0,9-2-13 16,-9 2-12-16,10 4-11 0,-1 1-3 0,3 4-11 15,-3 1-4-15,1 2-17 0,3 4-19 0,-2 0-7 16,2 7-3-16,0 2-5 0,0-2-19 0,-1 4-17 0,2 3-10 16,-5 0-6-16,0-2-10 0,1 7-12 0,-2-1-6 15,-3 1-20-15,0 0-4 0,3 0-14 16,-8 0-10-16,1-1-4 0,-1 0-4 0,-1-3-7 15,-4 3-13-15,1 0 3 0,-5-3-48 0,1-1-6 16,2-4 0-16,-5-1 0 0,0 0 0 0,0-7 0 0,1-3 0 16,-1 1 0-16,-1-1 0 0,-1-1 0 0,-1 0 0 15,1-4 0-15,4 0 0 0,0-2 0 16,-1-2 0-16,4-1 0 0,0 0 0 0,1-2 0 0,3 0 0 16,-1-1 0-16,-1 1 0 0,-1-1 0 15,5-2 0-15,0 0 0 0,-5 2 0 0,5-2 0 0,0 0-161 16,0 0-283-16,0 0-136 0,-13-9-588 0,9 3-1265 15,-1 0 560-15</inkml:trace>
  <inkml:trace contextRef="#ctx0" brushRef="#br0" timeOffset="190983.29">21674 6815 143 0,'0'0'398'0,"3"-2"-14"16,-3 2 0-16,1-4-8 0,-1 4-11 0,-1-7-8 0,-3 4-11 16,4 3-10-16,0 0-13 0,-5-4-17 0,5 4-24 15,-10-2-17-15,2 2-15 0,8 0-11 0,-14 3-11 16,1 1-16-16,2 2 3 0,-6 2-19 0,3 6-9 16,-8 2-4-16,2 6-12 0,-1-2-6 0,1 5-7 15,-3 2-6-15,4-1-4 0,-12 12-4 0,3 0 1 16,5-7 0-16,0 10-8 0,8-8 5 0,-2 0-5 15,-1 10-8-15,6-8-5 0,3-1-11 0,-3 11-12 16,7-9 0-16,9 0-97 0,-2 10-4 0,6-15 0 16,1 4 0-16,9 7 0 0,-3-8 0 0,3-4 0 15,5-1 0-15,0-2 0 0,1-3 0 0,3-2 0 16,1-1 0-16,-2-4 0 0,2-3 0 0,-9-4 0 16,-2-2 0-16,-1 2 0 0,-4-4 0 0,-3-2 0 15,1 0 0-15,-4-1 0 0,1 0 0 0,-3-1 0 16,2-4 0-16,-6 2 0 0,0 0 0 0,5-3 0 15,-5 3 0-15,2-5 0 0,-2 1 0 0,0 4 0 0,2-7 0 16,-4 2 0-16,4 1 0 0,-4-1 0 16,4-1-195-16,-2 0-236 0,-2 2-87 0,4 0-121 15,-2-3-429-15,0 7-1157 0,5-9 511 0</inkml:trace>
  <inkml:trace contextRef="#ctx0" brushRef="#br0" timeOffset="192067.05">21659 7400 51 0,'-4'-3'399'0,"4"3"-8"0,-5-4 3 15,1 1-2-15,0 2 5 0,1-1-4 0,3 2-3 16,-7-4-4-16,7 4-4 0,-5-2-2 0,1-1-21 0,4 3-8 16,0 0-15-16,-5-1-6 0,5 1-28 15,0 0-18-15,0 0-28 0,-4-2-19 0,4 2-27 16,0 0-19-16,0 0-14 0,0 0-8 0,0 0-5 0,15 10-15 15,-3-8-18-15,6 0-6 0,0-2-8 16,5 1-14-16,5 1-12 0,0-1-8 0,2 0-12 16,0 1-71-16,1-1 0 0,-3 2 0 0,-5-1 0 15,4-1 0-15,-7-1 0 0,0 0 0 0,-6 1 0 0,-3-1 0 16,-2 0 0-16,0-1 0 0,-4 0 0 0,2 1 0 16,-7 0 0-16,7 1 0 0,-7-1 0 0,7-1 0 15,-7 1 0-15,0 0 0 0,0 0 0 0,0 0 0 16,0 0 0-16,0 0 0 0,0 0-189 0,0 0-171 15,0 0-69-15,0 0-70 0,0 0-69 0,0 0-457 16,0 0-1109-16,0 0 490 0</inkml:trace>
  <inkml:trace contextRef="#ctx0" brushRef="#br0" timeOffset="192483.25">22527 7419 142 0,'0'0'436'0,"5"-4"1"0,-5 4-20 0,1-2-23 16,-1 2-23-16,0 0-21 0,5-2-28 0,-5 2-29 15,0 0-29-15,0 0-28 0,0 0-23 0,0 0-20 16,0 0-22-16,0 0-16 0,0 0-13 0,0 0-13 16,0 0-14-16,-23 3-12 0,18-2-4 0,0 1-6 15,-4-2 1-15,4 1 10 0,-1 0 0 0,6-1-1 16,-12 0-2-16,12 0 4 0,-10 0-3 0,10 0 0 15,-6 0-2-15,6 0-3 0,-6-2-3 0,6 2-5 16,0 0-8-16,0 0-3 0,0-6-6 0,0 6-9 16,0 0 0-16,8-7-12 0,-5 5-3 0,1-1-2 15,2 0-7-15,0 3 0 0,-2-2-4 0,-4 2-5 16,9 2 1-16,-4 1-3 0,0 0-2 0,0 0 6 16,-1 0-3-16,0 3 6 0,1 3 2 0,-2-1 9 15,-3 3-9-15,0 1 6 0,0 0 10 0,-4-1-2 16,0 0 8-16,-1 3 4 0,-5 3-2 0,0-1 3 0,-1-2-12 15,-4-2-1-15,3 5 4 0,-4 3-14 16,3-7-3-16,1-1-14 0,0-2-22 0,4-2-30 16,0-2-51-16,2-2-60 0,0 1-75 0,2-3-78 0,0 2-65 15,0-1-70-15,4-3-97 0,0 0-446 0,0 0-1049 16,0 0 465-16</inkml:trace>
  <inkml:trace contextRef="#ctx0" brushRef="#br0" timeOffset="194149.83">23526 7088 245 0,'2'-4'363'0,"0"1"-6"0,-2 3 1 0,5-7-4 16,-3 4-4-16,-1 0-7 0,0-1-5 0,-1 4-10 15,1-5-11-15,-1 5-15 0,0-6-13 0,0 6-20 16,0-2-21-16,0 2-27 0,0 0-18 0,0 0-24 16,0 0-17-16,0 0-7 0,0 0-7 0,-16 10-7 0,9-2-8 15,-3-2-3-15,1 5-7 0,-4-1-2 16,1 3-4-16,-3-2-11 0,-1 3 0 0,-6 1-6 15,7-3-5-15,-3 1-3 0,1-1-4 0,-4 4-6 0,3-3-1 16,0-3-4-16,-6 3 1 0,7-2-2 0,-2-2-8 16,-3 0-12-16,4 1 15 0,0-5-1 0,-5 3 0 15,5-2-1-15,-1-2-5 0,2 0 3 16,0-2-1-16,3-1-3 0,0 1-1 0,2-1 2 0,-3-2 1 16,3-2-4-16,1 1-61 0,-1-2 0 0,1 0 0 15,2-2 0-15,0-2 0 0,0 3 0 0,5-4 0 16,-1-1 0-16,-3 1 0 0,3-1 0 15,4-1 0-15,-3 0 0 0,4 0 0 0,0 1 0 0,-3-1 0 16,6 1 0-16,2 2 0 0,-3-2 0 0,5 2 0 16,-2-2 0-16,-1 5 0 0,4-4 0 0,-2 2 0 15,2 0 0-15,-2 1 0 0,2 2 0 0,-2 2 0 16,1-2 0-16,3 1 0 0,-2 1 0 0,-1 1 0 16,1 2 0-16,2-1 0 0,0 4 0 0,-1-2 0 15,0 3 0-15,1 0 0 0,1 0 0 0,-1 2 0 16,-2 2 0-16,3 0 0 0,-3 1 0 0,3 1 0 15,0 4 0-15,1 1 0 0,-3-2 0 0,0-1 0 16,4 3 0-16,-3-3 0 0,-1 1 0 0,5 1 0 16,-2-3 0-16,0 3 0 0,-1-2 0 0,-1 1 0 15,1-3 0-15,-3 0 0 0,2-3 0 0,-3 4 0 16,3-4 0-16,-1 3 0 0,1-3 0 0,0 1 0 16,-3-1 0-16,3-2 0 0,0 0 0 0,-1 0 0 15,-1-1 0-15,-2-1 0 0,4 1 0 0,-1-2 0 0,2-1 0 16,-3 1 0-16,3-1 0 0,-4 1 0 0,1-3 0 15,2 1 0-15,-2-1 0 0,2 0 0 16,2-1 0-16,-2-1 0 0,-2 2 0 0,2-2 0 16,-3 0 0-16,0 2 0 0,4-5 0 0,-2 1 0 0,0-2 0 15,0 1 0-15,1 1 0 0,-2-2 0 0,1 1 0 16,-1-4 0-16,-1 3 0 0,1-3 0 0,0 2 0 16,-2-3 0-16,0 3 0 0,1-2 0 0,-3 1 0 15,1-1 0-15,-3 0 0 0,3 0 0 0,-3 0 0 16,0-1 0-16,1 0 0 0,-6 0 0 0,6-1 0 15,-7 1 0-15,3-1 0 0,-2-1 0 0,-1 1 0 16,0 0 0-16,-5-3 0 0,2 3 0 0,-3-2 0 16,1 3 0-16,-3 1 0 0,2-2 0 0,-2 2 0 15,1 1 0-15,-2 0 0 0,0-1 0 0,-1 3 0 16,5-1 0-16,0 2 0 0,-1-1 0 0,1 1 0 16,4 2-289-16,-1 1-232 0,2 0-80 0,-1 1-529 15,5 1-1225-15,0 0 542 0</inkml:trace>
  <inkml:trace contextRef="#ctx0" brushRef="#br0" timeOffset="194668.02">23869 6689 143 0,'0'0'357'0,"1"-5"1"16,-1 5-7-16,0-4 14 0,0 4-14 16,0-4-8-16,0 4-18 0,0 0-16 0,0 0-16 0,0 0-3 15,7-1-5-15,-7 1-1 0,0 0-11 0,8 6-9 16,-4-3-14-16,-1 0-11 0,1 0-8 15,3 5-8-15,-2-3-12 0,6 5-12 0,-4-1-16 16,5 3-6-16,2 3-13 0,-3 0-7 0,5-1-7 0,2 8-16 16,-1-2-7-16,0 4-18 0,2 2 4 0,0 0 0 15,-2-1-14-15,1 4-1 0,-1 1-8 0,-2 0-4 16,-1 0-11-16,-1 2-1 0,-1 2-13 0,-2-1 2 16,-2 0-5-16,-1 1-5 0,-3-1-8 0,-1 0-27 15,-3 0-18-15,-1 1 0 0,-1-2 0 0,-4 2 0 16,-2-3 0-16,-3 1 0 0,0 2 0 0,-4-5 0 15,0 3 0-15,-2-2 0 0,0 0 0 0,0-3 0 16,2-2 0-16,-3 0 0 0,0-3 0 0,2-1 0 16,5-5 0-16,-3-1 0 0,3-4 0 0,-1 1 0 15,5-2 0-15,0-4 0 0,1-1 0 0,2-2 0 16,-1 1 0-16,2-2 0 0,0 1 0 0,3-3 0 16,-3 2 0-16,3-2 0 0,0 0 0 0,0 0 0 15,0 0 0-15,0 0 0 0,-3-13 0 0,3 9 0 16,-1 0 0-16,0 0-280 0,1 4-418 0,-3-10-505 15,2 7-1302-15,-4-3 577 0</inkml:trace>
  <inkml:trace contextRef="#ctx0" brushRef="#br0" timeOffset="204583.39">14567 6581 81 0,'32'-3'104'0,"4"-3"-27"0,1 1-41 16,4 1-64-16,-5-2-17 0,4 4-49 0,12-1 21 16</inkml:trace>
  <inkml:trace contextRef="#ctx0" brushRef="#br0" timeOffset="205067.02">14506 6652 198 0,'-8'0'210'0,"8"0"-19"0,-11-1-19 16,7 0-20-16,4 1-14 0,0 0-11 0,0 0-17 0,0 0-4 16,0 0-15-16,0 0-4 0,15-4-15 15,-7 4-3-15,1 0-12 0,4 1-3 0,0-1-4 16,1 2-6-16,-2-2 0 0,6 1-8 0,-1 0-3 15,1 1-6-15,0-2-6 0,0 0 1 0,-7 1-6 0,3 2-2 16,-4-2-11-16,2-1-3 0,-2 0-4 0,-5 0 3 16,3 0-4-16,-3 2 8 0,-5-2-4 0,9 1-4 15,-9-1 3-15,0 0-2 0,0 0 2 16,0 0 6-16,-18 6-5 0,7-4 12 0,-2 1 6 16,0 0 11-16,-5 2 14 0,1 0 16 0,2-3 11 0,-2 3 12 15,4-2 11-15,1-1 13 0,-2 0-3 0,4-1 3 16,2 1 4-16,2 0 11 0,-2-2-15 15,8 0-15-15,-5 1-6 0,5-1-5 0,0 0 0 16,0 0-11-16,19-7-8 0,-6 3 1 0,7-1-12 0,10-2 0 16,0 0-10-16,2 0-2 0,0 1-1 0,0 0-3 15,3 1-8-15,-3 0 3 0,-2 4-3 0,1-1-4 16,-7 1 11-16,-6 1-16 0,4-2-3 16,-4 2 1-16,-5 0-11 0,-1 2 5 0,-5-1-1 0,0-2 3 15,-1 2 1-15,-6-1-5 0,7 0-5 0,-7 0 5 16,8 2-7-16,-8-2-19 0,0 0-34 0,0 0-44 15,0 0-66-15,0 0-100 0,0 0-330 0,0 0-642 16,0 0 284-16</inkml:trace>
  <inkml:trace contextRef="#ctx0" brushRef="#br0" timeOffset="207317.83">20657 6450 69 0,'0'0'218'0,"0"0"-7"16,0 0-6-16,0 0-14 0,-10 0-16 0,10 0-9 15,0 0-14-15,0 0-20 0,0 0-11 0,0 0-11 16,0 0-13-16,0 0-11 0,0 0-7 0,0 0-30 15,0 0-37-15,0 0-42 0,0 0-52 0,0 0-59 16,0 0-163-16,0 0-328 0,0 0 145 0</inkml:trace>
  <inkml:trace contextRef="#ctx0" brushRef="#br0" timeOffset="207567.72">22000 6482 67 0,'0'0'132'0,"0"0"-45"0,-18-4-75 0,18 4-62 16,-3-2-54-16,3 2 24 0</inkml:trace>
  <inkml:trace contextRef="#ctx0" brushRef="#br0" timeOffset="208883.96">20652 6500 42 0,'0'0'321'0,"-6"-1"-17"0,6 1-13 0,0 0 5 16,0 0-23-16,-8 0-15 0,8 0-12 0,0 0-9 15,0 0-28-15,0 0-8 0,0 0-34 0,0 0-10 16,9-8-17-16,4 5-16 0,-2 0-14 0,3 1-12 15,4-2-11-15,10 1-14 0,-1-1-27 0,-7 2-15 16,1-1-20-16,1 2-19 0,-3 0-12 0,-5 1-8 16,-1 1-10-16,-2-1-9 0,0 1-1 0,-5 0 2 15,0 1 5-15,-3-1 5 0,-3-1 4 0,-2 7 3 16,-5-4 2-16,-3 0 0 0,-7 3 4 0,-3-1 6 0,-10 1 11 16,2 0 9-16,-3-1 16 0,-1-2 4 15,3 3 10-15,1-3 18 0,-1 0 12 0,9-2 16 16,1 1 10-16,0-1 11 0,9-1 3 0,-2 0 12 15,2 1-1-15,5-2-6 0,5 1-5 0,-10 0-13 0,10 0-6 16,0 0-11-16,-2-3-8 0,2 3-10 0,13-4 2 16,0 2-9-16,1 0-4 0,5-1-15 0,-1 1-29 15,5 0-39-15,-1 0-20 0,5-1-31 16,-8 2-23-16,1 0-33 0,-3-1-40 0,-2 4-51 0,2-2-54 16,-7 1-315-16,0 0-657 0,-2-1 290 0</inkml:trace>
  <inkml:trace contextRef="#ctx0" brushRef="#br0" timeOffset="211435.08">25289 6526 116 0,'0'0'260'0,"0"0"-17"0,0 0-18 16,0 0-22-16,0 0-20 0,0 0-18 0,0 0-19 15,2 2-16-15,-2-2-25 0,0 0-34 0,0 0-36 16,0 0-36-16,0 0-42 0,0 0-47 15,-2 6-202-15,2-6-315 0,0 0 139 0</inkml:trace>
  <inkml:trace contextRef="#ctx0" brushRef="#br0" timeOffset="213399.98">23069 7969 98 0,'-5'-5'282'0,"5"5"-26"0,0 0-25 0,-6-2-25 16,6 2-19-16,0 0-14 0,0 0-16 0,0 0-16 16,-2-2-15-16,2 2-13 0,0 0-11 0,0 0-13 15,0 0-6-15,0 0-6 0,0 0-22 0,0 0-16 16,0 0-22-16,0 0-23 0,0 0-24 0,0 0-21 16,0 0-22-16,0 0-22 0,0 0-27 0,0 0-32 15,0 0-164-15,0 0-343 0,0 0 153 0</inkml:trace>
  <inkml:trace contextRef="#ctx0" brushRef="#br0" timeOffset="214317.03">29650 6828 167 0,'0'0'277'0,"-5"-4"-7"15,0 2-16-15,5 2-15 0,0 0-18 0,-4-3-28 16,4 3-16-16,0 0-22 0,-3-1-23 0,3 1-29 0,0 0-38 15,0 0-34-15,0 0-44 0,0 0-65 0,0 0-68 16,0 0-196-16,25 0-369 0,-6-4 163 0</inkml:trace>
  <inkml:trace contextRef="#ctx0" brushRef="#br0" timeOffset="214717.54">32553 6741 42 0,'0'0'213'0,"0"0"-15"0,0 0-24 0,0 0-17 0,0 0-19 16,0 0-33-16,0 0-34 0,0 0-59 0,0 0-54 16,0 0-58-16,0 0-62 0,0 0-175 0,0 0 78 15</inkml:trace>
  <inkml:trace contextRef="#ctx0" brushRef="#br0" timeOffset="-213279.22">32820 5317 124 0,'0'0'135'0,"0"0"-18"0,0 0-5 0,0 0-12 15,0 0-13-15,0 0-5 0,-10-4-4 0,10 4-13 16,-8-2 3-16,3 1-7 0,-3-1-6 0,4 2 7 16,4 0-1-16,-11 0-4 0,11 0 1 15,-12 0-5-15,7 1-7 0,-5-2 1 0,5 2-2 16,-3 0-3-16,1 0-9 0,-1 2-4 0,-5-3-2 0,4 0-5 16,-5 4-2-16,1-2 1 0,-1 0-8 0,-2 3-1 15,-2 0 4-15,0 1-7 0,-1-1 2 0,-2 3-7 16,1-1-7-16,-7 2 2 0,0 0-5 15,0 2-5-15,-5 1-2 0,3 0-1 0,-2 0-5 16,1 3 1-16,-5-3-5 0,-1 3-2 0,4 3 4 16,-2-2-7-16,-3-2 1 0,4 3 7 0,-15 1 0 0,12-4 0 15,1 1-3-15,-11 5 6 0,1 0 6 0,9-5 1 16,1-1 5-16,1 2-2 0,0 0 3 0,-2-1-3 16,-9 7 4-16,12-8-4 0,-3 2 3 15,-1-1 6-15,4 1-2 0,-2 1 5 0,2 0-4 16,-4-2 10-16,4 1 0 0,-3-1 9 0,4 0 0 0,-4-2-5 15,2 0 7-15,-2 1 3 0,-14 3-6 0,18-1 7 16,-5-1 1-16,-11 4-2 0,12-5 5 0,-10 1-3 16,11-1-1-16,-11 3 1 0,12-1 3 0,-16 0-5 15,14-3-6-15,0 1 2 0,-1 1 4 16,1 1-5-16,-11-1-3 0,12-1 2 0,-3 0-1 16,5 0-5-16,-1 0-3 0,-1 0 0 0,2 1-1 0,-3 0 1 15,3 1-1-15,1-2-4 0,-4 2 6 0,4-2-11 16,-2-3-14-16,2 3 6 0,0-1-5 0,1 2 5 15,-1-2-5-15,0 2 6 0,2-2-5 16,-1 2 0-16,1 0-7 0,-3-2 2 0,5-1 0 16,-4 0-8-16,0-1 10 0,0 3 7 0,-2-1-6 0,2-1 7 15,3 0 0-15,-5 0-2 0,6-1 7 0,1 1 0 16,-1-3-2-16,3 1 7 0,-1-1-1 0,2 2-1 16,3-4-2-16,2 0 5 0,-1-1-5 0,4 1 7 15,-3 0 0-15,6-2 1 0,3 1 6 16,-4-1 3-16,1-2-6 0,1 1 3 0,-1 2 2 15,1-2 0-15,2 0-3 0,0 0 0 0,0-1 2 0,2-1-3 16,2 0-6-16,-1 2 4 0,0-2-3 0,0 0 2 16,7-2-3-16,-10 4 1 0,5-3 0 15,5-1-1-15,-9 3 0 0,9-3-8 0,-8 4 2 16,8-4-3-16,-5 2 3 0,5-2 2 0,-8 2 2 0,8-2-3 16,0 0-3-16,-6 3-1 0,6-3 5 0,0 0 5 15,0 0-6-15,-5 4 4 0,5-4-2 0,0 0-1 16,-4 3 3-16,4-3-4 0,0 0-7 0,0 0-7 15,0 0-8-15,0 0-5 0,0 0-15 16,0 0-19-16,0 0-25 0,0 0-21 0,12-16-51 16,-12 16-89-16,7-6-266 0,-3 2 118 0</inkml:trace>
  <inkml:trace contextRef="#ctx0" brushRef="#br0" timeOffset="-213128.97">29768 6709 87 0,'9'1'289'0,"-9"-1"-19"0,0 0-21 16,0 0-30-16,9-3-29 0,-9 3-44 0,0 0-53 15,9-8-95-15,-3 6-104 0,1-2-134 16,-7 4-259-16,11-6 116 0</inkml:trace>
  <inkml:trace contextRef="#ctx0" brushRef="#br0" timeOffset="-210679.66">14515 8226 85 0,'0'-6'385'15,"0"6"-10"-15,0-7 12 0,0 2-4 0,0 1-6 16,0 4-11-16,-1-7-15 0,1 7-22 0,0-6-14 16,0 6-13-16,-4-3-13 0,4 3-14 0,0 0-34 15,-3-5-12-15,3 5-12 0,0 0-21 0,0 0-14 16,0 0-12-16,-1-2-7 0,1 2-19 0,0 0-12 16,0 0-2-16,-4 9 0 0,4-4-1 0,-1 2 2 15,-3 0-8-15,4 3 8 0,-4 2 2 0,-2 3 2 16,2 4-9-16,-1 5-8 0,1 2-3 0,-1 2-3 15,5 0-7-15,-4 1-8 0,0-3-10 0,4 1 1 16,0-1-11-16,0-1-11 0,0-1-3 0,0-3-4 16,2-2-10-16,0-1-1 0,-1 0-5 0,2-1-40 15,-3 0-3-15,0-2 0 0,1-3 0 0,-1 1 0 16,0-3 0-16,0-1 0 0,0-1 0 0,0 0 0 16,-1-1 0-16,1-3 0 0,0 1 0 0,-3-2 0 0,2 0 0 15,1-3-75-15,-7 1-95 0,7-1-49 16,0 0-50-16,-12-8-58 0,9 2-45 0,-2-2-46 15,0-1-51-15,3-2-48 0,-6-4-376 0,7-1-967 16,0-1 428-16</inkml:trace>
  <inkml:trace contextRef="#ctx0" brushRef="#br0" timeOffset="-210079.72">14312 8103 258 0,'-8'-2'278'0,"3"-2"-4"0,0 3 1 16,1-1-6-16,-1 0 1 0,1 0-15 0,4 2 6 16,-9-2-14-16,9 2-3 0,-3-3-2 0,3 3 0 15,0 0-23-15,0 0-13 0,-6-3-15 0,6 3-2 16,0 0 1-16,0 0 4 0,0 0-2 0,0 0-3 15,0 0-8-15,13 7-4 0,-8-6-4 0,0 2-10 16,3 0-7-16,2 1 0 0,4 0-13 0,-1 2-11 16,4-2-8-16,-2 1-9 0,3 1-8 0,1 0-8 15,-2 0-9-15,0 2-8 0,2-2-6 0,-2 1-12 16,1 1 0-16,1-1-12 0,2 2 0 0,-4 0-3 16,-1 1-9-16,3-1-6 0,-1 1-2 0,0-1 6 15,-1 5-11-15,0-4-5 0,4 7 5 0,-2 1-5 16,-6-3-7-16,5 5 12 0,-4-1-14 0,4 2 3 15,-9-3-2-15,2 5-6 0,2-1-2 0,-7-3 2 16,3 3 2-16,-2 3-6 0,-3-7 5 0,-1 1-4 16,0 6 1-16,-4-7 6 0,-1 7-4 0,-1-5-1 15,-1-1 0-15,-5 5 1 0,0-6-10 0,-5 5 7 16,-3-2-2-16,-1-1-4 0,-1 1 2 0,-4-5 7 0,1 2 2 16,-5 0-6-16,1-2 8 0,0-2 16 0,-2-1 3 15,3-2 20-15,4-4 4 0,-6 2 14 16,8-3 5-16,2-1 1 0,-4-2 7 0,2 1 2 15,6-1 1-15,0-2 6 0,1 1-30 0,1-2-61 0,2 0 0 16,3 1 0-16,-1-1 0 0,7 0 0 0,-9 1 0 16,9-1 0-16,-10 0 0 0,10 0 0 15,0 0 0-15,-5 0 0 0,5 0 0 0,0 0 0 0,0 0 0 16,-8 2 0-16,8-2 0 0,0 0 0 0,0 0 0 16,0 0 0-16,0 0 0 0,0 0 0 0,-2 1-132 15,2-1-241-15,0 0-88 0,0 0-123 0,0 0-524 16,0 0-1198-16,0 0 530 0</inkml:trace>
  <inkml:trace contextRef="#ctx0" brushRef="#br0" timeOffset="-201495.67">15552 7884 95 0,'3'-6'330'0,"1"1"-2"0,-2 0-2 0,1-2 8 16,2 2-2-16,-1-2-3 0,0 3-3 0,-4-1 3 15,1 4-7-15,2-3-7 0,-3 4 0 0,1-5-7 16,-1 5-14-16,0-4-12 0,0 4-16 0,0 0-18 16,0 0-13-16,0 0-19 0,-5-4-27 0,5 4-11 15,-10 8-10-15,-2 1 1 0,-2 4-15 0,-6 6 2 16,-2 2-7-16,-2 4-5 0,-7 11 7 0,-2 1-16 15,2 1 9-15,7 4-8 0,-7-2 1 0,3 0-7 16,10-7-4-16,-6 13-4 0,6 5-8 0,-1-3-6 16,9 0-57-16,3-12-51 0,1 11 0 0,5-11 0 15,2-2 0-15,8 11 0 0,1-11 0 0,0 2 0 16,6-4 0-16,-2-2 0 0,5 0 0 0,1-2 0 16,0-2 0-16,1-2 0 0,1-3 0 0,-3-2 0 15,-2-8 0-15,-2 0 0 0,-1-2 0 0,-4-1 0 16,-1-1 0-16,0-1 0 0,-1-3 0 0,-3 1 0 15,0-2 0-15,-2 0 0 0,1-1 0 0,-4-1 0 16,0 0 0-16,0 0 0 0,0 0 0 0,0 0 0 16,5-7 0-16,-5 7 0 0,-2-5 0 0,2 0 0 15,0 5 0-15,-5-7-57 0,4 3-356 0,-1-1-105 16,0-1-116-16,-2 0-462 0,2 0-1185 0,1-1 525 0</inkml:trace>
  <inkml:trace contextRef="#ctx0" brushRef="#br0" timeOffset="-200629.7">16028 8178 362 0,'4'-6'432'16,"-4"-1"-6"-16,1 0 7 0,-1 0 6 0,3 2-11 15,-3-1-14-15,1 2-22 0,-1-1-19 0,0 2-18 16,0 3-15-16,0-6-21 0,0 6-25 0,0 0-15 16,0 0-38-16,0 0-10 0,-11 10-14 0,3 1-9 0,-1 6-3 15,-5 6-15-15,-1 2-11 0,-1 2-10 16,2 1-22-16,-2 2 10 0,3 5-26 0,-9 7 7 15,2 0-9-15,3-9-15 0,5-3-9 0,-1-1-7 0,2 0-8 16,-3 0-12-16,5-4-3 0,3 1-72 16,-2-8-3-16,4-3 0 0,2-2 0 0,-2-4 0 0,2 1 0 15,2-3 0-15,-2-2 0 0,2-1 0 16,0-4 0-16,0 0 0 0,0 0 0 0,12-12 0 0,-5-5 0 16,1 3 0-16,1-9 0 0,5-1 0 0,-5-4 0 15,0-1 0-15,6-3 0 0,6-19 0 0,-5 0 0 16,1 7 0-16,-6 9 0 0,6-11 0 0,-4 15 0 15,-3 0 0-15,4 2 0 0,-5 4 0 0,-2 6 0 16,1 4 0-16,0 1 0 0,-4 4 0 0,-2 0 0 16,1 6 0-16,1-2 0 0,-3 1 0 0,2 4 0 15,-3 1 0-15,0 0 0 0,11 9 0 0,-6 0 0 16,-1 3 0-16,3 2 0 0,-5 3 0 0,6 2 0 16,-3 1 0-16,1 6 0 0,-4 0 0 0,3 2 0 15,0 2 0-15,1 1 0 0,2 3 0 0,-2-3 0 16,1 0 0-16,-4-1 0 0,6 0 0 0,0-2 0 15,0-1 0-15,-1 0 0 0,3-3 0 0,-4-6 0 16,1 0 0-16,4-1 0 0,-5-3 0 0,-1-3 0 0,3-2 0 16,-1-2 0-16,-1 0 0 0,-3-3 0 0,1-1-233 15,3-2-129-15,-3 0-40 0,-5-1-44 16,5-4-47-16,-1 1-55 0,-4-2-404 0,-1 1-1030 0,-2-3 456 16</inkml:trace>
  <inkml:trace contextRef="#ctx0" brushRef="#br0" timeOffset="-200429.12">15967 8599 16 0,'-13'-3'412'0,"3"-3"12"0,-2 1 12 0,3 0 12 15,3 1 1-15,0 0-17 0,3 0-17 0,-2 0-29 16,4-2-31-16,1 3-40 0,0 3-31 0,7-9-25 16,-2 5-25-16,4-1-23 0,3 0-22 0,3 1-20 15,2 0-21-15,3-2-50 0,8-1-63 0,-1 3-72 16,5-2-83-16,-2 2-79 0,-2 3-84 0,0 1-91 15,1 0-96-15,-1 1-236 0,-2-1-764 0,-3 3 339 16</inkml:trace>
  <inkml:trace contextRef="#ctx0" brushRef="#br0" timeOffset="-200162.68">16805 8628 397 0,'0'0'493'0,"8"1"9"16,-8-1 9-16,4 3 1 0,-3-1-8 0,-1-2-15 16,1 7-17-16,1-2-22 0,0 1-16 0,-2 1-29 15,-4 3-25-15,0 0-23 0,2 7-22 0,-3-2-22 16,-2 0-25-16,-1 1-26 0,-1 2-15 0,-1 0-30 0,-2 4-19 16,0 2-16-16,2-8-24 0,-4 6-73 15,4-6-85-15,-7 4 0 0,3 1 0 0,1-5 0 16,3 0 0-16,-1-2 0 0,-1 0 0 0,3-8 0 15,0 4 0-15,0 0 0 0,4-5 0 0,-3-1 0 0,3 0 0 16,0-1-71-16,1-3-340 0,4 0-95 0,0 0-109 16,-3-9-483-16,6 3-1190 0,2-3 526 0</inkml:trace>
  <inkml:trace contextRef="#ctx0" brushRef="#br0" timeOffset="-199862.72">17350 8216 350 0,'1'-8'556'0,"-1"2"9"0,4 1-1 15,-4 0-9-15,0 1-26 0,0 4-30 0,0-5-38 16,0 5-61-16,0 0-17 0,0 0-23 0,0 0-16 16,0 0-18-16,-4 23-15 0,4-11-21 0,0 2-24 15,0 4-14-15,0 6-18 0,5-8-16 0,-4 11-18 16,3 2-11-16,-1-1-15 0,-2-2-15 0,2 3-153 15,-1-2-6-15,-2 0 0 0,3 0 0 0,-2-1 0 16,0-6 0-16,2-1 0 0,-4 1 0 0,1-2 0 16,1 0 0-16,-1-2 0 0,1-3 0 0,-1-1 0 15,1-2 0-15,1 0 0 0,-2-5 0 0,1 2 0 16,-1-3 0-16,0 0 0 0,0-4 0 0,0 0-405 0,0 0-83 16,0 0-89-16,0 0-544 0,-13-11-1213 15,12 5 537-15</inkml:trace>
  <inkml:trace contextRef="#ctx0" brushRef="#br0" timeOffset="-199462.46">17494 7861 179 0,'0'-8'419'0,"3"-5"11"16,-1 8 3-16,2-5 2 0,0 6-8 0,2 0-8 0,3 1-18 15,0 2-19-15,4 3-21 0,-3 2-13 0,9 3-10 16,-2 5-11-16,6 3-8 0,2 2-16 0,0 4-17 16,-5-1-14-16,3 5-11 0,1 2-22 0,-2 2-19 15,0 1-15-15,9 11-11 0,-5-3-17 0,-6-8-13 16,-5 3-11-16,3-2-15 0,-1 13-13 0,-4-12-10 16,0 17-5-16,-4-13-99 0,0 10-11 0,-5 0 0 15,-4-11 0-15,-3-1 0 0,0-1 0 0,-5-1 0 16,0 1 0-16,-1 1 0 0,-3-2 0 0,-4-1 0 15,2-3 0-15,-1-1 0 0,-4-3 0 0,-1 0 0 16,-2-4 0-16,1 1 0 0,2-5 0 0,2-3 0 16,3-1 0-16,0-2 0 0,0 0 0 0,5-3 0 15,4-3 0-15,1 1 0 0,-2-2 0 0,1 1 0 16,2-1 0-16,-1 0 0 0,-1-2 0 0,5-1 0 16,0 0 0-16,0 0 0 0,0 0 0 0,0 0 0 0,0 0 0 15,-1-9 0-15,0 4-287 0,-3 0-1031 16,3 1-1427-16,-3-3 632 0</inkml:trace>
  <inkml:trace contextRef="#ctx0" brushRef="#br0" timeOffset="-193745.78">20234 8430 350 0,'0'-4'482'0,"0"4"-19"0,0-7-24 15,1 2-17-15,-1 5-7 0,0-4-18 0,0 4-23 16,2-3-33-16,-2 3-25 0,0 0-12 0,0 0-1 16,0 0-15-16,6 12 8 0,-3-1-14 0,-2 1-7 15,0 5-11-15,3 2-16 0,-3 5-12 0,-1 2-6 16,0 2-12-16,1-1-17 0,2 0-15 0,-2 2-9 16,1 1-23-16,0 2-14 0,-4-3-14 0,-1-1-11 15,3 2-8-15,-1-1-65 0,-1-2-42 0,0-2 0 16,2-6 0-16,-1 1 0 0,-2-2 0 0,2-1 0 15,0-6 0-15,1 0 0 0,-2 1 0 0,1-3 0 0,0-2 0 16,0-3 0-16,1-1 0 0,0-3 0 16,-2 3 0-16,2-3-212 0,0 0-47 0,-5-10-45 0,6 0-32 15,-2-4-35-15,1-3-26 0,-1-1-25 0,3-7-12 16,0-3-4-16,0 1-3 0,2-3 7 16,-1 0-257-16,-2 0-748 0,0-1 331 0</inkml:trace>
  <inkml:trace contextRef="#ctx0" brushRef="#br0" timeOffset="-193096.8">20253 8683 2391 0,'-1'-19'-150'0,"2"2"38"0,0-1 26 0,1 6 28 16,-2-1 35-16,1 2 27 0,-2 0 37 0,-1 1 30 15,4 0 33-15,-4 1 10 0,2-1 0 0,0 0 17 16,-1 4 2-16,1-4 12 0,0 4 8 0,0-1 18 16,0 0 16-16,-1 1 6 0,1-3 14 0,1 1-5 15,-1-1-6-15,-1 3-5 0,1-3-9 0,2 0-7 16,1 0-7-16,-2 0-9 0,2-2-7 0,0 5-5 16,-1-1-4-16,1 1-11 0,-1 0-8 0,3-2-9 15,3 1-7-15,-3 0 2 0,3 1-4 0,0 1-4 16,2-2-6-16,1 3-2 0,-1-1-4 0,3 0-9 15,1 1-3-15,3 1-6 0,-3 1-3 0,4 1-8 0,-4 0-7 16,2 2-2-16,-1 2-10 0,-2 0 1 16,3 3-8-16,0 2-2 0,-5-2-3 0,3 5-4 15,-3 3-2-15,0-1 3 0,-4 1-6 0,-1 2 0 0,1 0-3 16,-6 1-1-16,-1 0-2 0,-1 0-4 0,-3 0 3 16,0 0 2-16,-5 1 0 0,-1-1-6 0,1-1 1 15,-7 5-1-15,3-6 1 0,-1 1-2 16,0-2 2-16,-2 0-7 0,1-2 9 0,-2-1-7 0,3 0 3 15,-1-2 13-15,-2-1 12 0,8-1 7 0,-1-3 10 16,4-1 5-16,-1 0 5 0,4 0 3 0,0-2-4 16,3-1 2-16,-9 2-3 0,9-2-3 0,0 0-8 15,0 0-1-15,0 0-12 0,0 0-32 0,0 0-3 16,12-12 0-16,-5 9 0 0,1 0 0 0,3-2 0 16,-2 1 0-16,4 0 0 0,1-1 0 0,4 1 0 15,1 0 0-15,3 2 0 0,-1 1 0 0,1 0 0 16,9 1 0-16,-3 1 0 0,0 2 0 0,3 0 0 15,-3 3 0-15,0 2 0 0,0 1 0 0,-1 0 0 0,-2 2 0 16,-5-1 0-16,-5 1 0 0,3 1 0 16,-5 1 0-16,1 1 0 0,-2 0 0 0,-2 0 0 15,-7-2 0-15,3 5 0 0,-4-3 0 0,-2-1 0 0,-4 0 0 16,-1 3 0-16,-4-1 0 0,-1-1 0 0,-4 2 0 16,-4-3 0-16,-2 1 0 0,-6 2 0 15,3-2 0-15,-4-2 0 0,-1-1 0 0,7-4 0 16,-5 4 0-16,7-4 0 0,-3-2 0 0,0-2 0 0,7-1 0 15,-5-1 0-15,9-1 0 0,-3 1 0 0,4-2 0 16,2 1 0-16,1-1 0 0,0 0 0 0,7 1 0 16,-10 1 0-16,10-1 0 0,-5-4 0 0,5 4 0 15,-1-5 0-15,1 5 0 0,4-6 0 0,-2 3 0 16,2-1 0-16,1 0 0 0,1 1-105 0,-2 0-252 16,1 1-80-16,0-1-79 0,3-1-93 0,-4 1-420 15,4 2-1113-15,-3 0 494 0</inkml:trace>
  <inkml:trace contextRef="#ctx0" brushRef="#br0" timeOffset="-192429.73">24204 9084 202 0,'0'0'468'0,"7"1"13"0,-7-1-10 16,4 1 1-16,-4-1-5 0,0 0-18 0,0 0-27 0,0 7-5 15,0-3-18-15,0 0-12 0,0 2-17 0,-2 2-11 16,0-1-27-16,0 6-28 0,-1 0-24 0,-1 3-24 16,0-5-25-16,2 7-24 0,-1-1-25 0,-4 0-15 15,3 0-21-15,-1 0-21 0,1-2-39 0,0-1-40 16,0 0-68-16,0-2-62 0,-1 0-75 0,3-1-89 15,-1-2-96-15,1-1-109 0,0-1-120 0,2-1-402 16,2-1-1054-16,2-3 466 0</inkml:trace>
  <inkml:trace contextRef="#ctx0" brushRef="#br0" timeOffset="-191530.38">25287 8575 273 0,'2'-2'340'0,"0"-2"-11"15,-2 4-5-15,5-4-5 0,0 1-9 0,-3 1-2 16,0-1-8-16,1 0-3 0,-1-1-10 0,0-1-10 16,0 2-6-16,-1-1-11 0,3-1-8 0,-4 0-10 15,0 1-12-15,0-2-15 0,0 2-14 0,-1-2-13 16,1 0-9-16,-4 0-2 0,0 2-12 0,2-2-11 15,-1 3-16-15,-1-2-5 0,-2 2-12 0,-2-1-3 16,-1 1-7-16,-3 1-4 0,0 3-1 0,1-2-2 16,-7 3-5-16,-1 4 5 0,1-2 0 0,-3 2-3 15,-4 6 9-15,0-1-6 0,2 2 5 0,-3 2-1 16,4 1-8-16,0 0 0 0,0 2-3 0,2 2-2 0,2 2-4 16,0-2-58-16,0 2-33 0,5 3 0 15,-1-1 0-15,4 1 0 0,-1-1 0 0,2 0 0 16,2 0 0-16,4-4 0 0,1 1 0 0,2 3 0 0,0-4 0 15,4-1 0-15,1 0 0 0,4-1 0 0,0-4 0 16,6 2 0-16,-2 1 0 0,5-4 0 0,4 0 0 16,2-2 0-16,7-4 0 0,-2-1 0 0,1 0 0 15,4-4 0-15,-2 0 0 0,0-2 0 0,0-2 0 16,1-2 0-16,-2 0 0 0,-2 1 0 0,-1-1 0 16,-10-1 0-16,0 2 0 0,1-3 0 0,-3 3 0 15,-4-2 0-15,-3 0 0 0,-2 3 0 0,-1-2 0 16,-2 1 0-16,0-1 0 0,-2-1 0 0,2 3 0 15,-1 0 0-15,-3 2 0 0,2-4 0 0,1 1 0 16,-3 3 0-16,5-2-227 0,-5 2-295 0,0 0-93 16,0 0-524-16,0 0-1231 0,0 0 544 0</inkml:trace>
  <inkml:trace contextRef="#ctx0" brushRef="#br0" timeOffset="-190646.8">29532 9068 61 0,'-8'-2'393'0,"5"1"10"16,3 1 19-16,-6-4-3 0,6 4 5 0,-4-2-7 15,4 2-11-15,0 0-14 0,-4-2-18 0,4 2-18 16,0 0-11-16,0 0-12 0,-5-3-30 0,5 3-25 16,0 0 5-16,0 0-28 0,0 0-12 0,0 0-7 15,0 14-12-15,4-6-10 0,-1 1-15 0,-2 1-21 16,0 5-10-16,2-3-16 0,-2 9-11 0,-1-3-14 16,-1 0-8-16,1 7-7 0,-4-4-11 0,-1-3-15 15,-2 6-59-15,-4-2-27 0,2-5 0 0,1-1 0 16,-6 2 0-16,4-4 0 0,-3 1 0 0,-1-3 0 15,1 0 0-15,-2 0 0 0,4-5 0 0,0 1 0 0,2-2-46 16,0 1-178-16,3-3-66 0,5-2-77 0,1-2-86 16,0 0-76-16,0 0-88 0,0 0-328 0,23-11-1022 15,-9 2 452-15</inkml:trace>
  <inkml:trace contextRef="#ctx0" brushRef="#br0" timeOffset="-190212.33">30247 8478 216 0,'0'-6'347'16,"2"2"5"-16,-1 1 8 0,0-3-7 0,0 3-5 16,-1 3-13-16,2-6-14 0,0 3-23 0,2 1-23 15,-4 2-14-15,10-3-19 0,-5 0-17 0,4 1-6 16,3 0-24-16,1 0-18 0,3 2-14 0,2-1-16 15,5 1-15-15,5-2-12 0,2 0-11 0,2 2-13 16,-2-2-9-16,-2-2-7 0,3 1-8 0,-2 1-5 16,1 0-8-16,-10 0-7 0,7-3-4 0,-6 3-3 15,-5-3-6-15,-2 3-3 0,-2 0-5 0,-1-2-15 16,-2 1-17-16,-2 1-25 0,0 0-35 0,-2 1-67 16,-3-3-54-16,-2 4-45 0,0 0-55 0,-12-3-52 0,7 1-62 15,-8 2-319-15,-5 3-774 0,-3 3 343 16</inkml:trace>
  <inkml:trace contextRef="#ctx0" brushRef="#br0" timeOffset="-189812.46">30329 8478 315 0,'-10'-3'330'0,"10"3"-3"16,-6 0-3-16,6 0 10 0,0 0-12 0,0 0-5 15,-6 2-13-15,6-2-17 0,0 0-14 0,-5 2-16 0,5-2-4 16,0 0 11-16,0 5 5 0,-2 2-2 0,2-1-8 15,-2 4-10-15,2-2-2 0,-2 4-15 0,0 0-15 16,1 4 0-16,-1 2-6 0,-1 1-22 16,3-1-3-16,0 10-5 0,-2-1-7 0,2 2-10 0,0-1-1 15,0-1-19-15,2 0-1 0,-4-1-1 16,4 2-10-16,3-4-3 0,-4 1-20 0,3-6-3 0,-4-1-12 16,4 1-34-16,0 0-60 0,-4-1 0 15,1 2 0-15,-1-4 0 0,0 1 0 0,2-1 0 0,-2-4 0 16,0 0 0-16,0 0 0 0,2 0 0 0,-2-2 0 15,0 1 0-15,0-2 0 0,2 0 0 0,-2-5 0 16,2 2 0-16,2 4 0 0,0-4 0 0,3 1 0 16,5-1 0-16,-1-1 0 0,2-2 0 0,6 2 0 15,2-2 0-15,0-3 0 0,9 1 0 0,-1-5 0 16,-1 0 0-16,4 1 0 0,-4-4 0 0,-1 1 0 16,-6-1 0-16,-2 3 0 0,0-2 0 0,-5-2 0 15,3 2 0-15,-8-2-36 0,-2 2-176 0,-1-1-32 16,-5 1-51-16,1-1-41 0,-2-2-51 0,-5 4-64 15,1-5-69-15,-7 3-432 0,-6-4-1031 0,2 1 456 16</inkml:trace>
  <inkml:trace contextRef="#ctx0" brushRef="#br0" timeOffset="-189545.72">30241 8878 364 0,'-4'-4'422'0,"1"-1"19"0,0 1 8 16,0 1-8-16,1-2-19 0,2 5-27 0,3-6-28 16,1 4-18-16,-1-2 2 0,3 2-20 0,1 1-30 15,4-2-18-15,2 0-24 0,0 2-25 0,5-1-20 16,1 0-14-16,0-1-19 0,1 3-22 0,1-1-32 16,-3 1 4-16,-1 1-14 0,-5-1-13 0,2 0-14 15,-4 0-9-15,2 0-3 0,-1 0-11 0,-2 0-4 16,-5-1-6-16,1 2-9 0,-5-1-18 0,9 0-17 0,-9 0-28 15,5 3-45-15,-5-3-55 0,5 1-64 0,-5-1-82 16,0 0-102-16,0 0-123 0,0 0-463 16,0 0-1027-16,0 0 455 0</inkml:trace>
  <inkml:trace contextRef="#ctx0" brushRef="#br0" timeOffset="-188296.8">21276 8335 31 0,'0'-7'371'15,"0"3"1"-15,0 4 4 0,1-7 5 0,-1 3-6 16,3-1-11-16,-2 1-16 0,-2 0-14 0,1 4-13 15,2-4-14-15,-2 0-13 0,0 4-10 0,0 0-8 16,0 0-17-16,0-5-13 0,0 5-14 0,0 0-15 16,0 0-20-16,0 0-16 0,0 0-13 0,0 0-17 15,0 0-11-15,0 0-4 0,-14 11-9 0,8-6-5 16,-2 3-3-16,-5 5-6 0,-1 2-19 0,0 6 23 0,-4 1-13 16,1 2-25-16,0 2 24 0,1 1-6 15,0 2 6-15,4 3-9 0,-3 2-2 0,1 9-1 16,-1 4-9-16,7-14-6 0,0 2 0 0,3 0-4 0,-1 12-9 15,3-14-57-15,6 3-6 0,-2-2 0 0,5 1 0 16,1-2 0-16,3 0 0 0,4-2 0 0,0-3 0 16,4-2 0-16,-3 1 0 0,2-5 0 0,0-1 0 15,4-3 0-15,-8-4 0 0,2-3 0 0,-2 0 0 16,-3-3 0-16,-1 1 0 0,3-4 0 0,-3 1 0 16,-4-1 0-16,0 0 0 0,-1-1 0 0,0-2 0 15,0 0 0-15,-1 1 0 0,-3-3 0 0,5 4 0 16,-5-4 0-16,3 2 0 0,-3-2 0 0,0 0 0 15,0 0 0-15,0 0 0 0,0 0 0 0,5-9 0 0,-5 9 0 16,0-7-274-16,-1 4-318 0,1-4-630 16,0 7-1322-16,-2-9 585 0</inkml:trace>
  <inkml:trace contextRef="#ctx0" brushRef="#br0" timeOffset="-184445.78">14160 9243 54 0,'-13'0'404'0,"3"-1"16"0,-1-3 17 0,4 2 8 16,1 2 5-16,-1-1-11 0,7 1-12 0,-10-1-21 15,10 1-36-15,-9-1-30 0,5-1-16 0,4 2-21 16,0 0-3-16,0 0 0 0,0 0-15 0,0 0-6 16,0 0-20-16,17 8-22 0,-7-5-18 0,4-1-18 15,4 0-19-15,4-1-19 0,6 2-15 0,2-6-13 16,6 5-12-16,0-4-10 0,4 0-10 0,-2 0-15 16,0 1-16-16,1-2-24 0,-4 0-43 0,-1 0-38 0,-5 1-39 15,-6 2-47-15,-4 0-49 0,-6 0-52 16,-3 1-48-16,-1-2-44 0,-6 2-64 0,-3-1-74 15,0 0-73-15,-17 7-400 0,2-3-1001 0,-12 3 443 0</inkml:trace>
  <inkml:trace contextRef="#ctx0" brushRef="#br0" timeOffset="-184196.75">14164 9410 11 0,'-7'2'422'0,"0"1"6"0,0-1 14 15,2 0 19-15,1 0 6 0,-1 1-1 0,5-3-7 16,-5 2-22-16,5-2-35 0,0 0-37 0,0 0-35 15,0 0-30-15,0 0-26 0,0 0-20 0,0 0-28 16,17-7-17-16,-6 5-26 0,2-2-18 0,6 2-18 16,2-2-10-16,9-1-17 0,-2 2 0 0,7-1-19 15,-4 1-13-15,3-1-24 0,-2 3-3 0,2-1-23 16,-2 0-6-16,-6 1-21 0,2 0-21 0,-9-2-34 16,-2 2-31-16,-2 1-34 0,-4-1-37 0,0 1-39 15,-5 0-39-15,2-1-33 0,-4 0-37 0,-4 1-50 16,6-2-58-16,-6 2-54 0,0 0-323 0,0 0-845 15,5-3 374-15</inkml:trace>
  <inkml:trace contextRef="#ctx0" brushRef="#br0" timeOffset="-184062.64">14846 9390 173 0,'1'5'421'0,"1"0"14"0,-5 0 14 15,1-2-2-15,-2 0-11 0,-2 1-44 0,-1-1-30 16,2 0-37-16,-2 1-34 0,5-1-48 0,-2 0-77 0,0-1-108 15,4-2-124-15,0 0-153 0,0 0-434 16,0 0-706-16,0 0 313 0</inkml:trace>
  <inkml:trace contextRef="#ctx0" brushRef="#br0" timeOffset="-176930.16">21597 8396 346 0,'-2'-3'414'15,"0"-3"8"-15,0 2-2 0,1 0 7 0,1 4-10 16,-2-4-21-16,2 4-28 0,-2-4-20 0,2 4-20 16,0 0-20-16,0 0-26 0,0 0-25 0,0 0-18 15,0 0-2-15,0 0-10 0,0 0-13 0,-5 15 9 16,5-6 0-16,0 2-7 0,1 5-10 0,-2 0-15 15,1 2-11-15,1 8-9 0,-1 1-3 0,0 0-12 16,-1 0-16-16,1 0-8 0,-1 0-10 0,1 0-13 16,-2 0-6-16,1-8-6 0,-1 9-23 0,-1-4-44 15,2-3-30-15,-2-2 0 0,2-1 0 0,-1 0 0 16,0-1 0-16,1-4 0 0,1 1 0 0,-1-3 0 0,-1-2 0 16,1 1 0-16,0-3 0 0,0 0 0 0,1-3 0 15,-2 1 0-15,2-5-124 0,-1 3-144 16,1-3-67-16,0 0-45 0,0 0-32 0,-8-11-38 15,5 4-40-15,1-3-37 0,-1-6-341 0,1-1-940 0,-3-8 416 16</inkml:trace>
  <inkml:trace contextRef="#ctx0" brushRef="#br0" timeOffset="-176495.79">21439 8448 17 0,'-5'-5'351'16,"1"0"2"-16,0 3 13 0,3-3 5 0,-3 0-7 15,-1 2-1-15,4-1-16 0,1-1-18 0,-2 2-26 16,2 3-15-16,0-6-16 0,0 6-11 0,2-4-9 16,-2 4-12-16,6-2-9 0,-6 2-12 0,9 1-12 15,-9-1-11-15,9 2 1 0,-2 2-9 0,0 1-8 16,2-1-10-16,0 1 2 0,4 1-12 0,-1 0-8 16,2 1-20-16,1 2-2 0,2-1-17 0,0 1-1 15,2 1-6-15,0-2-8 0,6 5 2 0,-6-5-13 16,0 2-17-16,7 4 5 0,-7-4-11 0,4 5 1 15,-6-4-5-15,-1 1-13 0,0 1-2 0,-1-2-7 16,4 7-1-16,-4-5-4 0,-2 0-2 0,0 0-3 16,-3 1-7-16,-1-2-1 0,-1 2-2 0,2 0 3 15,-5-2-13-15,-1-2 9 0,-1 3 0 0,-2-1-1 16,-1 0 6-16,-1 0-11 0,-3 3-11 0,-4 1 0 16,-2-2 0-16,-2-1 0 0,0 2 0 0,-5-2 0 15,-6 4 0-15,1-2 0 0,-5 0 0 0,-1-3 0 0,0 1 0 16,-1-2 0-16,-2 1 0 0,3-4 0 0,-3 4 0 15,3-3 0-15,9-2 0 0,0-1 0 16,2 0 0-16,5-3 0 0,1 2 0 0,1-2 0 16,5-2 0-16,-3 1 0 0,4-1 0 0,4-1 0 0,0 0 0 15,0 0 0-15,0 0 0 0,0 0-260 0,25-5-168 16,-10 1-103-16,8-1-93 0,-5 0-434 0,5 1-1147 16,4 0 508-16</inkml:trace>
  <inkml:trace contextRef="#ctx0" brushRef="#br0" timeOffset="-176063.33">22226 8939 210 0,'9'0'393'15,"-9"0"-1"-15,6-1-5 0,-6 1-4 0,0 0-9 16,7 0-14-16,-7 0-24 0,0 0-15 0,0 0-13 15,0 0-11-15,0 5-15 0,0-5-18 0,-7 6-21 16,3-3-15-16,-3 1-18 0,-2 1-21 0,-1-4-19 16,3 1-10-16,-3 1-21 0,-1-1-10 0,2 0-11 15,1 2-3-15,2-3-4 0,-3-1 1 0,9 0-5 16,-10-1-4-16,5-2-5 0,5 3-8 0,-7-4-12 16,4 1-1-16,0 1 2 0,3-3-14 0,4 0-1 0,-2 1-3 15,2 0-7-15,3-2-7 0,2 0-6 16,-3 2-3-16,7-1 2 0,-3 0-3 0,0 1-10 15,3 2-1-15,-3 0-4 0,3 2-1 0,-4 0-1 16,1 3 3-16,0-2-5 0,-1 2-5 0,-2 3 5 0,-1 1 3 16,2 0-1-16,-4 2 1 0,-1 0-2 0,1 2 4 15,-5 2-1-15,-2 1 5 0,0-1 6 16,-5 2-5-16,0 2 6 0,-3 0-6 0,-8 2 12 16,2 0-7-16,-3-1-5 0,-1 1-3 0,2-1 4 0,-3 0-7 15,-1-1-14-15,5-5-28 0,3-4-41 0,-2-1-63 16,2 2-80-16,5-5-110 0,-2 0-120 0,7 0-151 15,-1-4-452-15,6 0-1122 0,0 0 497 0</inkml:trace>
  <inkml:trace contextRef="#ctx0" brushRef="#br0" timeOffset="-172796.34">19883 5938 182 0,'-12'-2'313'0,"6"2"-7"0,6 0-14 15,-11-2-12-15,4 0-3 0,1 2-15 0,0-1-6 16,6 1-5-16,-10-2-6 0,6 1-3 0,4 1-3 16,-10 0-8-16,10 0-6 0,-6-1-8 0,6 1-7 15,0 0-8-15,-9 1-6 0,9-1-8 0,0 0-5 16,-8 0-12-16,8 0-14 0,0 0-8 0,0 0-10 15,0 0-8-15,0 0-1 0,0 0-2 0,0 0-5 16,21 1-12-16,-6-1-8 0,2 0-11 0,11-2-4 16,1 1-10-16,0 0-5 0,2-3-9 0,0 2-6 0,1-2-9 15,0 2-3-15,-4-2-1 0,1 1-9 16,-8 0-4-16,-2 1-2 0,-4-2 6 0,-1 3-15 16,-2 0-4-16,-6-1 0 0,2 0-3 0,-3 1-3 15,-5 1-5-15,4-4-4 0,-4 4-1 0,-3-4-1 0,3 4-1 16,-10-5-7-16,2 0 3 0,-2 4-3 0,1-3-2 15,-4 1-2-15,3 0-1 0,0 1-1 0,-2-1 3 16,2 1-1-16,1 0 1 0,1 0-1 16,3 0 11-16,-1 1-3 0,0-3 1 0,0 4-5 0,6 0 2 15,-6-4 4-15,2 3 7 0,4 1 8 0,-4-2 8 16,4 2 2-16,0 0 9 0,-7-2 3 0,7 2 8 16,0 0 0-16,0 0 1 0,0 0 0 0,0 0-1 15,0 0-9-15,-7-2 0 0,7 2-3 0,0 0-6 16,0 0 2-16,0 0-1 0,0 0-7 0,0 0-6 15,0 0 3-15,0 0-4 0,14 7 15 0,-9-5-15 16,3 0-1-16,1 2-2 0,1-2 2 0,1 1-2 16,-2 0-4-16,-2-1 1 0,2 2 2 15,-1-1-8-15,-2 1 3 0,-2 0 5 0,1 2-6 0,0-1 6 16,-2 2 1-16,-6 0-5 0,3 2 4 0,-5 1-7 16,0 0-2-16,0 0 11 0,-7 1 2 0,1 3-1 15,2 0-1-15,-3-5-12 0,1 3 16 0,1-1-5 16,1-2-5-16,2-2-32 0,0 3-51 0,2-4-70 15,1-3-82-15,1 2-86 0,1-1-107 0,3-1-127 16,-1-3-420-16,0 0-1053 0,0 0 466 0</inkml:trace>
  <inkml:trace contextRef="#ctx0" brushRef="#br0" timeOffset="-165729.75">22688 8555 292 0,'0'0'300'0,"0"0"-20"0,0 0-3 0,0 0-21 15,0 0-18-15,0 0-12 0,0 0-9 16,0 0-4-16,0 0-13 0,0 0-13 0,0 0-10 16,0 0-10-16,0 0-3 0,0 0-17 0,0 0 0 0,0 0-14 15,0 0 0-15,0 0-5 0,0 0-4 0,-13 1 0 16,13-1 4-16,-9 0-11 0,9 0 4 0,-9-1 2 15,9 1-6-15,-10 0-5 0,5-1 1 0,5 1-4 16,-9-1-2-16,4-1 2 0,0 0 3 0,5 2 3 16,-8-4-6-16,4 3-4 0,2-3-9 0,2 4-4 15,-5-5-3-15,2 2-9 0,2-2-4 0,-1 2-3 16,2 3-8-16,2-7-3 0,-2 7-3 0,1-7-4 16,0 5-2-16,1-2-5 0,1 0-4 0,0 1-7 15,0-1 5-15,0 1-6 0,1-2-5 0,4 3 4 16,-2-3-8-16,-1 5 0 0,2-3-1 0,2 0 0 15,-2 1-2-15,0-1-4 0,0 2 1 0,2 0-1 16,2 0-1-16,-4 0-1 0,2-1-3 0,1 4 6 16,-2-2-7-16,-1-2 0 0,1 2-3 0,-3-1 4 15,-5 1 0-15,12 0-5 0,-7 1 8 0,4-2-2 16,-4 2 8-16,-5-1 5 0,9 2-1 0,-4-2 0 16,0 1-5-16,-5-1 3 0,12 1-1 0,-8 0-5 15,1 0-1-15,-5-1 3 0,9 3-10 0,-5-2 5 16,1 2-5-16,0 0 1 0,-1-2 1 0,2 2 3 15,-2-1-5-15,2 1-4 0,-1 1-2 0,-1 1-1 0,3-1 1 16,0 3-2-16,-2-2 2 0,4 1-5 16,-6 1 2-16,3 0-1 0,-4-1 7 0,1 0-6 15,1 0 3-15,-4 1-2 0,2-1 2 0,-2 1-2 0,0 2 2 16,-2-2-5-16,0 1 0 0,-1 4 2 0,-1-4 4 16,0 0-2-16,1 2-1 0,-4-2 2 15,1 3-1-15,1-2-3 0,0-1 4 0,-3 2 4 16,0 0-1-16,1-1-5 0,-1 2 4 0,0-1-2 0,-2-1 2 15,2 3-3-15,-2-1 3 0,0-1-2 0,2-2 0 16,-2 3-2-16,1-4 2 0,-1 4 2 0,-2-5 0 16,3 4 5-16,-1-4 4 0,1 3-1 0,0-1 3 15,-1 0-12-15,1-1 15 0,-1 0-10 0,-2 0-4 16,5 1 7-16,-4-1-6 0,1 2-2 0,1-3 4 16,2 0-4-16,-2 1 10 0,1-1-13 0,0-2-2 15,2 1 2-15,0 0 5 0,-2-1-1 0,5 0-2 16,-2 0-1-16,0 0-2 0,3-1 2 0,-1 0 3 15,3-3 1-15,-4 2-7 0,4-2 2 0,-4 2 2 16,4-2 4-16,0 0-2 0,0 0 1 0,0 0-11 16,0 0 10-16,0 0-5 0,0 0-3 0,0-13 11 15,4 8-9-15,1-1 5 0,-1 2-1 0,4-4-6 16,-3 1 6-16,3-2-2 0,1 4-2 0,-3-1-8 16,3-2 3-16,1 2 15 0,-1 1-14 0,0-1-2 0,2 1 4 15,0 0 0-15,-1 1-1 0,1 1-6 16,2-1 5-16,-4 2-14 0,0-2 16 0,1 2-2 15,-1 1 6-15,4 1-6 0,-5 0 3 0,-2 0-2 16,4 3 2-16,-2-1-5 0,0 2 3 0,-1-2-2 0,1 1 2 16,-3 2-10-16,2-2 7 0,-1 2 10 0,3 1-2 15,-2-2-12-15,0 0 5 0,-1 2 6 16,2 1 1-16,0-3-4 0,1 1 1 0,-2 0-11 16,0-2 10-16,0 0 3 0,0-1 0 0,-1 2-2 0,-1-2-2 15,3-1 1-15,-4 0 12 0,2 1-8 0,-6-2 0 16,9 3 1-16,-5-3-2 0,-4 0 15 15,11 0-11-15,-11 0-14 0,9-3 9 0,-5 1-3 0,1 0 18 16,-1 0-16-16,4 0 3 0,-2-1 0 0,1 1-4 16,-2-2-10-16,0 0 5 0,0 2 9 0,1-2-13 15,-2 2 2-15,1 0-12 0,-2-2-19 0,1 1-18 16,-4 3-41-16,4-3-52 0,-4 3-81 0,2-5-108 16,-2 5-130-16,0 0-146 0,0 0-395 0,-2-4-1092 15,2 4 484-15</inkml:trace>
  <inkml:trace contextRef="#ctx0" brushRef="#br0" timeOffset="-164262.79">17187 8950 115 0,'0'0'343'0,"0"0"-11"0,0 0-3 16,-5 1-2-16,5-1-19 0,0 0-15 0,0 0-25 16,0 0-7-16,0 0-16 0,0 0-8 15,0 0 2-15,0 0-7 0,0 0-4 0,0 0-4 16,0 0-9-16,0 0-8 0,12 3-8 0,-12-3-15 0,5 3 1 15,-5-3-3-15,9 0-7 0,-5 1-9 0,-4-1-9 16,9 3-9-16,-3-2-9 0,2-2-4 0,-1 1-11 16,1 0-9-16,2 0-13 0,2 0-4 0,-1 1-7 15,3-2-9-15,-1 1-6 0,6-3-7 0,-2 3-9 16,1-1-5-16,-7 1-6 0,3-1-7 0,0 1 2 16,0-2-8-16,-1 1-3 0,-2 1-5 0,0 0-2 15,-1 0 2-15,0-1-3 0,0 1-5 0,-2-1-3 16,-3 1-2-16,1 1-4 0,-6-1 0 0,10-2-7 15,-10 2-15-15,7 0-13 0,-7 0-9 0,5-1-26 16,-5 1-32-16,0 0-40 0,0 0-48 0,0 0-59 16,0 0-38-16,0 0-48 0,0 0-52 0,-19-3-35 15,14 2-50-15,-4 1-326 0,0 1-852 0,0-1 376 16</inkml:trace>
  <inkml:trace contextRef="#ctx0" brushRef="#br0" timeOffset="-163945.95">17263 9003 47 0,'-13'4'224'15,"1"-1"2"-15,1-1 7 0,2-1 8 0,1 0 1 16,1-1 6-16,-1 2 4 0,3-1 4 0,0 0 10 16,5-1 2-16,-9 0-9 0,9 0 8 0,0 0-19 15,-9 0-10-15,9 0-9 0,0 0-8 0,-5 1-15 16,5-1-10-16,0 0-11 0,0 0-15 0,0 0-10 16,0 0-11-16,0 0-6 0,0 0-10 0,19-7-9 15,-10 5-14-15,2 0-6 0,1 1-8 0,2-1-9 0,5 0-7 16,0-1-8-16,1 2-4 0,1-1-6 15,1-1-2-15,-3-1-4 0,3 0-6 0,-1 3 1 0,-1-1-1 16,-2 0 2-16,-2 1 0 0,2 0 1 0,-5-1-4 16,0 0 1-16,-2-1 5 0,-3 2-1 0,-1 0 4 15,1 1 2-15,-8 0-1 0,9-1-1 0,-5 0 1 16,-4 1-3-16,0 0-3 0,9-1-10 0,-9 1-6 16,0 0 2-16,6 1-8 0,-6-1-2 0,0 0-9 15,0 0-21-15,0 0-36 0,7-1-41 0,-7 1-47 16,0 0-64-16,0 0-80 0,0 0-83 0,5-2-103 15,-5 2-518-15,0 0-1055 0,4-2 467 0</inkml:trace>
  <inkml:trace contextRef="#ctx0" brushRef="#br0" timeOffset="-162779.25">23255 8741 12 0,'-6'-2'232'0,"6"2"8"16,0 0 3-16,-7-1 2 0,7 1 2 0,-5-2 6 15,5 2-11-15,-7-1 3 0,7 1 10 0,-8-3-1 16,4 2 7-16,4 1 7 0,-5-1 1 0,5 1 1 16,0 0 0-16,-10-1-5 0,10 1-4 0,0 0-8 15,-5-1-10-15,5 1-10 0,0 0-18 0,0 0-9 16,0 0-13-16,0 0-15 0,-5-2-11 0,5 2 2 15,0 0-4-15,0 0-5 0,0 0-23 0,25 3-5 16,-13-1-10-16,-1-2-3 0,7-1-26 0,1 2-9 16,-1-1-4-16,3 0-10 0,-1 0-6 0,1 1-7 0,0 0-6 15,-2-1 8-15,2 0-22 0,-2 0 4 16,-1 2-5-16,-5-2-6 0,-3 0 4 0,-1 0-1 16,-3-2-12-16,-6 2 0 0,12 2 1 0,-8-4-5 0,-4 2-8 15,0 0-25-15,7-1-22 0,-7 1-26 0,0 0-31 16,0 0-33-16,0 0-41 0,0 0-50 0,-23 0-31 15,16 0-37-15,-3-1-28 0,-1 2-12 16,1-1-18-16,-1 0-18 0,0 3-22 0,2-3-1 0,-1-2-12 16,4 2-285-16,-2 0-741 0,0-1 328 0</inkml:trace>
  <inkml:trace contextRef="#ctx0" brushRef="#br0" timeOffset="-162396.8">23333 8568 238 0,'-2'-7'323'0,"-1"1"-3"16,3-2 16-16,-2 3-9 0,0-2 12 0,2 3-6 15,-1-2-1-15,1 1-10 0,-1 0-5 0,1 5-10 16,-3-4-17-16,3 4-13 0,0-3-22 0,0 3-15 16,-2-4-24-16,2 4-19 0,0 0-19 0,0 0-11 15,0 0-3-15,0 0-4 0,0 0-15 0,0 0-3 16,2 16-11-16,0-10 1 0,0 5-2 0,1-1-3 15,4 5-8-15,-3 1-3 0,1-2-7 0,0 3-16 16,-1 1-9-16,-2-1-6 0,0 2-10 0,4-1 0 16,-6 0-3-16,2 3-4 0,-2-2-9 0,2 0-5 15,-4-1-2-15,0 2 0 0,-1-1-12 0,1 1 6 16,1-1-13-16,-1 0-3 0,0-2-4 0,0 1 2 0,-1 0 1 16,1-2-1-16,0-1-3 0,0-3-6 15,2 2 0-15,-2-2-3 0,2-1 9 0,-1-1-5 16,1-2-3-16,0-1 4 0,1 1-11 0,-1-3-18 15,2 0-20-15,-2 2-28 0,2-4-26 0,-2-1-29 0,0-2-47 16,4 2-46-16,-4-2-52 0,0 0-64 16,0 0-53-16,9-7-61 0,-3 0-65 0,-4 0-361 0,5-3-937 15,-3 2 415-15</inkml:trace>
  <inkml:trace contextRef="#ctx0" brushRef="#br0" timeOffset="-161928.62">23749 8580 373 0,'-2'-2'402'0,"2"2"-17"0,0 0 3 0,-2-5-6 16,2 5-11-16,0 0-18 0,0 0-14 0,-3-4-13 15,3 4-13-15,0 0-15 0,0 0-19 0,0 0-15 16,0 0-13-16,0 0-5 0,0 0-7 0,0 0-11 16,-5 9-7-16,2-6-6 0,3 1-12 0,-1 2-9 15,0 1-19-15,1 1-6 0,-1 2-19 0,-2 2-6 16,2 1 2-16,0 3-8 0,1-1-11 0,-2 3-5 15,1-1-11-15,0 0-12 0,0 1 5 0,-2 1-9 16,2-1-6-16,-2 2-5 0,3-2-7 0,-2 0-4 16,-1 0-55-16,0-2-18 0,2 0 0 0,0-1 0 15,-2-2 0-15,2 0 0 0,-3-3 0 0,3 1 0 0,0-1 0 16,1 0 0-16,0-5 0 0,-2 4 0 16,1-4 0-16,2-1 0 0,-1 1 0 0,-1-1 0 0,0 0 0 15,1-4 0-15,1 4 0 0,-1-4 0 16,0 0 0-16,0 0-94 0,0 0-139 0,0 0-59 0,0 0-61 15,0 0-61-15,0 0-62 0,-4-12-82 0,4 5-405 16,-1 1-1041-16,1-5 461 0</inkml:trace>
  <inkml:trace contextRef="#ctx0" brushRef="#br0" timeOffset="-161363.33">23793 8335 231 0,'0'0'291'0,"0"0"-6"16,0 0 0-16,-3-3-10 0,3 3-15 0,0 0 4 16,0 0-6-16,8-4-2 0,-8 4 3 0,0 0-3 15,8 0-3-15,-3 0-4 0,-5 0-8 0,0 0-7 16,13 3-2-16,-8-3-3 0,-5 0-9 0,8 3-8 16,-3 2-1-16,0-4-10 0,4 4-11 0,-3-3-2 15,2 4-6-15,-1-1-14 0,0-2-5 0,1 4-14 16,1-1-5-16,-3 2 7 0,3 0 0 0,-3 1-9 0,3 0-12 15,-2 2 0-15,3 3-14 0,-2 0 3 16,1 0-7-16,-3 4-6 0,3 0-3 0,-3 2-3 16,-1 3 0-16,1 2-2 0,-3 1-6 0,1-2-9 15,1 2-11-15,-1 0-72 0,-4 2 0 0,1-2 0 0,3 0 0 16,-5-1 0-16,2 2 0 0,-2 0 0 0,-3-2 0 16,4 0 0-16,-4-4 0 0,-2 6 0 0,0-4 0 15,0 2 0-15,1 1 0 0,-4-2 0 0,1 1 0 16,-1 0 0-16,-2-2 0 0,0 1 0 0,-1 1 0 15,3-7 0-15,-2 4 0 0,-1 2 0 0,3-11 0 16,-2 0 0-16,1-1 0 0,-1 2 0 0,4-4 0 16,-2 0 0-16,1-2 0 0,-1 1 0 0,0-3 0 15,4-1 0-15,-3 1 0 0,5-2 0 0,-2-1 0 16,2-2 0-16,3-1 0 0,0 0 0 0,-12-6-342 16,9 1-295-16,1-1-565 0,-2 1-1303 0,4 5 577 15</inkml:trace>
  <inkml:trace contextRef="#ctx0" brushRef="#br0" timeOffset="-159995.72">22578 9247 4 0,'0'0'317'0,"0"0"-8"0,0 0-5 16,-4 2-8-16,4-2-11 0,0 0-12 0,0 0-6 16,0 0-3-16,0 0-4 0,0 0-1 0,0 0-9 0,0 0 2 15,0 0-14-15,0 0-7 0,0 0-10 0,0 0-13 16,0 0-12-16,0 0-8 0,0 0-17 0,0 0-16 15,0 0-4-15,0 0 7 0,0 5-4 16,0-5-3-16,3 10-7 0,-1-5-6 0,1 0-7 0,-1 2-12 16,5 0-7-16,-5 2-11 0,2-2-11 0,3 5-6 15,-2-4-12-15,0 1-2 0,1 0-9 0,2 0-1 16,-2-2-7-16,3 1-3 0,1-2-6 0,-1 1-3 16,2-2-1-16,1 1-6 0,-3-2-3 0,4-2-1 15,-2-1-4-15,1 1-2 0,-3-4-5 0,5 2 6 16,-4-2-4-16,3-1-1 0,-3-1 0 0,2-1-5 15,0 0-2-15,-1-2-1 0,-1 1 2 0,5-2-2 16,-4-1-5-16,4 0 7 0,-2-1 0 0,-3 2-2 16,3-3-1-16,-2 4 3 0,-1 1 4 0,-6-1-8 15,3 4-1-15,-1 1 4 0,-1-3-1 0,-1 0 2 16,2 5 0-16,-6 0-9 0,12 0 3 0,-7 4 7 16,0-2-14-16,-1 2 7 0,2 0-4 0,-2 4 0 15,3-2-4-15,0 2 2 0,-3 0-1 0,6 1 1 16,-2-2 1-16,0 0-1 0,-1-1 6 0,2-1-2 0,-2 0-7 15,-1-2 4-15,1 1 4 0,1-3-3 16,-1 2-1-16,-1-2 4 0,2-1-1 0,-2-1-1 16,3 0-1-16,-2-2-8 0,2-1 12 0,-1 2 13 0,0-4-15 15,-2 0 0-15,4-1 7 0,-2 1 5 0,1-2-10 16,0 3 13-16,-1-2-5 0,1-2-6 0,-3 3 6 16,2-1 3-16,-3 2-6 0,3 3 0 15,-3-2-3-15,0 2-1 0,-1-1-2 0,-4 3 3 0,10 0 9 16,-10 0-13-16,9 4-4 0,-5-1 2 0,0 0 0 15,-1 0-4-15,1 2 1 0,0 1 5 0,0-2-10 16,1 3 25-16,0 0-23 0,2 0 1 0,-2-3 3 16,1 1 1-16,-1-1-3 0,3-1 10 0,-2-2-15 15,1 1 9-15,-1 0 4 0,0 0-2 0,2-2 0 16,-8 0-1-16,13-2-2 0,-7 0-3 0,3 1 3 16,-1-1 2-16,2 0 0 0,0-2-4 0,-1 1 0 15,0-1 2-15,1 0-3 0,-1-1-1 0,2 1-2 16,-2 0 5-16,1-1-1 0,-3 4 8 0,-1-1-12 15,0-1 1-15,0 3 2 0,-1-2 2 0,-1 1-4 0,1-2 1 16,-5 3 2-16,7-2-6 0,-7 2 2 16,4-3 3-16,-4 3 0 0,0 0-2 0,0 0-22 15,8 0-5-15,-8 0-48 0,0 0-54 0,6-2-59 16,-6 2-99-16,0 0-119 0,2-2-151 0,-2 2-472 0,3-3-1114 16,-3 3 492-16</inkml:trace>
  <inkml:trace contextRef="#ctx0" brushRef="#br0" timeOffset="-157679.06">20161 9385 247 0,'0'-6'299'0,"0"3"-4"0,0-2-5 16,0 2-6-16,0 3-6 0,0-7 3 0,3 3-6 0,-3 0-11 16,0 4-7-16,1-6-2 0,-1 2-7 15,0 4-7-15,0 0-13 0,0-4-17 0,0 4-16 16,0 0-16-16,0 0-9 0,0 0 0 0,0 0-12 0,8 11-9 15,-7-4-6-15,3 1-12 0,0 3-11 16,2 0-15-16,2 2-9 0,-1 2-9 0,2-2-6 16,2 1-6-16,-1-1-4 0,4-2-2 0,0-1-3 15,1-2-1-15,3-2-5 0,1 0-3 0,-2 0-3 16,0-2-2-16,-1-3-3 0,2-1-2 0,-4-3 0 0,0 2 3 16,4-3-4-16,-4-1-3 0,-1 1 5 0,0-2 0 15,-3 0 0-15,0 0-3 0,0-2 3 0,-1 1-9 16,-1 3 4-16,0-2-7 0,-3 1-3 0,1 0-1 15,-1 3-3-15,-1-1-2 0,1 0-8 0,-5 3-5 16,5-3 0-16,-1 2 2 0,-4 1-4 0,9 4 0 16,-4-1 2-16,-1 0-8 0,1 1 1 0,-1 3 1 15,2-3 0-15,3 1-3 0,-1 1 1 0,0 0 2 16,1 0-1-16,0 0-2 0,0-1 9 0,1-1-8 16,0-1-4-16,0-1 1 0,0-1 0 0,2-1 2 15,-2 0 1-15,3-1 1 0,0-1-5 0,-2 0 6 16,3-3-7-16,-1 0-1 0,1-1 5 0,0-1-1 15,0-1 3-15,-1 1-1 0,1-1 1 0,-4 2-1 16,-2 1-2-16,0 1 3 0,-2-2 2 0,-1 4 11 16,0-1 5-16,-2 1 4 0,1-1-3 0,-4 3-4 15,4-2 2-15,-4 2-4 0,0 0 1 0,0 0-11 16,3 8 11-16,-3-6 1 0,0 4-7 0,2-1-5 16,1-1-5-16,0 0 3 0,-1 3 6 0,2-3-4 0,3-1-2 15,-1-2-16-15,3 0-19 0,1 0-33 16,1-2-45-16,1-1-59 0,-3-2-91 0,2 2-96 15,-1-5-121-15,-4 2-563 0,0-1-1120 0,2-2 496 16</inkml:trace>
  <inkml:trace contextRef="#ctx0" brushRef="#br0" timeOffset="-155562.34">22789 8211 45 0,'-8'3'58'0,"3"1"-15"0,-5 0-7 0,2 0-7 16,0-1-4-16,-2 3-15 0,1-2-18 0,-1 2-32 0,1 1-43 15,0 1 19-15</inkml:trace>
  <inkml:trace contextRef="#ctx0" brushRef="#br0" timeOffset="-154863.4">22393 8908 41 0,'7'17'50'0,"5"0"-3"16,-3-1-14-16,5 6-1 0,1 1-5 0,-3-8 4 0,0 1 1 16,1 0 12-16,5 3-3 0,0 1 0 0,-4-6 0 15,0 2 8-15,0-2-1 0,4 6 1 0,-3-6-3 16,2-3 3-16,0 3-2 0,-2-3-1 15,0-1-4-15,2-1-6 0,7 3-7 0,-9-1 10 0,2-5-12 16,1 3-11-16,0 0 13 0,0-2-1 0,0 2-15 16,-2-5-1-16,2 4-1 0,0-5 0 0,0 2 14 15,-1-2-6-15,-1 3-21 0,3-3 21 0,-2 1-10 16,2-3 1-16,-1 2-5 0,3-2 6 0,-1 2-9 16,-1-1 12-16,0-1-2 0,-1-2 5 0,3 1 7 15,-4 0-18-15,4-3 3 0,-1 1-1 0,2 1-1 16,0-2 9-16,5 2-4 0,-7-2-8 0,-1 1 6 15,2-1-6-15,-1 0-2 0,-2-1 5 0,3 1-9 16,-1 0 8-16,-2 0-3 0,0-5-3 0,-5 5 3 16,3-1 13-16,-3 2 6 0,6-6 6 0,-7 4-5 15,2 0 2-15,-1-3-2 0,2 0 5 0,0-1 1 16,-2 1-1-16,-3 0-7 0,3 1 1 0,2-2-3 16,-1-2-6-16,3 3 7 0,-7 1-1 0,4-4-5 15,2 1-5-15,-1 2 2 0,0-3 0 0,-2 5-2 16,-1-1-6-16,-1-1 0 0,0 2-1 0,4-6-2 0,-3 5-12 15,-3-2 10-15,4 3-1 0,-3-3-4 0,-1 0-7 16,0 0-5-16,-1-1-3 0,0 1 6 16,-1 0-4-16,2-1 3 0,-2 0-2 0,0 0-1 15,0-1 2-15,-1-1-3 0,1-4-8 0,0 5 6 0,-2-6 1 16,2 3-7-16,-2-3 2 0,0 0-10 0,1 0-8 16,-1-2 0-16,2 2-10 0,-5 0-7 0,1-2 0 15,-1-2 0-15,0 2 8 0,-1 0 5 16,-1 0 10-16,-1-1 2 0,-2 1 9 0,1 1 6 0,-4 0 12 15,3-2 0-15,-4 0-1 0,0 0 3 0,0 0-3 16,1 0 6-16,-1-1 3 0,-3-4 4 0,1 1-5 16,-4-3-4-16,3 2 6 0,4 0 5 0,-4-1-10 15,-2 3-2-15,4 4-4 0,-1 0 5 16,-2 3-11-16,-1-1-2 0,1 1-14 0,-4 0-5 0,-1 2-9 16,1-1 2-16,-3 4-39 0,-5-6-92 0,-1 4 41 15</inkml:trace>
  <inkml:trace contextRef="#ctx0" brushRef="#br0" timeOffset="-154479.72">22523 8439 109 0,'0'0'106'0,"0"7"2"0,0-4-12 15,-1 2-1-15,1 0-12 0,0-5-12 0,-3 4-5 16,3-1 1-16,-1 1 7 0,1-4 3 0,-3 8-3 15,2-7-7-15,1-1 8 0,0 0-3 0,-2 4 2 16,2-1 0-16,0-3-2 0,-2 4-4 0,2-4-3 16,0 0-9-16,0 5-8 0,0-5-5 0,0 0-7 15,0 0-2-15,0 4-9 0,0-4-18 0,0 0-14 16,0 0-15-16,-4 2-18 0,4-2-30 0,0 0-18 16,0 0-28-16,0 0-135 0,0 0-269 0,0 0 119 15</inkml:trace>
  <inkml:trace contextRef="#ctx0" brushRef="#br0" timeOffset="-151862.72">23150 5645 95 0,'-3'-4'149'16,"1"-2"-13"-16,-4 0 0 0,4 2-11 0,-2-4-8 15,-1 2 3-15,1-1-12 0,-2-2-5 0,0 4-9 16,0-4-10-16,-2 2-9 0,0 1-2 0,1 1-13 16,-3-2-4-16,2 3-6 0,-2 0-15 0,-2 0-1 15,2 2-18-15,-3 2-1 0,2-3-8 0,-1 2-5 16,-2 2-9-16,-3 1-8 0,4-2 2 0,-6 1 8 15,2 1-16-15,-1 2 0 0,-1-2 9 0,1 1-9 16,1 1-2-16,-1 0 5 0,1 2 10 0,1-1-4 16,-1 2 17-16,2 4-18 0,-2-4 10 0,2 3-5 15,2-2-2-15,-3 4 8 0,5-4 1 0,-1 2-14 16,-1 1 15-16,5-1-3 0,-3 3 4 0,2-3-2 16,1 1 5-16,-3 1-7 0,4 3 5 0,0-2-3 15,-1 1 4-15,3 1-7 0,-2 0-2 0,4-2 2 16,-1 3 1-16,0-1 6 0,1 2-3 0,2-3-3 15,0 2-2-15,-2 1 6 0,3-1-6 0,0 1 6 16,3-6 3-16,-1 4-2 0,0 2 2 0,0 0-5 16,2-3 0-16,-1-2 9 0,2 2-12 0,1 2-5 15,-2 0-2-15,1-4 13 0,0 0-7 0,-1 1 2 0,4 3-6 16,-1-3 21-16,0-2-15 0,-2 1-6 16,1-2-1-16,1 4 1 0,0-3-3 0,0-2 0 15,0 2 1-15,0-2 3 0,2-1-3 0,-2 1-1 16,2 1 8-16,-4-2-5 0,4 1-6 0,0 0 2 15,-1-3 1-15,1 4-3 0,1-4 5 0,-1 1-4 0,0-1-4 16,4 0-2-16,-3 0 2 0,3-1 1 16,-2-2 6-16,1 3-1 0,2-2-5 0,3-1 3 15,-4 0-8-15,0 1 21 0,1-3-10 0,-1 0 14 16,-3 1-11-16,4-2 10 0,-1 2-6 0,0-2 6 0,-3 0 8 16,3-2-6-16,-3 1 2 0,2 1-6 15,-2-2 9-15,0-2-5 0,3 2-1 0,-2-2 1 16,0 1-5-16,-1-2-2 0,1 1-3 0,-2 0 15 15,2 0 4-15,-1-1 11 0,-1-1-13 0,0 1 1 16,0-4 3-16,3 4-4 0,-4-3-2 0,2 0-1 0,3 0-6 16,-5-1 6-16,1 1-5 0,-2-1 1 0,2 1 0 15,0-2 8-15,-1 1-11 0,3-4 14 16,-4 2-8-16,1 1 8 0,-1-1-1 0,1-3-4 0,-3 0-3 16,1-2 2-16,2 0 7 0,-2 0-2 0,-1 0 9 15,-1 4-14-15,0-3 1 0,1-3 5 0,-3 1-1 16,1 0-8-16,1-3 0 0,-1 1 0 15,0 1 0-15,0 2-6 0,-2-4 8 0,3 4 2 0,-4-2 5 16,0 2 8-16,2 0 2 0,-4 0 2 0,2-1-1 16,-2 4-3-16,-1 1 4 0,-1 1 3 0,-1-2 0 15,-1 2-10-15,-1-1-4 0,1 1-1 0,-4-1-8 16,0 4-3-16,-1-5-7 0,1 3-6 0,-1 3-4 16,0-2 6-16,-1 2-9 0,0 0 4 0,3 0 0 15,-1 2 2-15,1-1 2 0,0 1-5 0,1 0 6 16,2 3-6-16,1-2 9 0,-2 0-2 0,2 1-2 15,1 1-1-15,1-1 10 0,3 3-5 0,-8-2-1 16,4-2 2-16,4 4 5 0,-4-2 7 0,4 2 1 16,0 0 4-16,-3-5 6 0,3 5-6 0,0 0 4 15,-2-2 2-15,2 2-2 0,0 0 2 0,0 0 2 16,0 0-5-16,-4-3 3 0,4 3-3 0,0 0-4 16,0 0 3-16,0 0 2 0,0 0-5 0,0 0-3 15,-2-2 0-15,2 2-2 0,0 0 5 0,0 0-2 16,0 0-1-16,0 0-6 0,0 0 4 0,0 0 0 15,0 0 1-15,0 0-6 0,0 0-3 0,0 0 6 16,0 0-6-16,0 0 2 0,0 0-3 0,0 0 2 16,0 0 0-16,0 0 3 0,0 0 0 0,0 0 2 15,0 0-9-15,0 0 2 0,0 0 5 0,0 0 2 16,0 0-9-16,0 0 0 0,0 0 5 0,0 0-4 16,-2 8 2-16,2-8 1 0,0 0-2 0,0 0 2 15,0 0 5-15,0 0-6 0,0 0 1 0,0 0 1 16,0 0 2-16,0 0-7 0,0 0 3 0,0 0 7 15,0 0-6-15,0 0 3 0,0 0 6 0,0 0-9 16,0 0-2-16,0 0 4 0,0 0 9 0,0 0-10 16,0 0 2-16,0 0-1 0,0 0 2 0,0 0 0 15,0 0-7-15,0 0 4 0,0 0-7 0,0 0 2 16,0 0 3-16,0 0 3 0,0 0-4 0,-1 4 4 16,1-4-5-16,0 0 2 0,0 0-3 0,0 0 7 15,0 0-3-15,-2 6 0 0,2-6 0 0,0 0 6 16,0 0-8-16,-3 2-1 0,3-2-1 0,0 0 5 0,0 0 4 15,0 0-14-15,0 0 13 0,0 0-4 0,0 0-1 16,3 5-4-16,-3-5 4 0,0 0-2 16,0 0 2-16,0 0 0 0,0 0-3 0,0 0 1 15,0 0 2-15,0 0-2 0,0 0 1 0,0 0-2 16,0 0 0-16,0 0 1 0,0 0-6 0,0 0 1 0,0 0 2 16,0 0 1-16,0 0-2 0,0 0-3 0,0 0-3 15,0 0 0-15,0 0-10 0,0 0 2 16,0 0 0-16,0 0 1 0,0 0-5 0,0 0-5 15,0 0 7-15,0 0-5 0,0 0 0 0,0 0-1 0,0 0 4 16,0 0-18-16,0 0 12 0,0 0 6 0,0 0-10 16,0 0-4-16,0 0-2 0,0 0 3 15,0 0-9-15,0 0 2 0,0 0-3 0,0 0-4 16,0 0-7-16,0 0 0 0,0 0-15 0,0 0-14 16,0 0-83-16,0 0-183 0,0 0 81 0</inkml:trace>
  <inkml:trace contextRef="#ctx0" brushRef="#br0" timeOffset="-131996.28">26201 8208 306 0,'-4'-5'342'16,"-1"-1"-6"-16,1 1-5 0,-1 1 9 0,1-1-14 15,-1 0-8-15,0 2-24 0,1 1-18 0,-1 1-11 0,0-3-22 16,5 4-10-16,-10 0-5 0,10 0-1 0,-12 5-6 16,4 0-1-16,0 0 0 0,-1 3-4 15,-4 5-4-15,-1 1-5 0,-5 6-5 0,-2 0-2 16,1 4-6-16,-3 4-16 0,-9 9 12 0,1 3-8 0,2 1-6 15,1-1-11-15,0 3-7 0,2 2-19 0,2 0 11 16,0-1-11-16,3 1-3 0,3 0-16 0,4-1-9 16,6-10-8-16,3-1-12 0,-1 3-8 0,5-1-3 15,1-1-47-15,5-2-33 0,-1-2 0 0,5 0 0 16,0 1 0-16,7-2 0 0,-3-2 0 0,2-4 0 16,-1-2 0-16,7-2 0 0,-8-4 0 0,3-2 0 15,-3-2 0-15,1-1 0 0,-4-2 0 0,2-4 0 16,-5 2 0-16,0-2 0 0,-2-1 0 0,0-1 0 15,1 1 0-15,-2 0 0 0,1 2 0 0,-3-4 0 16,0 1 0-16,-2-2 0 0,5 2 0 0,-5-2 0 16,0 0 0-16,0 0 0 0,4 2 0 0,-4-2 0 15,0 0 0-15,0 0 0 0,0 0 0 0,4-5 0 16,-4 5-410-16,0-7-177 0,0 7-612 0,0-6-1300 16,0 6 576-16</inkml:trace>
  <inkml:trace contextRef="#ctx0" brushRef="#br0" timeOffset="-129729.15">26126 8947 249 0,'-4'-1'398'15,"-1"-2"-4"-15,0 0 15 0,-1 1-2 0,3-1 6 16,-2 1-9-16,1 0-7 0,4 2-10 0,-7-2-12 16,7 2-13-16,-3-2-15 0,3 2-15 0,-3-2-9 15,3 2-16-15,0 0-20 0,0 0-20 0,0 0-24 16,0 0-4-16,0 0-12 0,0 0-11 0,0 0-9 16,0 0-15-16,0 0-12 0,22 4-12 0,-12-2-17 15,3 0-15-15,7-1-13 0,1 0-72 0,-1 0-51 16,8 1 0-16,-5-1 0 0,-1-1 0 0,7 1 0 0,-9 2 0 15,0 0 0-15,0-2 0 0,-8-1 0 0,-1 0 0 16,1 0 0-16,-6 2 0 0,3-4 0 16,-9 2 0-16,8 2 0 0,-8-2 0 0,6 0 0 15,-6 0 0-15,8-2 0 0,-8 2 0 0,0 0 0 0,0 0 0 16,0 0 0-16,6 2 0 0,-6-2 0 0,0 0-404 16,0 0-127-16,8 0-97 0,1 0-477 15,-9 0-1197-15,10 0 530 0</inkml:trace>
  <inkml:trace contextRef="#ctx0" brushRef="#br0" timeOffset="-129479.68">26868 8977 257 0,'0'0'473'0,"0"0"-16"0,0 0 0 15,0 0 0-15,0 0-9 0,0 0-7 0,0 0-19 16,-5 9-20-16,1-2-29 0,0-2-16 0,-1 2-22 15,0 1-14-15,-4 2-14 0,2 1-12 0,-4 1-21 16,1 1-26-16,-4 0-17 0,0 1-29 0,-1 1-12 16,-2 5-24-16,2-5-13 0,1-1-17 0,1 0-9 15,-1-2-34-15,1 2-54 0,4-6-50 0,0 1-57 16,-1-1-65-16,6-1-77 0,0-1-80 0,-1 0-70 16,4 0-69-16,2-4-89 0,-1-2-423 0,5 3-1018 15,3-4 450-15</inkml:trace>
  <inkml:trace contextRef="#ctx0" brushRef="#br0" timeOffset="-128812.64">27654 8773 385 0,'5'-5'510'0,"1"0"7"0,-4 1 7 16,4-1-17-16,-6 1-15 0,2 1-29 0,-2-1-31 0,0 4-39 15,0 0-40-15,0 0-30 0,-5-4-24 16,5 4-28-16,0 0-33 0,-18 10-12 0,10-2-21 16,-9 1-10-16,6 3-21 0,-10 5-17 0,4-4-12 15,-4 3-14-15,-6-1-9 0,4 1-13 0,-3 0-8 0,-1-1-8 16,3-1-2-16,-1 0-9 0,-2-1 5 0,2 0-12 16,5-4 0-16,-5-2-3 0,3 1 2 15,3-4-2-15,4-1-4 0,4 1 1 0,-3-3-8 0,7 0-61 16,0-2 0-16,0-3 0 0,2 0 0 0,1-1 0 15,2-6 0-15,4 2 0 0,2-3 0 0,3-4 0 16,3-2 0-16,3-4 0 0,-3 5 0 0,1 1 0 16,2-1 0-16,0 1 0 0,0 2 0 0,0 0 0 15,-7 5 0-15,6 1 0 0,-3 1 0 0,2 0 0 16,0 3 0-16,-2 0 0 0,2 2 0 0,-3 1 0 16,1 1 0-16,2 1 0 0,-1 1 0 0,1 3 0 15,1 1 0-15,-3 1 0 0,5 3 0 0,-3-1 0 16,2 3 0-16,-1 0 0 0,1 0 0 0,-3 3 0 15,3-1 0-15,-3-2 0 0,0 3 0 0,1-3 0 16,-4-1 0-16,1 3 0 0,2-1 0 0,-5-3 0 16,3 1 0-16,-2-3 0 0,2 0 0 0,0 1 0 15,-1-1 0-15,0-1 0 0,3-2 0 0,-1 0 0 16,0 0 0-16,2-2 0 0,-2 0 0 0,2 0 0 16,1-1 0-16,-1 0 0 0,0-4 0 0,3 2 0 0,-4-1 0 15,4 1 0-15,-5-4 0 0,2 2 0 16,0-1 0-16,-2-2 0 0,1 0 0 0,-2 2 0 15,2-2 0-15,-2 0 0 0,1-3 0 0,-4 3 0 16,4-4 0-16,-4 1 0 0,1-1 0 0,-2 0 0 0,1-1 0 16,0-1 0-16,-3-5 0 0,0 4 0 0,1-4 0 15,-3-1 0-15,-3 0 0 0,-1 2 0 16,-4-3 0-16,2-1 0 0,-3 1 0 0,-2 1 0 0,1 1 0 16,-2 1 0-16,-2 1 0 0,3 3 0 0,-5-3 0 15,5 2 0-15,-1 0 0 0,1 4 0 0,2 1 0 16,2 3-339-16,2-1-193 0,-1 3-81 0,1-2-506 15,2 3-1210-15,3 1 535 0</inkml:trace>
  <inkml:trace contextRef="#ctx0" brushRef="#br0" timeOffset="-128412.77">27947 8193 87 0,'5'-3'386'0,"1"1"5"16,-2-1 10-16,5 0-4 0,1 2-7 0,2 2-6 16,-2-1-11-16,3 4-17 0,2 1-10 0,3 2-14 15,-4 3-3-15,1 2-13 0,5 6-13 0,-9-4-9 16,8 7-16-16,-1 3-12 0,-1 4-9 0,1 3-11 15,-2 1-17-15,0 13-9 0,-2-10-13 0,-1 12-18 16,-2 0-10-16,-2 2-18 0,-4-1-9 0,1 0-12 16,-3-1-13-16,-2 0-19 0,-2 0-6 0,-2-1-5 15,1 0-14-15,-6 0-18 0,2-10-65 0,-3 10 0 16,0-12 0-16,1 0 0 0,-8 11 0 0,4-13 0 0,-2-1 0 16,1-4 0-16,-2 1 0 0,0 1 0 0,-2-7 0 15,0-1 0-15,0-2 0 0,5-4 0 16,-1-2 0-16,4-3 0 0,-1-1 0 0,0 0 0 15,0-2 0-15,-2-3 0 0,3 4 0 0,4-6 0 0,-1 0 0 16,-3 1 0-16,2-3-76 0,-3 0-451 0,4-1-147 16,-1-2-479-16,-2 0-1248 0,-1-1 553 15</inkml:trace>
  <inkml:trace contextRef="#ctx0" brushRef="#br0" timeOffset="-124729.15">26183 8947 202 0,'0'0'285'15,"-4"-4"-4"-15,4 4-13 0,-1-4-16 0,1 4-10 16,0 0-6-16,0 0-1 0,-6-1-6 0,6 1 3 16,0 0-3-16,0 0-6 0,0 0 9 0,0 0 2 15,-7-2-2-15,7 2 9 0,0 0 0 0,-9 3 0 16,9-3 2-16,-7 1-7 0,7-1 0 0,-9 2-3 16,9-2-10-16,-8 0-5 0,8 0-12 0,-11 0-11 15,6 1-5-15,5-1-15 0,-12 0-9 0,4 0-7 16,8 0-17-16,-11 0-9 0,6 0-7 0,-2 0-9 15,7 0-4-15,-12-1-7 0,8-1-10 0,4 2-2 16,-9 0 0-16,9 0-7 0,-10-1-3 0,10 1 0 16,-7 0-10-16,7 0-48 0,0 0-26 0,0 0 0 15,0 0 0-15,0 0 0 0,0 0 0 0,0 0 0 16,0 0 0-16,30-3 0 0,-13 2 0 0,3 0 0 16,1 1 0-16,9-1 0 0,-1 0 0 0,-1 1 0 15,4 0 0-15,0-1 0 0,-1 1 0 0,-2 0 0 0,-10 0 0 16,1-2 0-16,-6 2 0 0,-3-1 0 0,-1 1 0 15,3-1 0-15,-8 2 0 0,3-1 0 16,-8 0 0-16,6 0 0 0,-1 1 0 0,-5-1 0 0,0 0 0 16,9 0 0-16,-9 0 0 0,0 0 0 0,0 0 0 15,0 0 0-15,4 2 0 0,-4-2 0 0,0 0 0 16,0 0 0-16,0 0 0 0,0 0 0 0,0 0 0 16,0 0 0-16,0 0 0 0,0 0-338 0,0 0-276 15,0 0-593-15,0 0-1307 0,8-3 578 0</inkml:trace>
  <inkml:trace contextRef="#ctx0" brushRef="#br0" timeOffset="-119446.38">31222 8374 195 0,'8'-4'437'0,"-3"-1"20"0,5 0 16 15,-3 1-3-15,-1-1-5 0,1 1-16 16,-1 2-15-16,-1-1-28 0,-1 1-28 0,0 0-20 15,-4 2-37-15,5-5-24 0,-5 5-20 0,5 0-29 16,-5 0-20-16,0 0-9 0,5 7 1 0,-1 0-14 0,-4 10-6 16,-1 0-7-16,-3 1-16 0,-4 9-14 0,-1 3-6 15,-9 14-9-15,-2 0 2 0,-2 2-10 16,-5 5-23-16,0 1-2 0,1 0-22 0,-2-6-93 16,-1 7 0-16,1-5 0 0,5-1 0 0,4 2 0 0,1-2 0 15,4-3 0-15,6 6 0 0,3-3 0 0,5-13 0 16,2 2 0-16,7-1 0 0,-2-1 0 0,7-1 0 15,2 0 0-15,0-6 0 0,5 0 0 0,-2-5 0 16,0 2 0-16,0-6 0 0,-4-7 0 0,2 0 0 16,-3-1 0-16,-2-4 0 0,-2 0 0 0,1-2 0 15,-7 0 0-15,4 0 0 0,-3-2 0 0,-1 2 0 16,1-3 0-16,-1 1 0 0,-4-2 0 16,6 1 0-16,-6-1 0 0,0 0 0 0,0 0 0 0,0 0 0 15,7-7 0-15,-7 4 0 0,0-1 0 0,0-1 0 16,0 1-264-16,-3-1-331 0,-1 1-135 0,3-2-371 15,-2 1-1192-15,-2 0 528 0</inkml:trace>
  <inkml:trace contextRef="#ctx0" brushRef="#br0" timeOffset="-115978.4">31534 8554 174 0,'-2'-3'349'16,"0"-1"-14"-16,2 4 0 0,-4-3-14 0,4 3-8 15,0 0-18-15,-2-5-10 0,2 5-2 0,0 0-11 16,0 0-2-16,0 0-2 0,0 0-6 0,0 0-5 15,0 0-11-15,0 0-8 0,6-3-3 0,-6 3-5 16,0 0-9-16,0 0-7 0,0 0-14 0,0 0 3 16,6 11-4-16,-6-4-4 0,0 0-7 0,2 3-2 15,-1 1-4-15,-2 5-3 0,2 2-11 0,-4 7-13 16,0-6-3-16,0 6-10 0,-2 1-8 0,-2 1-13 16,3-8-7-16,-4 7-9 0,4-7-17 0,-1 6-11 15,3-4-77-15,-2-5 0 0,-3 1 0 0,6 0 0 16,0-5 0-16,0 0 0 0,-1-1 0 0,1 1 0 15,1-4 0-15,0 2 0 0,0-3 0 0,-1-1 0 0,1 0 0 16,0-1 0-16,-3 1 0 0,3-2 0 16,0-4 0-16,0 4 0 0,0-4 0 0,0 0 0 15,0 0 0-15,0 0 0 0,0 0-102 0,0 0-177 16,0 0-56-16,0-19-54 0,-1 8-50 0,0 1-50 0,3-8-39 16,-3 0-411-16,0-1-1017 0,1 1 451 0</inkml:trace>
  <inkml:trace contextRef="#ctx0" brushRef="#br0" timeOffset="-115546.75">31514 8615 293 0,'-1'-5'346'0,"-2"0"3"16,-1 0 25-16,2 1-2 0,-1 1-5 0,0 0-7 16,3 3-14-16,-3-7-15 0,3 5-14 0,-3 0-16 15,3 2-8-15,-4-4-21 0,4 4-21 0,0 0-18 0,0 0-15 16,0 0-16-16,0 0-9 0,-5-2-5 0,5 2-8 15,0 0-7-15,0 0-4 0,0 0 0 0,0 0-10 16,14 6-4-16,-7-4-7 0,-1 2-12 0,3 0-3 16,4 0 1-16,-3 2-7 0,4-1 1 0,3 2 7 15,2 0-12-15,1 3-7 0,-1-2-18 16,4 5 1-16,-3-3-13 0,0-2-9 0,4 4-37 0,-7-1-40 16,-1-1 0-16,1 1 0 0,-2 1 0 0,-2 0 0 15,-1 0 0-15,-1 2 0 0,-2 0 0 0,-4-4 0 16,3 6 0-16,-5 0 0 0,0-3 0 0,-3-1 0 15,-1 1 0-15,-3 1 0 0,0-1 0 0,-3 1 0 16,-1 0 0-16,-5-2 0 0,-1 0 0 0,-1 1 0 16,-4-3 0-16,2 1 0 0,-7 1 0 0,6-6 0 15,0 3 0-15,-1 1 0 0,-2-2 0 0,2 0 0 16,0-3 0-16,0-1 0 0,2 1 0 0,4-1 0 0,1-2 0 16,2 1 0-16,2 0 0 0,0-1 0 15,2 1 0-15,2-2 0 0,4-1 0 0,-5 1 0 16,5-1 0-16,-5 2 0 0,5-2 0 0,0 0 0 0,0 0-60 15,0 0-292-15,0 0-87 0,0 0-73 0,15 1-80 16,-15-1-448-16,19-3-1125 0,-7 3 497 16</inkml:trace>
  <inkml:trace contextRef="#ctx0" brushRef="#br0" timeOffset="-115295.78">31994 9063 184 0,'5'-3'525'15,"-1"2"2"-15,0-1-6 0,-4 2-12 0,0 0-15 0,10-1-27 16,-10 1-37-16,0 0-27 0,0 0-33 0,7 2-16 16,-5 1-30-16,2-1-7 0,-3 1-21 15,1 0-12-15,0 4-19 0,-2-1-19 0,2 4-2 16,-4-2-19-16,-2 2-8 0,-1 1-8 0,-4 4-16 0,-3-2-12 16,-1 3-26-16,-1-3-11 0,-6 3-37 0,4-3-107 15,2 0 0-15,-1-1 0 0,0 1 0 0,4-6 0 16,-3 3 0-16,5-3 0 0,-2-2 0 0,4 2 0 15,-1-3-218-15,3-2-278 0,-1-3-216 0,6 1-416 16,0 0-1221-16,0 0 540 0</inkml:trace>
  <inkml:trace contextRef="#ctx0" brushRef="#br0" timeOffset="-114263.09">14157 8832 168 0,'5'0'324'16,"-5"0"-13"-16,0 0 4 0,0 0 6 0,0 0-6 15,0 0-14-15,0 0-22 0,0 0-12 0,0 0-19 16,0 0-17-16,0 0-26 0,0 0-24 0,0 0-12 16,0 0-20-16,0 0-65 0,0 0-54 0,0 0-79 15,0 0-83-15,0 0-119 0,8-4-327 0,-4 3-626 16,2-2 277-16</inkml:trace>
  <inkml:trace contextRef="#ctx0" brushRef="#br0" timeOffset="-113895.77">17237 8685 37 0,'0'0'320'16,"0"0"-2"-16,0 0-8 0,0 0-5 0,0 0-10 15,0 0-8-15,-10 4-20 0,10-4-36 0,0 0-19 16,0 0-19-16,0 0-17 0,0 0-58 0,0 0-67 16,0 0-69-16,-13-4-102 0,13 4-117 0,-4-3-221 15,4 3-496-15,-5-3 220 0</inkml:trace>
  <inkml:trace contextRef="#ctx0" brushRef="#br0" timeOffset="-113196.2">16891 8401 67 0,'-3'31'73'0,"2"1"0"0,5 0-4 15,-2 0-8-15,1-2-11 0,6-1 3 0,1 1-20 0,3 0-5 16,1-3-4-16,5-2-8 0,-3-1-4 0,1-1-2 16,5-3-8-16,-3 0 2 0,4-2 5 0,1 2-2 15,3-5 6-15,-5-1-12 0,5 0 5 16,1-5-1-16,-2 0 1 0,4-3-1 0,-3 0-8 15,2-4-7-15,2 0 4 0,0-3-9 0,-2 0 3 0,3-4 10 16,-2 0-9-16,0-3 7 0,-2 1 15 0,-1-3 5 16,3-1 13-16,-3-3-3 0,-1-1 0 15,0-3 2-15,-2 2 0 0,-1-3-2 0,0-2 4 16,-4-3-4-16,-1 1 0 0,0-4-11 0,-5-2 7 0,-3-2-1 16,-1 0-12-16,0 0-4 0,-1-2-9 0,-5-4 4 15,0-8 0-15,-4 12-2 0,-3 1 3 0,-2-1-6 16,-2 2 8-16,-5 2-1 0,-1 1 4 0,0 2 1 15,-5 2 16-15,-2 3 5 0,-3 3 7 0,-1 2-4 16,-2 1-3-16,-1 3 3 0,-3 4 3 0,-2-1-15 16,2 5 17-16,-1 0-7 0,0 3 3 0,-1 1-5 15,4 1-5-15,-2 2-3 0,9-1 4 0,3 0-4 16,-1 2-8-16,0-1 3 0,8 1 2 0,1 1-13 16,-1-2 1-16,4 0 5 0,1 0-5 0,-1 0-11 15,3-1 1-15,1 1-4 0,2-1-12 0,2-2-11 16,-2 2-19-16,2-2-32 0,0 0-117 0,0 0-216 15,0 0 97-15</inkml:trace>
  <inkml:trace contextRef="#ctx0" brushRef="#br0" timeOffset="-109746.79">32540 8692 108 0,'0'0'125'15,"0"0"-1"-15,0 0-6 0,0 0-3 0,0 0-3 16,0 0-6-16,0 0-2 0,0 0-8 0,0 0-3 0,0 0-3 16,0 0 1-16,0 0-2 0,0 0 4 15,0 0 0-15,-9 3 5 0,9-3 0 0,0 0 7 16,0 0 5-16,0 0 1 0,-4 2-7 0,4-2 8 16,0 0 4-16,0 0 1 0,0 0 2 0,0 0 2 15,0 0-1-15,0 0 2 0,0 0-7 0,0 0 3 0,0 0 3 16,0 0-6-16,-13-2-3 0,13 2 4 15,0 0-4-15,0 0 0 0,-5-3 3 0,5 3-4 0,0 0-1 16,-5-3-4-16,5 3 4 0,0 0-4 16,-5-4-12-16,5 4 6 0,-1-4-9 0,1 4-6 15,-7-3-4-15,6 0-2 0,1 3-4 0,0 0-6 0,-2-6 1 16,2 6-2-16,-2-4-6 0,2 4-7 0,0-5-1 16,0 5-6-16,0-6-3 0,0 6-5 0,0-5-3 15,0 5-2-15,0-5 1 0,4 2-4 16,-4 3-6-16,0-7-1 0,1 5-3 0,3-2-4 15,0 3 1-15,-4-4-7 0,5 3 1 0,-1-2-4 0,-3 2 5 16,4-1-3-16,-2 1-4 0,-3 2 1 0,5-3-2 16,0 0-1-16,-1 1 1 0,-4 2 1 15,5-3-4-15,0 2 2 0,-2-1 0 0,-3 2-2 16,6-2-3-16,-6 2 5 0,8-2 0 0,-8 2 1 16,8-1-3-16,-8 1-3 0,10 0 0 0,-10 0 2 0,6-1-2 15,-6 1 1-15,7-2 0 0,-3 1-1 0,-4 1 1 16,10 0 2-16,-10 0-6 0,9-1 3 0,-9 1-2 15,9 0 3-15,-9 0 0 0,6 0 1 0,-6 0-4 16,11 1 6-16,-11-1-8 0,9 1 4 16,-5-1 3-16,0 3-3 0,2-2-1 0,-3 1-4 0,3 0 5 15,-2-1 1-15,1 1 1 0,-1 0-2 16,1 2-4-16,0-3 2 0,-3 2 0 0,0-1 3 0,2 2-3 16,-1-1 0-16,0-2 2 0,1 3-1 0,0-2 2 15,-3 2 1-15,3 0-2 0,0-1 0 16,-3 1-2-16,-1 2 2 0,0-1-3 0,2-2 3 0,1 3 0 15,0-1 2-15,-2-1-2 0,3 3-1 0,-4-1 3 16,1 0-3-16,-1-1 1 0,0 0 0 0,3 3 2 16,-2-2 0-16,-1 0-5 0,0 1 7 0,0-1-3 15,-1 0 5-15,2 1-1 0,-5-1 1 16,3 2 1-16,0-2 0 0,-2-1 3 0,-1 3 3 0,1-2-2 16,1 0 0-16,-3 1-2 0,0-2 3 0,4 1 0 15,-3 1 0-15,0-2-3 0,0 2 1 0,3-1-1 16,-3-1 2-16,0 2-3 0,1-1 1 0,0 0 2 15,-1-1 2-15,2-1 4 0,-2 3 4 0,1-2-1 16,-1 1 6-16,-2 0 6 0,3-1-3 16,-4 2 0-16,4 2 0 0,-4-2-2 0,1-2-1 0,1 1 1 15,-1-1-3-15,2 1-3 0,0-1 0 0,-3 1-4 16,3-2 12-16,-1 4-13 0,0-4-3 16,1-1 1-16,1 1 0 0,-1 3-2 0,0-4-2 15,1 0 1-15,0 2 1 0,0 0 4 0,0-1 3 16,-2 0 3-16,2-1 1 0,-1 1 2 0,0 0 6 0,-1 1-8 15,3-1 3-15,-5 1 1 0,2-2-2 0,0 1 3 16,0 0-2-16,0-1-3 0,-2 1 4 0,1 0-7 16,-2 0 0-16,6 1-2 0,2-5-1 0,-10 6 3 15,4-4-2-15,6-2 2 0,-8 5-8 16,5-1 5-16,3-4 4 0,-8 5-1 0,8-5 0 16,-5 3 1-16,1-1-1 0,4-2-4 0,-5 6-1 0,-2-4 3 15,2 1-1-15,5-3-3 0,-6 3-5 0,6-3 1 16,-5 3 1-16,5-3-6 0,0 0-1 0,0 0 2 15,-6 3 2-15,6-3 4 0,0 0 10 16,0 0-4-16,0 0 2 0,0 0 6 0,0 0 9 16,0 0 1-16,0 0-3 0,0 0 2 0,-4 6 11 0,4-6 4 15,0 0-3-15,0 0 1 0,0 0 4 0,0 0 2 16,0 0-1-16,0 0-1 0,0 0-23 0,0 0-29 16,0 0 0-16,26-5 0 0,-18 4 0 0,5-1 0 15,-4 2 0-15,7-2 0 0,4 0 0 16,-5 2 0-16,7-3 0 0,6 3 0 0,0-4 0 0,-7 3 0 15,8-2 0-15,-8 3 0 0,8-1 0 0,-29 1 0 16,42-4 0-16,-42 4 0 0,41-1 0 0,-41 1 0 16,28-1 0-16,-28 1 0 0,21-4 0 15,-21 4 0-15,0 0 0 0,0 0 0 0,0 0 0 16,0 0 0-16,34 1 0 0,-34-1 0 0,0 0 0 0,0 0 0 16,0 0 0-16,0 0 0 0,0 0 0 0,0 0 0 15,0 0 0-15,0 0 0 0,0 0 0 0,0 0 0 16,0 0 0-16,0 0 0 0,0 0 0 0,0 0 0 15,28-1 0-15,-28 1 0 0,0 0 0 0,0 0 0 16,0 0 0-16,0 0 0 0,0 0 0 0,0 0 0 16,0 0 0-16,0 0 0 0,0 0 0 0,0 0 0 15,0 0 0-15,0 0-96 0,0 0-228 16,0 0-87-16,0 0-85 0,0 0-90 0,0 0-461 0,0 0-1134 16,0 0 503-16</inkml:trace>
  <inkml:trace contextRef="#ctx0" brushRef="#br0" timeOffset="-109163.45">32880 8310 45 0,'0'0'364'0,"0"0"-2"16,-13-20-2-16,13 20-9 0,0 0-21 0,0 0-12 15,0 0-24-15,-4-14-18 0,4 14-17 0,0 0 0 16,0 0-5-16,0 0-2 0,0 0-5 0,0 0-1 15,0 0-3-15,0 0-4 0,0 0 6 0,55 24-8 16,-55-24-7-16,25 20-5 0,-13-6-8 0,2 2-6 16,3 5-6-16,1 1-14 0,-1 0-9 0,-1 5-13 15,0-2-22-15,0 1-1 0,1 2-17 0,-1 1-7 16,2 0-5-16,-4 2-12 0,0 1-7 0,0 1-16 16,3-2-4-16,-2 13-4 0,-4-12-13 0,-4 1-4 15,3 2-9-15,-3 1-5 0,-2-3 5 0,-4 13-23 16,-2-11-25-16,-2 0 0 0,0-2 0 0,-4 1 0 15,-3 2 0-15,1-2 0 0,-1 0 0 0,-7-5 0 16,4 1 0-16,-4-1 0 0,2-4 0 0,0-1 0 16,-3-1 0-16,3-1 0 0,2-8 0 0,-2 1 0 15,1 0 0-15,0-1 0 0,0-2 0 0,5-2 0 16,9-10 0-16,-21 17 0 0,12-9 0 0,9-8 0 16,-14 11 0-16,14-11 0 0,0 0 0 0,-14 13 0 0,14-13 0 15,0 0 0-15,0 0 0 0,0 0 0 16,-13 9 0-16,13-9 0 0,0 0 0 0,0 0 0 15,0 0 0-15,0 0 0 0,0 0 0 0,0 0 0 16,0 0 0-16,0 0 0 0,0 0-293 0,0 0-488 16,-14-34-406-16,14 34-1285 0,-9-10 569 0</inkml:trace>
  <inkml:trace contextRef="#ctx0" brushRef="#br0" timeOffset="-108129.36">32384 9352 70 0,'0'0'74'0,"0"0"-11"0,0 0 5 16,0 0-12-16,0 0-1 0,0 0 8 0,0 0-1 15,0 0-12-15,0 0 7 0,0 0 0 0,0 0 8 16,0 0-4-16,-5-8 7 0,5 8-5 0,0 0 12 16,-8 0 0-16,8 0 22 0,-4-2 7 0,4 2 14 15,-5-3 11-15,5 3 9 0,-7-1 7 0,2-1 3 16,5 2 6-16,-7-1 10 0,7 1 0 0,0 0 14 16,-9-1 2-16,9 1 4 0,-6-1 0 0,6 1 0 15,0 0 5-15,-8 0-2 0,8 0 0 0,0 0-14 16,0 0-5-16,-6-2-12 0,6 2-3 0,0 0-10 0,0 0-4 15,0 0-6-15,0 0-3 0,0 0-4 0,0 0-2 16,0 0-3-16,0 0 6 0,0 0 9 16,0 0-1-16,0 0-1 0,0 0 0 0,19 4-11 15,-11-4-12-15,6 3-10 0,4-3 0 0,-1 0-8 0,0 1-8 16,5-1-11-16,1 1-9 0,6 0-3 16,-10 0-10-16,3-1-2 0,6 0-3 0,-7 1-7 0,-3-2-3 15,-3 1-1-15,-4 1-2 0,1-2-4 16,-1-1 1-16,-4 3-3 0,-1-2-8 0,-6 1 3 15,10 2-6-15,-10-2 2 0,7 0-7 0,-7 0-3 0,6 0-16 16,-6 0-24-16,0 0-28 0,5 1-28 0,-5-1-40 16,0 0-47-16,0 0-33 0,0 0-63 0,0 0-56 15,0 0-45-15,0 0-42 0,0 0-30 16,-16 3-42-16,7-2-257 0,2 0-803 0,1 1 356 16</inkml:trace>
  <inkml:trace contextRef="#ctx0" brushRef="#br0" timeOffset="-107945.78">32401 9388 15 0,'-11'2'283'0,"3"0"4"0,1 0 10 16,2-2 8-16,-1 1-7 0,6-1 2 0,-8 2-13 15,8-2-7-15,-6 2-3 0,6-2 1 0,0 0-14 16,0 0-13-16,0 0-26 0,14 2-21 0,-4-1-21 0,5-1-16 16,4-1-20-16,10 0-30 0,-1 0-50 0,1-1-69 15,-1-1-82-15,0 1-83 0,0-2-90 16,2-2-94-16,-3 0-262 0,-8 2-662 0,1 1 293 15</inkml:trace>
  <inkml:trace contextRef="#ctx0" brushRef="#br0" timeOffset="-107146.25">32103 7884 109 0,'1'-6'357'0,"3"-1"-8"0,-3-2-2 0,3 5 1 16,0-1-3-16,0-3-7 0,-3 3-3 0,2 2-8 15,-2-2-8-15,0 2-10 0,-1 3-17 0,2-7-10 16,-2 7-25-16,1-3-15 0,-1 3-16 0,0 0-16 16,0 0-10-16,0 0 0 0,0 0-2 0,0 0-1 15,-5 18-12-15,3-8-7 0,0 1-8 0,-1 5-18 16,-1 1-9-16,4 2-10 0,-2 5-10 0,-1 2 2 16,3-7-12-16,3 7-21 0,-6-7-2 0,3 6-14 15,0 0 5-15,0-6-11 0,0-1 3 0,-1 1-20 16,1-2-6-16,0 0 2 0,-1-5-12 0,1 1-6 15,1-5-16-15,-1 4-27 0,1-5-20 0,-1-1-43 16,0 1-40-16,0-2-45 0,0 0-51 0,3 0-55 16,-3-3-50-16,0-2-53 0,4 3-63 0,-4-3-77 15,9-5-379-15,-4 1-962 0,0 1 426 0</inkml:trace>
  <inkml:trace contextRef="#ctx0" brushRef="#br0" timeOffset="-106828.78">32333 8052 10 0,'1'-5'347'0,"-1"5"5"0,0-5-3 15,0 5 4-15,0-6-16 0,0 6-13 0,0 0-19 16,0-5-13-16,0 5-8 0,0 0-14 0,0 0-16 16,-1-3-16-16,1 3-24 0,0 0-11 0,8 0-12 15,-8 0-5-15,5-2-12 0,-5 2-12 0,10 0-12 16,-10 0-10-16,14 2-13 0,-4-2-9 0,2 0-13 15,4 2-9-15,0-1-12 0,0-1-6 0,4 3-9 16,-3-1-8-16,-3-2-2 0,-1 0-12 0,1 2-1 16,-1-2-4-16,0 0-6 0,-4 0-1 0,0 0-5 15,-2 1-4-15,4-1-2 0,-6 1-9 0,0 0-17 16,-5-1-21-16,10 1-15 0,-10-1-20 0,6 1-29 16,-6-1-23-16,6 0-27 0,-6 0-28 0,0 0-32 15,0 0-29-15,0 0-38 0,0 0-26 16,0 0-50-16,0 0-20 0,0 0-296 0,-26-2-711 0,26 2 314 15</inkml:trace>
  <inkml:trace contextRef="#ctx0" brushRef="#br0" timeOffset="-106529.34">32479 7981 140 0,'0'0'285'0,"-2"-7"16"0,2 2 14 16,0-1-4-16,0 6 12 0,-3-10 1 0,6 6 1 15,-3 0-6-15,0 1 0 0,0 3-1 0,0-8-7 16,0 5-8-16,0 3-13 0,4-5-8 0,0 3-14 15,-4 2-15-15,0 0-13 0,0 0-6 0,0 0-24 16,-4-10-12-16,4 10-20 0,0 0-13 0,0 0-17 16,0 0-13-16,0 0-17 0,0 0-2 15,0 0-9-15,0 0-3 0,0 0-9 0,0 0-3 16,-2 20-6-16,2-11-4 0,-2 0-10 0,2 2-5 0,0 5-6 16,0-3-5-16,0 0-7 0,0 3-1 0,0-1-9 15,0 2 3-15,0-1-14 0,0-3-4 0,-3 2 8 16,1 1-12-16,2 0-23 0,2-5-33 0,-4 0-35 15,2 1-36-15,-1 0-48 0,1-1-52 16,1-2-70-16,-2 0-66 0,1-2-52 0,1 0-65 0,1-1-60 16,-2-3-357-16,0-3-950 0,7 5 421 0</inkml:trace>
  <inkml:trace contextRef="#ctx0" brushRef="#br0" timeOffset="-106145.77">32920 7835 332 0,'0'0'412'0,"0"0"9"0,0 0-16 0,0 0-11 16,0 0-12-16,0 0-19 0,0 0-18 0,0 0-19 0,0 0-25 15,0 0-24-15,0 0-25 0,0 0-16 16,0 0-13-16,0 0-6 0,0 0-10 0,0 0-1 16,0 0-4-16,0 0-14 0,0 0-12 0,0 0-13 15,0 0-8-15,0 0-13 0,-25 46-14 0,21-29-3 16,1-1-2-16,1 2-6 0,2 0-12 0,-2 1-12 16,0 1 3-16,0-2-3 0,-1 1-11 0,3 0-5 15,-3 0-10-15,1-2-3 0,2 1-13 0,0-18-15 16,0 29 14-16,-2-14-11 0,2-15-8 0,-1 21 6 15,1-21-5-15,-2 19-7 0,2-19 1 0,-1 14-5 16,1-14 0-16,0 0-7 0,0 0-7 0,1 18-35 16,-1-18-36-16,0 0-46 0,0 0-60 0,0 0-90 15,0 0-143-15,0 0-218 0,0 0-418 0,0 0-1124 16,0 0 497-16</inkml:trace>
  <inkml:trace contextRef="#ctx0" brushRef="#br0" timeOffset="-103612.45">30208 9604 236 0,'-4'-1'284'0,"4"1"-8"0,-4-4-5 15,-1 1 2-15,5 3-11 0,-3-4-9 0,3 4-12 16,0 0-12-16,-3-3-15 0,3 3-13 0,0 0-15 16,0 0-17-16,-3-3-11 0,3 3 7 0,0 0 9 15,0 0-12-15,-1 17-3 0,2-13-7 0,-1 7-10 16,4-1-12-16,-2 2-19 0,2 0-4 0,1 4 1 15,4-1-16-15,0 1-7 0,1 0-10 0,2 1-2 16,1-3-5-16,3-1-5 0,7 2-4 0,-5-3-3 16,6 3-11-16,2-5-3 0,-7-3 0 0,7 0 2 15,-5 0-10-15,6-7 2 0,-5 3-7 0,-3-1 1 16,0-3 3-16,9-2-4 0,-6 1 3 0,1-1 0 16,-1 0 1-16,6-5-4 0,-9 1 2 0,8-1-3 15,-1-4-4-15,-1 3-3 0,-1-1-1 0,-2 1-1 16,4 1-4-16,-4 1 0 0,-2 1-5 0,-1 1 0 15,0 1 0-15,-1 3 25 0,-5 1-6 0,7 1-3 0,-7 3 1 16,1 0-6-16,0 0 0 0,0 5-9 16,0-3 5-16,-2 2-4 0,-1-2 1 0,2 6-1 15,-1-6-2-15,2 4 0 0,0 0-2 0,-3-2 2 16,3 0-7-16,-2-2 3 0,3 1-1 0,1-1 2 0,-2-1-3 16,5-2-1-16,0-1 1 0,1-1-2 0,0 0 0 15,-1-2 0-15,1 0-2 0,1-1 3 16,6-5-3-16,-6 3 1 0,7-1 1 0,0-5 0 15,-10 4 0-15,12-5-2 0,-6 2 1 0,-5 2 0 0,4-4-3 16,-4 4 0-16,-1 2 0 0,-2 0 0 0,-2 0 0 16,-2 2-2-16,1 0 3 0,1 1-1 0,-1 2-4 15,-2 0 5-15,2 1-5 0,-2 0 4 16,1 1-1-16,-1-1 1 0,0 5 4 0,-1-4-5 0,1 2 1 16,0-3 2-16,-2 0-4 0,1 3 5 0,3 0 0 15,-3-4-4-15,4 2-1 0,0 0 2 0,-1-1 2 16,1-1-2-16,2 0 3 0,-3 0-1 0,3-1-2 15,3-1 3-15,-2 0 1 0,1-1-4 0,3 1 0 16,-1-2 3-16,0-2-1 0,9-1 0 0,-10 1-1 16,8-4-1-16,0-2-2 0,1 0 2 0,-2 1 1 15,-6 4-2-15,-3 3 0 0,5-3-7 0,-6 4 8 16,-4 2-4-16,1 0 3 0,-1 2-1 0,-3 1 2 16,0 3-4-16,-4-1 2 0,4 4 3 0,-4 0-1 15,2 1-2-15,-1 1-1 0,3 1 2 0,-5 0 1 16,2 0-2-16,-2-3 2 0,4 4-1 0,2-5 2 15,0 2-3-15,2-3 6 0,4 1-8 0,-3-4 5 16,6-1 1-16,2-3-1 0,-1 0-25 0,-1-1 6 16,3-2 0-16,4-3 12 0,-7 2 3 0,0-3 7 15,0 2 5-15,0-5 3 0,7-1 2 0,-8 4-1 0,2-2 2 16,4-2-5-16,-3 4-1 0,-3 2 1 16,1-2-4-16,0 3 0 0,-19 5-2 0,32-9-2 15,-32 9 1-15,28-1-2 0,-28 1 5 0,0 0-1 16,39 5-6-16,-39-5 1 0,25 6 1 0,-25-6-1 15,28 9-1-15,-14-3 3 0,-14-6 0 0,32 14 0 0,-19-9-1 16,4 1 0-16,-17-6 3 0,29 9-4 16,-29-9 4-16,22 6 1 0,-22-6 4 0,22 5 15 15,-22-5 12-15,0 0 6 0,33 1 5 0,-33-1 3 16,0 0-4-16,0 0-6 0,30-8 5 0,-30 8-8 0,19-5-2 16,-19 5-1-16,21-12-5 0,-21 12-4 0,19-11 7 15,-19 11 1-15,16-12-3 0,-16 12-2 16,0 0 1-16,12-11-7 0,-12 11 1 0,0 0-2 15,0 0-3-15,11-11 3 0,-11 11-12 0,0 0 4 16,0 0-5-16,0 0-1 0,0 0-7 0,0 0-14 0,0 0-14 16,0 0-13-16,0 0-14 0,0 0-20 0,0 0-16 15,0 0-20-15,0 0-28 0,0 0-27 16,0 0-41-16,0 0-42 0,0 0-54 0,0 0-65 0,0 0-85 16,0 0-327-16,0 0-846 0,0 0 375 15</inkml:trace>
  <inkml:trace contextRef="#ctx0" brushRef="#br0" timeOffset="-100046.79">22708 7730 95 0,'0'0'415'15,"0"-6"9"-15,0 3-7 0,0 3 4 0,3-6-11 16,-3 6-22-16,0-4-25 0,0 4-27 0,0 0-26 16,0 0-27-16,0 0-32 0,0 0-21 0,0 0-22 15,0 0-12-15,0 0-16 0,1 12-15 0,2-7-15 16,-1 2-14-16,-1-1-14 0,3 3-30 0,0 0-11 16,0 0-6-16,1 0-6 0,0 0-7 0,4 1-6 0,0-2-1 15,0 0-6-15,1-2 5 0,3 0-4 16,-1 1 3-16,-1-3 1 0,3-1 3 0,-1-2 2 15,0-1 1-15,0-1 3 0,4-2 2 0,-4-1 0 16,-1-1 5-16,1 0-3 0,3-4-4 0,-6 0-7 0,7-2-3 16,-7 0-2-16,3-2 0 0,-3 5-13 15,-1 1 5-15,0 2-12 0,-4 0-2 0,4 0-10 16,-1-1 3-16,-3 4-4 0,0 0 0 0,1 2-7 0,-6 0 3 16,11 3-3-16,-8-1 0 0,3 4-2 0,-1 0-3 15,1-3-1-15,0 5 0 0,1-1 0 16,-1-2 4-16,1 3-3 0,0-2 0 0,-2-2-2 0,3 2 2 15,-3-2-3-15,-1 1-1 0,6-2 3 0,-5 0 2 16,3-2 0-16,-3 1 1 0,4-2-5 0,1-4 3 16,-1 2-4-16,4-1 6 0,-3-2-2 0,2 1 0 15,0-3 1-15,1-2-6 0,4-1-1 0,-3 1 3 16,3-1-2-16,-3-1 2 0,-3 3-1 0,1 2-1 16,-1-1-1-16,-6 4-1 0,5-2-4 0,-2 2 2 15,-3 1-1-15,-1 0-3 0,-4 2 4 0,13 3 0 16,-11-2-1-16,2 2 2 0,0-2-1 0,0 5-1 15,0 1 1-15,-3-1 3 0,4-1 1 0,3 4-1 16,-3-2-1-16,0-2 2 0,0 0-1 0,2 0-2 16,-1-2 2-16,2 3 5 0,-1-4-5 0,2 0 7 15,3-1-8-15,-2-1 1 0,3-2 11 0,-2-1-5 16,0 1-3-16,1-3-3 0,1 1 6 0,-1 0-2 16,0-1-2-16,5-4-2 0,-2 1-1 0,-2 1-5 15,1 2 12-15,-2 0 0 0,-6-1-2 0,5 1 0 16,-4 2 6-16,-2 2 2 0,-1-6-3 0,1 5-3 0,-4 1 2 15,-1 1-14-15,9-3-36 0,-9 3-55 0,3-1-83 16,-3 1-115-16,2-2-172 0,-2 2-601 16,0 0-1157-16,0 0 511 0</inkml:trace>
  <inkml:trace contextRef="#ctx0" brushRef="#br0" timeOffset="-92279.47">32877 9876 154 0,'0'0'409'0,"0"0"15"0,0 0-9 15,0 0 4-15,-3-22-12 0,3 22-14 0,0 0-16 16,0 0-19-16,0 0-26 0,0 0-21 0,0 0-27 15,0 0-32-15,0 0-25 0,0 0-23 0,0 0-20 16,0 0-16-16,0 0-10 0,0 0-7 0,0 0-11 16,0 0-7-16,0 0-9 0,0 0-10 0,0 0-10 15,10 56-4-15,-8-44-11 0,2 5-8 0,-3 0-13 16,3-2-3-16,0 2-3 0,0 0-9 0,-4-17 2 16,6 23 6-16,-2-12-2 0,-4-11 11 0,5 15 0 15,-5-15 6-15,8 14 6 0,-8-14 5 0,0 0 20 16,17 13 10-16,-17-13-3 0,20 4-7 0,-20-4-3 15,0 0 0-15,64-11-4 0,-42 6-5 0,8-8-72 16,-2 0-23-16,4 0 0 0,4-4 0 0,10-7 0 16,-11 6 0-16,10-9 0 0,-1 2 0 0,-2-2 0 15,-8 8 0-15,10-9 0 0,-13 10 0 0,-2 1 0 16,-4 2 0-16,0 1 0 0,-7 2 0 0,-4 4 0 16,-14 8 0-16,22-10 0 0,-22 10 0 0,10-8 0 15,-10 8 0-15,0 0 0 0,0 0 0 0,19-8 0 16,-19 8 0-16,0 0 0 0,0 0 0 0,0 0 0 15,0 0 0-15,0 0 0 0,0 0 0 0,0 0 0 16,0 0 0-16,30 16-273 0,-30-16-85 0,0 0-126 16,0 0-139-16,7 14-453 0,-7-14-1165 0,0 0 516 15</inkml:trace>
  <inkml:trace contextRef="#ctx0" brushRef="#br0" timeOffset="-82562.33">32766 7447 8 0,'3'-4'227'0,"-1"2"-6"16,1-2-5-16,0 2-7 0,-3 2-13 0,3-6-12 16,1 4-12-16,-1-1-1 0,-3 3 1 0,2-3-5 15,-2 3-2-15,3-6-15 0,-3 6 0 0,1-3-9 16,-1 3-7-16,0 0-9 0,0 0-17 0,-1-5-9 16,1 5-10-16,0 0-10 0,0 0-4 0,-22 10-8 15,9-4-11-15,-2 3-1 0,-11 7-6 0,0 1-4 16,1 0-2-16,-2 3-4 0,-3 2-10 0,-12 9 5 15,-2 5-5-15,3 0-1 0,-2 1-2 0,1 2-1 16,-3 0 3-16,4 1-4 0,-4 5-5 0,-16 19-8 16,19-20 6-16,-2 1-2 0,-15 17-2 0,17-20 4 15,-4 0-5-15,-14 21 1 0,15-23 2 0,-17 23 2 16,20-16-4-16,0-1 0 0,-15 20-2 0,12-20-3 16,-20 19 0-16,7-4 4 0,14-17-4 0,3 2-7 15,-19 16 2-15,19-18 4 0,-3 1 2 0,-22 13-4 16,24-15 12-16,-2-3-8 0,-20 20 8 0,21-12-3 15,3-6 11-15,-1 4-9 0,-2-5 8 0,3-1 4 16,0 0 3-16,2-2-3 0,2-2 3 0,12-8 5 16,-1-3-2-16,1-1 0 0,6-1 0 0,-1 1-1 15,6-8 4-15,-1-1-1 0,5-2 3 0,-1-1-1 16,2-1-1-16,2-2 0 0,-1-1-2 0,5-3 3 16,-2 1 4-16,0-2-11 0,4-4 11 0,-9 9 6 15,6-5-8-15,3-4 5 0,-6 4-4 0,6-4-4 16,-9 5 0-16,9-5-4 0,-5 5-4 0,5-5 2 15,0 0-8-15,-10 4 1 0,10-4-1 0,-6 2-5 16,6-2-13-16,0 0 11 0,0 0-1 0,0 0 2 16,-11 4-8-16,11-4 2 0,0 0 0 0,0 0-4 15,-3 3 2-15,3-3-5 0,0 0 3 0,0 0-4 16,0 0-3-16,0 0 6 0,0 0-5 0,0 0 6 16,0 0-8-16,0 0 0 0,0 0 3 0,0 0-9 15,0 0-8-15,0 0-18 0,0 0-22 0,0 0-26 16,0 0-46-16,0 0-50 0,0 0-55 0,0 0-66 15,-9-10-96-15,9 10-281 0,-2-10-729 0,2 10 323 16</inkml:trace>
  <inkml:trace contextRef="#ctx0" brushRef="#br0" timeOffset="-77780.28">14271 10983 27 0,'0'0'243'15,"-4"-6"8"-15,4 6 7 0,0 0-1 0,0-3 1 16,0 3-7-16,0 0-1 0,0 0-3 0,-4-6-5 0,4 6-4 15,-1-3-6-15,1 3 0 0,0-5-2 0,0 5-1 16,0-5-7-16,0 1 2 0,0 0-4 16,0 4 1-16,1-7 3 0,2 3 0 0,-3 1 2 0,1-2 5 15,-1 5 0-15,0-7-12 0,0 2-7 0,2 3-9 16,0-2 7-16,-2 4-12 0,0-6-10 0,0 1 3 16,0 5-26-16,0 0-17 0,0 0-8 15,0-3-20-15,0 3-12 0,0 0-11 0,0 0-7 0,-4 13 6 16,3-4-15-16,-2 3 0 0,6 5-10 0,-6 1 0 15,2 9-37-15,-3-1-34 0,4 2 0 0,-2 2 0 16,0-2 0-16,1 1 0 0,1-1 0 0,0 3 0 16,0-4 0-16,1 2 0 0,-2 2 0 0,1-5 0 15,0 0 0-15,0 2 0 0,0-3 0 0,0 2 0 16,-3-8 0-16,3-1 0 0,0 0 0 0,3-3 0 16,-3 0 0-16,-4-4 0 0,4-1 0 0,0 2 0 15,0-3 0-15,-2-2 0 0,2-1 0 0,-4-3 0 16,3 4 0-16,-1-3 0 0,1 0 0 0,1-4 0 0,-2 2 0 15,2-2 0-15,0 0 0 0,0 0 0 0,0 0 0 16,-13-4-71-16,7 1-224 0,5 0-49 16,-4-1-56-16,0 1-52 0,1-3-54 0,2 0-64 0,-2-3-356 15,3-6-1003-15,1 0 444 0</inkml:trace>
  <inkml:trace contextRef="#ctx0" brushRef="#br0" timeOffset="-77429.8">14239 10958 106 0,'-4'-5'374'0,"2"1"1"16,0-2 1-16,1 3-1 0,1-3-19 0,0 6-15 16,0-6-12-16,3 2-6 0,1 1-9 0,-1-2-10 15,6 5-9-15,0-4-5 0,0 1-9 0,4 0-6 16,-3-2-11-16,2 2 3 0,-1-1-28 0,5 1-5 15,0-2-11-15,1 1-4 0,2 1-15 0,-1 0-7 0,0 1 5 16,1-3-25-16,0 0-11 0,0 2-15 16,0 2-9-16,-2-5-9 0,2 2-12 0,-6 1-7 15,1 1-10-15,-1 0-8 0,1-1-12 0,-4 0-6 16,0-1-16-16,2 1-62 0,-5 1 0 0,1 2 0 0,-3-2 0 16,0 2 0-16,-5 0 0 0,10-2 0 15,-7-1 0-15,-3 3 0 0,6 0 0 0,-6 0-17 16,0 0-169-16,3 5-43 0,-3-5-71 0,-4 9-66 0,2-4-68 15,-2 4-67-15,0-2-51 0,-4 1-383 0,3 4-1012 16,-2 2 448-16</inkml:trace>
  <inkml:trace contextRef="#ctx0" brushRef="#br0" timeOffset="-77195.98">14403 11229 3103 0,'-11'6'308'0,"2"-1"-101"0,0 0-13 16,3 0 28-16,-4-2 9 0,2 1 3 0,3-1 4 0,0-1-7 15,0-1-10-15,5-1 3 0,-4 2 1 0,4-2 4 16,0 0 2-16,0 0-14 0,0 0-8 0,0 0-15 16,19-3-14-16,-12 1-20 0,5-3-13 0,-1 3-15 15,1-3-15-15,6 0-8 0,-1 1-16 0,2-1-4 16,1-1-18-16,1 3-16 0,-2-4-21 0,4 4-31 16,-5-1-33-16,2-3-34 0,0 4-41 0,-4 0-60 0,-2 2-43 15,-3 0-48-15,0-2-45 0,-2 3-42 16,-3 0-31-16,-2 1-32 0,-4-1-32 0,4 4-41 15,-4-4-312-15,-6 10-854 0,-2-2 377 0</inkml:trace>
  <inkml:trace contextRef="#ctx0" brushRef="#br0" timeOffset="-76696.28">14401 11431 51 0,'-14'11'294'0,"3"1"1"0,-1-4 3 16,2 1 1-16,1 1 7 0,3-1-2 0,-3-2-1 15,1-2-10-15,3 1-3 0,1 0-11 0,0-3-3 16,-2 2-14-16,2 1-8 0,3-2-17 0,-2-1-13 15,2 1-12-15,1 0-13 0,0-4-7 0,-1 7-10 16,1-5-8-16,0-2-6 0,0 5-9 0,0-5 0 16,-3 6-16-16,3-6-7 0,4 5-10 0,-4-5-7 15,-1 3-12-15,1-3-9 0,1 4-11 0,-1-4-5 16,0 4-3-16,0-4-7 0,0 0-7 16,4 3-1-16,-4-3 0 0,0 0-2 0,1 4-1 0,-1-4 6 15,0 0 4-15,0 0-6 0,-5 4 0 0,5-4 8 16,0 0 0-16,0 0 2 0,0 0 4 0,0 0-1 15,0 4 0-15,0-4-3 0,0 0 2 0,-1 4-4 16,1-4 3-16,0 0-3 0,-3 2-55 0,3-2-18 16,0 0 0-16,0 0 0 0,0 0 0 0,-1 4 0 15,1-4 0-15,0 0 0 0,0 0 0 0,0 0 0 16,0 0 0-16,0 0 0 0,0 0 0 0,0 0 0 16,0 0 0-16,0 0 0 0,9 1 0 0,-9-1 0 15,0 0 0-15,18-4 0 0,-5 1 0 0,6-1 0 16,2-1 0-16,5-1 0 0,5 1 0 0,4-1 0 0,-3 1 0 15,3-1 0-15,-2-1 0 0,3 1 0 0,-2 1 0 16,0 0 0-16,-5 1 0 0,-1-1 0 16,-6 2 0-16,-4-2 0 0,-4 4 0 0,-4-2 0 15,-4 2 0-15,2 1 0 0,-3 0 0 0,-2-2 0 0,-3 2 0 16,4-3 0-16,-4 3 0 0,0 0 0 0,-6-9 0 16,6 9 0-16,-5-4 0 0,0 4 0 15,5 0 0-15,0 0 0 0,-7-2-221 0,7 2-216 16,-4-3-93-16,4 3-101 0,0 0-431 0,0 0-1151 0,0 0 509 15</inkml:trace>
  <inkml:trace contextRef="#ctx0" brushRef="#br0" timeOffset="-75396.24">15601 10598 282 0,'3'-11'371'15,"-2"2"-6"-15,-1-4 7 0,0 5 14 0,0-2 8 0,3 5-8 16,-6 0-17-16,3 0-31 0,0 1-45 16,0 4-20-16,0 0-17 0,0 0 4 0,0 0 1 15,-10 24-6-15,2-6-8 0,-2 6-5 0,-3 5-9 16,-3 15-5-16,-1 0-5 0,0 0-7 0,-3 3-18 0,1-2-7 15,2 5-7-15,-3-1-11 0,3 0-4 16,1 0-7-16,-1-2-12 0,0 0-6 0,11-13-5 0,-2 3-13 16,2-1-8-16,2-2-10 0,4-1-29 0,4 15-79 15,2-13 0-15,2-4 0 0,2-1 0 0,3-2 0 16,1-1 0-16,5-4 0 0,-1 0 0 0,1-7 0 16,3 1 0-16,-7-7 0 0,2 0 0 0,-2 1 0 15,3-4 0-15,-8-2 0 0,-1-1 0 0,4 0 0 16,-7-1 0-16,2-1 0 0,-4-2 0 0,1 2 0 15,-5-2 0-15,0 0 0 0,5-5 0 0,-5 5 0 16,3-3 0-16,-3 3 0 0,0 0 0 0,-7-10-47 16,6 6-319-16,-4 0-75 0,1 0-73 0,4 0-62 15,-5-3-466-15,5 3-1127 0,-3-2 499 0</inkml:trace>
  <inkml:trace contextRef="#ctx0" brushRef="#br0" timeOffset="-75111.79">16009 10972 4 0,'0'-15'477'0,"0"3"10"15,0 1 5-15,-3 3-3 0,2 1-5 0,1 2-9 16,-2 1-20-16,0-1-28 0,2 5-29 0,0 0-14 0,0 0-21 16,-15 11-12-16,11 0-24 0,-1 4-25 0,-3 3-20 15,2 7-17-15,2 1-20 0,-3 2-19 16,1-1-17-16,4 3-17 0,-2 0-16 0,0-2-20 15,0 0-15-15,1 0-11 0,1-1-14 0,0-1-8 0,-1-2-78 16,1-7-30-16,0 0 0 0,0-6 0 0,0 1 0 16,1-2 0-16,0-2 0 0,0-3-133 0,1 0-52 15,-5 0-56-15,1-5-56 0,4 0-39 0,0 0-39 16,-11-11-34-16,8 0-26 0,-1-4-27 0,1-2-35 16,-4-8-307-16,3-4-870 0,3-1 384 0</inkml:trace>
  <inkml:trace contextRef="#ctx0" brushRef="#br0" timeOffset="-74763.31">15891 10883 207 0,'0'-9'274'16,"-1"-3"12"-16,0 4 8 0,-2-2 28 0,2 4 16 16,0 1 6-16,-2 0 15 0,2 2 4 0,0-2 12 15,-3 3-9-15,4 2-19 0,-1-6-19 0,1 6-2 16,0 0 1-16,0 0-14 0,0 0-10 0,0 0-8 16,10 13-19-16,-5-5-15 0,0 1-22 0,3 2-12 15,4 0-23-15,0 4-15 0,5-2-21 0,4 4-12 16,2-2-18-16,4 2-9 0,1 0-19 0,-1-1-7 15,2 0-13-15,0-1-10 0,-4 2-26 0,2 0-54 16,-4 1 0-16,1-3 0 0,-8-2 0 0,0 0 0 16,-3 1 0-16,0 0 0 0,-3-1 0 0,-5-1 0 0,-1 4 0 15,-3-4 0-15,-2 1 0 0,-1 4 0 16,-5-3 0-16,-3 2 0 0,-3-1 0 0,0-2 0 16,-10 5 0-16,4-3 0 0,-5-1 0 0,0 2 0 15,-2 0 0-15,-2-3 0 0,1 5 0 0,3-9 0 0,-3 5 0 16,0-2 0-16,9-4 0 0,-7 7 0 0,9-7 0 15,0 0 0-15,4-1 0 0,2 1 0 0,0-2 0 16,2 1 0-16,3-3 0 0,-2 0 0 0,5-1 0 16,-3-1 0-16,5-2-53 0,0 0-306 0,0 0-94 15,0 0-95-15,0 0-113 0,0 0-359 0,28-7-1104 16,-15 3 488-16</inkml:trace>
  <inkml:trace contextRef="#ctx0" brushRef="#br0" timeOffset="-74495.77">16680 11339 362 0,'4'-3'620'0,"-2"1"-1"0,2 0-9 0,0 0-24 16,-4-2-16-16,0 4-26 0,5-2-33 0,-5 2-46 16,0 0-31-16,0 0-23 0,0 0-30 0,4 7-22 15,-4-2-24-15,0 3-25 0,0 1-25 0,-4 4-29 16,2-1-22-16,-2 0-23 0,-4 8-123 0,-2 5-88 15,1 0 0-15,-3-1 0 0,1-1 0 0,-2 0 0 16,2 0 0-16,-1-1 0 0,1-5 0 0,2-2 0 16,-1 0 0-16,3-4 0 0,2-3 0 0,0 1 0 15,0-4 0-15,0-1-173 0,5-1-270 0,0-3-99 16,0 0-87-16,0 0-439 0,12-18-1156 0,-3 6 512 16</inkml:trace>
  <inkml:trace contextRef="#ctx0" brushRef="#br0" timeOffset="-73963.45">17365 11003 379 0,'3'-3'460'0,"-3"3"1"0,5-5-10 0,-3 3-16 16,0-1-14-16,-2 3-10 0,5-3-28 0,0 1-22 15,-4-3-21-15,1 3-19 0,1-1-16 0,0-1-10 16,2 1-13-16,-1-1-14 0,1 0-17 0,0 1-19 16,2-1-18-16,4 1-17 0,-2-1-19 0,1 0-23 15,1 2-4-15,1 1-16 0,1-1-24 0,0 4-2 16,0-2-13-16,-1 3-11 0,2 1-7 0,-4 1-11 16,-1 1-3-16,3 4 1 0,-6 0-12 0,3 3-6 15,-2 3 7-15,-4 3-10 0,-1-1-9 0,-5 5-7 16,1-2-2-16,-7 5 2 0,-2-3 3 0,-4 1-7 15,1-1-1-15,-8-1 5 0,3 0-19 0,-5-1-9 16,-1 1 0-16,0-5 0 0,-3 3 0 0,1-2 0 16,0-1 0-16,0 0 0 0,4-5 0 0,5 0 0 15,2-5 0-15,4-1 0 0,3-1 0 0,3-1 0 16,0-1 0-16,2-1 0 0,1 0 0 0,3-2 0 0,0 0 0 16,0 0 0-16,22-2 0 0,-2-3 0 15,0 1 0-15,10-3 0 0,1-1 0 0,2 5 0 0,0-3 0 16,1-2 0-16,1 3 0 0,-2 1 0 0,-2-1 0 15,-3 1 0-15,-2 2 0 0,-4 1 0 0,-2 1 0 16,-2-1 0-16,-3 1 0 0,-4-1 0 16,-1 1 0-16,-3 1 0 0,1-1 0 0,-3 0 0 0,-5 0 0 15,10 0 0-15,-10 0 0 0,4 1 0 0,-4-1 0 16,0 0 0-16,0 0 0 0,0 0 0 0,0 0 0 16,-10 7 0-16,4-7 0 0,6 0 0 15,-11 0-283-15,11 0-316 0,-11 0-89 0,6-1-416 0,5 1-1195 16,-8-6 528-16</inkml:trace>
  <inkml:trace contextRef="#ctx0" brushRef="#br0" timeOffset="-73579.11">17717 10653 3470 0,'-11'-16'228'0,"3"3"-111"0,2 3 43 0,1 1 1 15,3 0 5-15,2 2 14 0,1 0 20 0,1 4 0 16,2 0-13-16,4 1 2 0,2 3 3 0,5 0-1 16,2 2-1-16,3 6-4 0,0 0-9 0,-1 1 2 15,4 5 1-15,1 3-6 0,-1 1-12 0,3 5-9 16,-1 4-4-16,-2-1-20 0,5 11 7 0,-10-7-3 0,5 9-5 16,-6-7-11-16,2 10-4 0,-11-8-5 15,4 8-7-15,-8 4-66 0,0-13-35 0,-3-3 0 16,1 3 0-16,-6 0 0 0,-3 2 0 0,2 0 0 0,-5-2 0 15,0 0 0-15,-2-2 0 0,-3 0 0 0,2 1 0 16,-2-5 0-16,-2 0 0 0,-1-1 0 0,4-2 0 16,-5-1 0-16,-1-3 0 0,8-5 0 0,-2 0 0 15,3-1 0-15,-1-1 0 0,0-3 0 0,-1 0 0 16,5-3 0-16,3-2 0 0,1-2 0 0,-1 2 0 16,1-2 0-16,0-2 0 0,2 1 0 0,2-3 0 15,0 0 0-15,0 0 0 0,-13-7 0 0,9 2 0 16,-1 1-364-16,0-1-361 0,-3-3-459 0,-1 1-1283 15,3-1 568-15</inkml:trace>
  <inkml:trace contextRef="#ctx0" brushRef="#br0" timeOffset="-71312.43">20422 9585 198 0,'-1'2'303'0,"1"-2"-32"15,0 0-19-15,-7 2-15 0,7-2-6 0,0 0-9 16,-5 2-11-16,5-2 7 0,0 0-18 0,0 0-7 16,0 0 0-16,0 0-9 0,0 0-8 0,-1 3-2 15,1-3-11-15,0 0-10 0,0 0-21 0,0 0-13 16,0 0 4-16,0 0-22 0,0 0-16 0,0 0-4 16,0 0-13-16,0 0 3 0,0 0-10 0,0 0-3 15,0 0-13-15,0 0-32 0,0 0-32 0,-10-7-53 16,10 7-35-16,-4-2-48 0,4 2-74 0,0-5-74 15,0 5-306-15,0-7-659 0,5-1 291 0</inkml:trace>
  <inkml:trace contextRef="#ctx0" brushRef="#br0" timeOffset="-70746.8">27002 9403 51 0,'-3'-1'424'0,"3"1"-27"15,-14-1-15-15,7 0-13 0,7 1-19 0,-10 0-12 16,4 1-18-16,6-1-20 0,-9 0-21 0,5 1-18 16,4-1-22-16,-8 0-13 0,8 0-21 0,0 0-13 15,0 0-17-15,0 0-15 0,0 0-14 0,0 0-12 16,-8 1-10-16,8-1-14 0,0 0-11 0,0 0-2 15,0 0-15-15,0 0-7 0,0 0-9 0,0 0-3 16,0 0-8-16,0 0-7 0,0 0-1 0,0 0-5 16,0 0-7-16,-7 0 9 0,7 0-15 0,0 0-2 15,0 0-6-15,0 0-16 0,0 0-30 0,0 0-51 16,0 0-65-16,0 0-79 0,-5-4-84 0,5 4-130 0,-3-5-370 16,1 1-869-16,-1-1 386 0</inkml:trace>
  <inkml:trace contextRef="#ctx0" brushRef="#br0" timeOffset="-60896.8">20483 11082 6 0,'3'-7'428'0,"1"-3"6"15,0 2 8-15,1-1 1 0,-3 3-1 0,1-1-8 16,-1 1-10-16,1 3-9 0,-2-2-13 0,2 2-7 16,-3 3-21-16,2-6-16 0,0 4-31 0,-2 2-25 15,0 0-11-15,0 0-14 0,0 0-18 0,2 12-11 16,-2-3-4-16,-2 2-14 0,2 5-14 0,-3 1-17 0,3 2-12 15,0 0-10-15,0 6-17 0,1-6-83 0,1 7-77 16,0 0 0-16,-1 0 0 0,3 0 0 16,3-1 0-16,-5-1 0 0,-1-5 0 0,1 0 0 0,2-3 0 15,-2 2 0-15,-1-3 0 0,2 1 0 0,-3-6 0 16,0 3 0-16,0-3 0 0,0-2 0 16,-3-1 0-16,3-2 0 0,-1 0 0 0,-3-1 0 15,0-3 0-15,4-1 0 0,0 0 0 0,-11-8-261 0,7 4-45 16,-1-6-31-16,0 0-24 0,2-5-12 0,-2-3-10 15,1-1-13-15,4-8 0 0,0-2 8 0,2-1 11 16,1 0 14-16,1-1 42 0,3-2 32 0,0 0 42 16,2 3 47-16,-4 3 49 0,1 2 48 0,-3 6 47 15,1 1 42-15,1 1 44 0,-1 5 23 0,1 0 34 16,-1 3 35-16,-4-2 14 0,4 0 36 0,-3 1 19 16,3 1 13-16,0-1 13 0,-3 2 1 0,3-2 8 15,0 1 0-15,1 0-1 0,0 1-3 0,-4 1 2 16,6-3-15-16,-3 3-6 0,1-1-14 0,1 1-7 15,-1 3-7-15,4-3-19 0,-1 2 4 0,2 0-31 0,0 0-11 16,1 1-8-16,1 4-14 0,1-1-12 16,1 2-5-16,1 3-4 0,3 2-13 0,-4 0-2 15,4 1-12-15,-4 3-11 0,3 2 8 0,-4-3-4 16,1 6-6-16,-4 0-4 0,-1 2-1 0,-4-1 3 0,-1 0-2 16,0 1-1-16,-8 2 6 0,3-1-19 15,-7 7-8-15,-5-4 8 0,-3 0-2 0,0-2-2 16,-5 0 1-16,0-3-2 0,-1 1-2 0,4-7-5 15,-1 3 3-15,1-3-1 0,-1 0-3 0,2-5 2 0,1 4 4 16,3-5-2-16,3-1 6 0,0 1 23 0,3-1 16 16,1-1-27-16,-2-2-26 0,8 0 0 0,0 0 0 15,0 0 0-15,-1-7 0 0,1 7 0 0,10-7 0 16,-2 3 0-16,2-3 0 0,3 3 0 0,0-2 0 16,4-3 0-16,2 6 0 0,0-4 0 0,1 2 0 15,1 2 0-15,0 2 0 0,2 1 0 16,-2-1 0-16,-1 2 0 0,10 1 0 0,-11 2 0 0,0 2 0 15,1-1 0-15,-2 1 0 0,-1 0 0 0,-2 2 0 16,-1 4 0-16,-1 0 0 0,-3-3 0 0,0 3 0 16,-2-2 0-16,-4 2 0 0,2 0 0 0,-6 1 0 15,0-2 0-15,-1-1 0 0,-4 7 0 0,-3-6 0 16,-2-1 0-16,-4 4 0 0,1-3 0 0,-6-1 0 16,-6 6 0-16,-1-7 0 0,0 1 0 0,0-3 0 15,-1-2 0-15,4-1 0 0,2-2 0 0,2 2 0 16,-1-1 0-16,4-3 0 0,1 2 0 0,3-2 0 15,2 1 0-15,1 0 0 0,3-2 0 0,0 2 0 16,6-1 0-16,-7-1 0 0,7 1 0 0,0 0 0 0,0 0-175 16,0 0-247-16,0 0-63 0,12-7-73 15,-3 2-61-15,3 1-370 0,0 0-1072 0,3-4 475 16</inkml:trace>
  <inkml:trace contextRef="#ctx0" brushRef="#br0" timeOffset="-60480.11">21448 10861 111 0,'9'-11'374'0,"-4"0"-4"0,2 1 4 16,-2 1 5-16,0 0 6 0,0 3-2 15,-4 2-5-15,3 0-6 0,-4 0-13 0,3 2-24 0,-3 2-20 16,0 0-18-16,0 0-12 0,0 0-5 0,-23 6-4 15,12 2-9-15,-1 4-11 0,-4 0-4 0,-1 8-7 16,0-1-9-16,0 4 1 0,-3 2-9 0,2 5-6 16,0-1-15-16,3 3-11 0,-4 10-7 0,-1 3-15 15,10-13-8-15,1 3-123 0,-4 12-43 0,3-13 0 16,6 13 0-16,3-13 0 0,1 2 0 0,9 10 0 16,1 3 0-16,-1-1 0 0,8-3 0 0,-3-12 0 15,5-2 0-15,-1 0 0 0,2-3 0 0,3 2 0 16,-1-4 0-16,1-2 0 0,0 0 0 0,-5-4 0 15,4-3 0-15,-7-3 0 0,-3-3 0 0,-1 0 0 0,-2-3 0 16,-3-5 0-16,1 2 0 0,-3-2 0 16,0 1 0-16,-1-1 0 0,2-3 0 0,-5 0 0 15,0 0 0-15,0 0 0 0,7-5 0 0,-7 5 0 16,-2-7 0-16,1 2 0 0,1 1 0 0,0 4 0 0,0-9 0 16,-1 6 0-16,-3-1-686 0,0-2-566 0,2 2-1354 15,2 4 599-15</inkml:trace>
  <inkml:trace contextRef="#ctx0" brushRef="#br0" timeOffset="-51695.8">21894 10976 123 0,'0'-6'421'0,"0"-1"6"0,3-1-2 15,-2 2-6-15,-1-1-7 0,3 2-10 0,-2 0-13 0,0-1-12 16,2 1-6-16,-2 0-12 0,2 0-10 16,-2 3-7-16,3-1-17 0,-3-2-15 0,-1 5-29 15,1-3-28-15,-1 3-21 0,0-2-27 0,0 2-11 16,0 0-10-16,7 10 0 0,-6-4-12 0,0 6-8 15,3 3-11-15,-4 4-10 0,0 0-21 0,4 8 1 0,-5-1-13 16,1 1-13-16,1-1-2 0,-2 0-67 0,2-2-28 16,0-4 0-16,1 0 0 0,-2-1 0 0,0-2 0 15,0 1 0-15,0-5 0 0,-2 0 0 0,2-2 0 16,0-4 0-16,2 3 0 0,-2-2 0 0,-2-2-158 16,1-1-58-16,0 0-24 0,-2-3-50 0,3-2-45 15,0 0-41-15,0 0-39 0,0 0-31 0,-13-10-23 16,9 1-47-16,-3 1-273 0,-1-7-854 0,-1 0 378 15</inkml:trace>
  <inkml:trace contextRef="#ctx0" brushRef="#br0" timeOffset="-51313.32">21841 10969 122 0,'-3'-12'246'0,"0"1"12"16,2-1 10-16,1 2 6 0,-2 1 8 0,0-1 8 16,4 3-3-16,-4-1 14 0,2-1 0 0,0 3-2 15,0 0-5-15,0 1-9 0,2 1-14 0,1 2-13 16,-3-3-14-16,4 1-11 0,-4 4-9 0,9-2-11 0,0 2-10 15,-2 3-15-15,4-2-13 0,-1 3-10 0,2 1-15 16,6 0-4-16,-3 2-16 0,2 1-10 16,4 4-7-16,4 1-14 0,-6-2-15 0,1 3-3 15,-2-1-12-15,-4 2-2 0,8 2-7 0,-4 2-10 0,0 0 7 16,-3-3-18-16,-1 3-2 0,3 1-5 0,-8-2-3 16,1-1-3-16,0 1-1 0,-5 0-3 0,2-1 1 15,-1 1-1-15,-3 0-3 0,-3 0-1 0,1 0 7 16,-4-2-14-16,-2-2 3 0,-2 3-5 0,0-4 4 15,-4 2 1-15,2-2-7 0,-7 0 2 0,1-1 0 16,-4-3-1-16,2 2 0 0,2-4 7 0,-3 2 6 16,0-2 10-16,0-2 6 0,-3 0 9 0,0-2 2 15,3 0 9-15,-1-2 8 0,1 0-10 0,-1 1 5 16,5-1-5-16,1-1-9 0,0-2 1 0,3 2-8 16,-1 0-9-16,4 0 2 0,2-1-4 0,5 1-36 15,-9 0-34-15,9 0-26 0,-8-1-54 0,8 1-63 16,-1-4-71-16,1 4-73 0,0 0-67 0,18-4-87 15,-8 1-71-15,3-1-379 0,5 2-1010 0,2-2 446 0</inkml:trace>
  <inkml:trace contextRef="#ctx0" brushRef="#br0" timeOffset="-51045.8">22421 11329 46 0,'2'-4'488'0,"-2"4"2"0,2-3-6 0,-2 3-13 15,0 0-18-15,0 0-33 0,2-3-30 0,-2 3-24 0,0 0-16 16,0 0-22-16,0 0-12 0,0 13-20 0,0-8-20 16,-2 4-8-16,2-2-18 0,-3 4-13 15,1 0-14-15,-2-2-20 0,1 2-18 0,-1 5-13 16,-1-1-14-16,1 2-17 0,-1 0-16 0,0-3-14 0,-1 3 2 16,-1 1-25-16,-2-4-5 0,4 2-12 0,-2-1-15 15,0-2-33-15,2-2-13 0,-1-1-20 0,-1-1-27 16,5-1-40-16,-2-2-51 0,0 0-54 0,3-1-54 15,-2-3-55-15,3 3-48 0,0-5-57 0,0 0-67 16,0 0-459-16,0 0-1000 0,12-7 443 0</inkml:trace>
  <inkml:trace contextRef="#ctx0" brushRef="#br0" timeOffset="-50329.27">22826 10986 244 0,'1'-6'350'0,"-1"6"-16"0,0 0-20 0,2-2-19 16,-2 2-17-16,0 0-21 0,0 0-4 0,3-1-17 16,-3 1-13-16,0 0-4 0,0 0-7 0,0 0-18 15,0 0 1-15,0 0-11 0,7 8-9 0,-7-8-7 16,0 0-9-16,0 0-8 0,-2 4-3 0,2-4-7 15,0 0 0-15,-7 3-2 0,7-3-3 0,0 0-4 16,-7 1-3-16,7-1-1 0,0 0-3 0,0 0 3 16,-10-4-5-16,9 1 0 0,1 3-13 0,-5-7-4 15,5 4-5-15,1-2-10 0,3-1-7 0,-3 1-9 16,4-1-3-16,0 2-2 0,4-4-2 0,0 1-3 0,0 1-10 16,0 1-6-16,5 0 1 0,-4 1-9 15,2 0-6-15,5 1 5 0,-5 1-7 0,2 1-4 16,-1 1 2-16,1 1-2 0,-1-1-9 0,0 5-1 15,-3-2 0-15,0-1-8 0,-1 4 1 0,0 0 2 0,0 1-7 16,-4 1 2-16,0 2-4 0,-2 0 2 0,-1-1 2 16,-4 2-4-16,1 1 1 0,-3 0 5 0,-3 2 0 15,0 0-8-15,-1-1 9 0,-3 1-6 0,-1-3 3 16,2-1 0-16,-3 2-6 0,-1-4 0 0,1 1 6 16,2-3 5-16,0 1 11 0,1-4 17 0,1 2 6 15,3-1 11-15,3-1 14 0,-4-1 1 0,3 0 10 16,1 0-1-16,3-2-1 0,0 0-3 0,0 0-38 15,0 0-41-15,0 0 0 0,0 0 0 0,14-7 0 16,-3 5 0-16,0 0 0 0,0-1 0 0,2-2 0 16,1 4 0-16,2 0 0 0,-2-1 0 0,4 1 0 15,-3 1 0-15,0 3 0 0,-1 0 0 0,-1 1 0 16,0 1 0-16,-2 1 0 0,2 0 0 0,-4 2 0 16,3 0 0-16,-3 2 0 0,0 0 0 0,-2 3 0 15,-2 1 0-15,-1-3 0 0,0 1 0 0,-4 3 0 16,-3-2 0-16,0-1 0 0,-3 2 0 0,-2 2 0 15,1-3 0-15,-4-1 0 0,-1 4 0 0,-1-8 0 16,-1 4 0-16,0-3 0 0,-1-2 0 0,-2-3 0 16,1 3 0-16,-1-3 0 0,4 0 0 0,-1-1 0 15,-1 0 0-15,1-3 0 0,2 0 0 0,-3 1 0 16,6-4 0-16,0 3 0 0,0-2 0 0,2-1 0 0,0 1 0 16,1-2-120-16,-1-1-96 0,2 0-61 15,4-2-71-15,0-3-68 0,0 4-78 0,4-6-73 0,1 0-393 16,4-1-1038-16,-1-3 460 0</inkml:trace>
  <inkml:trace contextRef="#ctx0" brushRef="#br0" timeOffset="-49979.43">23254 10828 377 0,'4'-10'478'0,"0"2"7"0,2 1-6 0,-2 3-12 15,1-2-10-15,3 2-13 0,2 0-29 0,3 2-25 16,0 2-15-16,6 1-21 0,-1 2-24 0,3 3-19 16,-3 3-25-16,5 1-15 0,4 6-28 0,-5 1-10 15,-2 2-23-15,1 3-20 0,0 3-16 0,-2-1-3 16,-2 4-25-16,1 1-4 0,-4 0-10 0,-4 3-10 16,3 0-9-16,-4 2-2 0,-4-2-10 0,0 0-10 15,-5 1 2-15,0-2-93 0,0 1 0 0,-6-4 0 16,-3 0 0-16,0 4 0 0,-4-2 0 0,-1-4 0 15,1 0 0-15,-5-2 0 0,-1-1 0 0,0-3 0 16,-4 2 0-16,0-3 0 0,1 0 0 0,1-2 0 16,-2 0 0-16,1-3 0 0,0 2 0 0,4-5 0 15,4-2 0-15,-2 0 0 0,2 1 0 0,3-5 0 16,4 1 0-16,0-1 0 0,2-2 0 0,0 0-5 16,1-2-326-16,4-1-73 0,0 0-87 0,0 0-95 0,0 0-477 15,17-10-1151-15,-2 2 510 0</inkml:trace>
  <inkml:trace contextRef="#ctx0" brushRef="#br0" timeOffset="-49596.78">23919 11503 95 0,'5'-1'439'0,"-1"0"-2"0,-1-2-9 0,-3 3-4 15,7-1-12-15,-7 1-20 0,0 0-24 0,6 0-27 0,-6 0-23 16,0 0-27-16,0 0-21 0,0 0-24 0,0 0-21 15,0 0-21-15,0 0-15 0,0 0-24 0,0 0-11 16,0 0-17-16,-14 6-15 0,14-6-7 16,-6 1-14-16,6-1-10 0,0 0-6 0,0 0 9 0,-13-3 5 15,13 3 6-15,-5-3-3 0,5 3 1 0,-3-5-4 16,3 5-4-16,0-4-9 0,0 4-4 0,2-6-13 16,1 3-3-16,0-1-13 0,2 2 1 15,0 1-11-15,2 0 1 0,-7 1-11 0,7 0 4 0,-7 0-11 16,12 3 0-16,-7 2 1 0,-1-1-4 0,-2 3-1 15,1 1 8-15,-2 4 2 0,-1-2-4 0,-2 4 13 16,-1 2-13-16,-4 1-4 0,1-2-3 0,-1 1 2 16,-1 1-1-16,-2 0 0 0,-4 0 12 0,3-2-30 15,-6 4 11-15,4-5 1 0,-4 2-16 0,4-5-16 16,-1 2-24-16,0-1-20 0,3-1-40 0,-1-1-39 16,3-3-48-16,-2-1-54 0,2 0-65 0,-1-2-48 15,2 0-67-15,-1-4-70 0,0 0-413 0,3 0-979 16,6 0 433-16</inkml:trace>
  <inkml:trace contextRef="#ctx0" brushRef="#br0" timeOffset="-48529.62">25244 10987 216 0,'1'-2'358'0,"0"-3"-8"16,-1 5-3-16,4-3-2 0,-4 3-9 0,3-5-14 16,-3 5-17-16,1-3-35 0,-1 3-21 0,3-4-20 15,-3 4-17-15,0 0-3 0,0 0-15 0,2 10-14 16,-2-7-11-16,0-3-19 0,2 10-10 0,-2-4-13 16,-2-1-15-16,4 1-11 0,-2-1-8 0,0-2-8 15,1 3-5-15,0-2 0 0,0 1 5 0,1-3 5 16,-2-2 14-16,2 2 8 0,-2-2 2 0,0 0-1 15,12-3-4-15,-8-1-8 0,-1-3-4 0,3 0-5 16,-1-3-8-16,0 1-8 0,-3-4 0 0,5-1-7 16,-7 2-9-16,2 0-3 0,-2-3-2 0,0 3 0 15,0-2 2-15,-2 6-7 0,0-3 0 0,-2 6-8 16,3-2-10-16,-6 2 2 0,-2 1-1 0,-2 2-7 0,-1 4-1 16,-5 0 0-16,-2 4 4 0,-5 7-1 0,-1 5 3 15,-3 2-2-15,4 1 16 0,-2 4-4 16,3 3 8-16,4 0 18 0,-4 1-3 0,7 3 7 15,3-2 5-15,2-2 3 0,4 1-2 0,1 0-1 0,6-1 0 16,2-2-7-16,6-2 7 0,1 0-50 0,6-2-26 16,0-7 0-16,3-3 0 0,7 5 0 0,1-4 0 15,6-2 0-15,0-4 0 0,0-1 0 16,-1-1 0-16,-2-5 0 0,3 0 0 0,-4-1 0 0,-1-2 0 16,4 0 0-16,-4-2 0 0,-7-1 0 0,-2 0 0 15,0 0 0-15,-4-3 0 0,-4 5 0 0,0-2 0 16,-2-2 0-16,-3 5 0 0,-1-3 0 0,-1 4 0 15,0-2 0-15,1 0 0 0,-4 1 0 0,0 3 0 16,0-4 0-16,0 4-80 0,0 0-319 0,0 0-76 16,0 0-84-16,-18 4-94 0,13-2-352 0,-3 2-1087 15,5 1 481-15</inkml:trace>
  <inkml:trace contextRef="#ctx0" brushRef="#br0" timeOffset="-48046.82">26093 10693 58 0,'10'-8'386'0,"-1"1"0"0,-3 1 17 0,-1 3 4 16,0-2 0-16,2 1-15 0,-5 1-19 16,3 0-26-16,-5 3-24 0,0 0-18 0,0 0-14 0,0 0-10 15,0 0-10-15,-29 11 6 0,14 2-21 0,-6 5-9 16,-3 4 3-16,0 3-13 0,-10 10-10 0,1 1-11 16,1 1-6-16,0 3-20 0,3 1-7 0,2-1-3 15,0 0-22-15,13-6-14 0,-4 10-10 0,9-8-18 16,4-1-10-16,-4 12-6 0,9-13-7 0,0-1-3 15,5 0-12-15,3 3-9 0,2-2-69 0,4 0 0 16,2-4 0-16,3-1 0 0,0-2 0 0,7-3 0 16,2 0 0-16,0-6 0 0,-1 0 0 0,2-3 0 15,-5-1 0-15,3-4 0 0,-9-5 0 0,2 1 0 16,-8-3 0-16,2 1 0 0,-4-4 0 0,1 1 0 16,-3-1 0-16,-1 0 0 0,-7 0 0 0,9-3 0 15,-5 1 0-15,1-1 0 0,-3-1 0 0,-2 0 0 16,5-1 0-16,-5 1 0 0,0 0 0 0,0 4 0 0,0-8 0 15,0 5 0-15,0 3 0 0,-5-4 0 16,0 2-675-16,5 2-578 0,-9-4-1358 0,3 3 602 16</inkml:trace>
  <inkml:trace contextRef="#ctx0" brushRef="#br0" timeOffset="-44429.8">26486 10836 182 0,'-1'-7'327'16,"-2"2"4"-16,2 0-3 0,0 0 4 0,-2 1-2 15,2 1-4-15,1 3-5 0,0 0-8 0,0-7-2 16,0 7 0-16,1-3-13 0,-1 3-7 0,0 0-10 16,0 0-3-16,9-4-15 0,-9 4-14 0,12 0-14 15,0 1-14-15,0-1-24 0,6 2-16 0,-1-1-20 16,11 2-17-16,0-2-14 0,2 0-10 0,1 1-16 16,-3-2-13-16,1 0-18 0,-7-1-25 0,-3 3-27 0,-2-3-34 15,-4 1-32-15,-2-1-35 0,-4 1-28 16,-1-2-39-16,1 1-58 0,-5-2-43 0,-2 3-41 15,0 0-32-15,-13-5-33 0,-1 4-29 0,-4-4-32 16,-2 4-284-16,-8 1-757 0,-2-3 336 0</inkml:trace>
  <inkml:trace contextRef="#ctx0" brushRef="#br0" timeOffset="-44096.82">26530 10792 89 0,'-12'2'139'0,"0"0"27"16,1 1 17-16,6-2 13 0,-1 0 19 16,-1 1 13-16,7-2 13 0,-6 1 8 0,6-1 7 0,-8 3 4 15,8-3 4-15,0 0 2 0,0 0 1 16,0 0 2-16,-4 0-7 0,4 0-10 0,0 0-6 0,-1 7 1 15,1-2-4-15,0 0-2 0,0 1-11 0,-1 3 3 16,-2 2-22-16,3 1-14 0,-4 1-16 0,4 4-8 16,-5 2-16-16,1 0-9 0,-2 10-2 0,2-2-14 15,0-2-8-15,-1 1-3 0,0 2-4 0,1-3-8 16,-1 3-11-16,0-3 10 0,3-1-5 0,0-4-13 16,2 5-1-16,0-7-7 0,-2 0 2 0,4-2-14 15,0 1 9-15,0-1-3 0,3-5-3 0,0 2 3 16,3-3 10-16,2 3-67 0,0-7-19 0,6 5 0 15,0-5 0-15,4-1 0 0,0 0 0 0,8-2 0 16,-1-3 0-16,2-1 0 0,-3 0 0 0,-6-1 0 16,3-3 0-16,-2 1 0 0,-2 2 0 0,-1-3 0 0,-5 0 0 15,3-1 0-15,-6 4 0 0,-1-5 0 16,-1 3 0-16,-3-1 0 0,0 0 0 0,-1 1 0 16,-4-2-17-16,0 1-273 0,-2-1-59 0,-2 2-35 0,-1 0-51 15,-7-1-59-15,3-1-52 0,-7 1-400 0,4 0-1026 16,-3-1 454-16</inkml:trace>
  <inkml:trace contextRef="#ctx0" brushRef="#br0" timeOffset="-43896.26">26441 11137 367 0,'0'-6'427'15,"0"0"1"-15,0 1-19 0,4-1-14 0,0 1-14 16,5-1-22-16,4 0-31 0,2 2-31 0,7 0-29 15,-2 0-25-15,2 4-24 0,7-2-34 0,2 1-60 16,-3 1-70-16,3-2-87 0,-11 2-81 0,3 5-75 16,4-1-82-16,1 1-85 0,-9 2-233 0,-1 0-637 15,0 0 281-15</inkml:trace>
  <inkml:trace contextRef="#ctx0" brushRef="#br0" timeOffset="-43663.27">27106 11344 482 0,'0'4'497'0,"0"-4"-2"0,-1 7-7 15,-2 2-9-15,3-5-25 0,-1 10-20 0,1-6-22 16,-3 5-19-16,2-1-33 0,-3 6-25 0,4-1-23 16,-4 1-37-16,3 1-25 0,-4 1-17 0,1 0-27 15,-1-1-22-15,-4 5-11 0,3-6-18 0,-2 0-40 16,0-1-32-16,-1 0-49 0,2-2-45 0,-1-4-56 15,0 5-71-15,3-8-63 0,-1 2-71 0,2-5-57 16,-4 1-84-16,5-2-100 0,-3-4-305 0,6 0-886 16,0 0 392-16</inkml:trace>
  <inkml:trace contextRef="#ctx0" brushRef="#br0" timeOffset="-43013.37">27546 10947 189 0,'0'0'428'15,"7"-2"12"-15,-7 2-7 0,0 0-20 16,0 0-25-16,0 0-36 0,0 0-29 0,0 0-34 0,0 0-29 15,0 0-13-15,0 0-19 0,0 0-17 0,0 0-11 16,0 0-15-16,0 0-10 0,-14 7-9 0,14-7-11 16,-5 2-10-16,5-2-3 0,-10 0 1 0,10 0 2 15,-9-1 9-15,9 1-9 0,-8-2-3 0,4 0-7 16,4 2-5-16,-5-7-7 0,4 2-9 0,-2-2-3 16,6 1-13-16,-2-2-4 0,1 1-8 0,4-3-5 15,-1 2-6-15,0-2-4 0,5 3-10 0,-2-2-6 16,1 4-3-16,1-1-2 0,2-1-8 0,-2 5-3 15,4 0-5-15,-2 1-6 0,0-1-7 0,0 6 3 16,-1-1-4-16,1 3-1 0,-1-1-7 0,0 4 6 16,1 3-7-16,1 1 2 0,-3 1-4 0,-2 1-7 15,-3 3 4-15,3-3 3 0,-7 5 3 0,-1-1-13 16,1 0 11-16,-2 5-2 0,-3-3-5 0,-1 2 2 16,-4-3 6-16,-5 3 3 0,1 1-11 0,-6-3-2 15,2 1 4-15,-3-1 10 0,-2 0-12 0,2-3-4 16,-2 0 8-16,-1-1 16 0,4-3 9 0,2-1 3 15,3-3 10-15,-2 0 4 0,5-3 16 0,1 1-6 16,5-5-12-16,-1 1-47 0,1 3 0 0,-1-6 0 16,4 2 0-16,-2-2 0 0,3 2 0 0,1-3 0 0,0 0 0 15,6 7 0-15,1-5 0 0,2-3 0 16,5 0 0-16,4-3 0 0,3 4 0 0,7-1 0 0,2-2 0 16,-1 0 0-16,2 0 0 0,-1 1 0 15,1-1 0-15,1 0 0 0,-4 0 0 0,0 0 0 0,-7 2 0 16,-1-2 0-16,-3 0 0 0,-3 3 0 0,-2-1 0 15,-1 0 0-15,-1-1 0 0,-3 2 0 0,-2-1 0 16,-5 1 0-16,9-2 0 0,-7 0-119 0,-2 2-143 16,3-3-68-16,-3 3-63 0,0 0-61 0,0 0-69 15,0 0-84-15,0 0-311 0,0 0-993 0,0 0 439 16</inkml:trace>
  <inkml:trace contextRef="#ctx0" brushRef="#br0" timeOffset="-42745.51">28066 11151 73 0,'-4'-11'515'0,"0"2"9"0,2-1-4 0,-2 4-6 16,1 0-13-16,3 0-28 0,-1 1-33 0,1 1-44 16,0 0-28-16,0 4-35 0,9-6-29 0,1 2-16 15,3 2-31-15,1 0-22 0,4 1-22 0,1 1-24 16,0 0-13-16,4 1-21 0,5 0-15 0,-6 0-18 15,6 1-4-15,-8 0-18 0,3 0-2 0,-3-1-14 16,0 0-12-16,-1 0-11 0,-5-1-16 0,-2 0-24 16,-1 0-21-16,-2 0-26 0,-1 0-31 0,-8 0-48 15,6-2-52-15,-6 2-50 0,0 0-49 0,0-3-39 16,0 3-28-16,-14-3-39 0,1 3-33 0,2-1-25 16,0 0-369-16,-2 1-855 0,-1-1 378 0</inkml:trace>
  <inkml:trace contextRef="#ctx0" brushRef="#br0" timeOffset="-42496.82">28228 11048 111 0,'-6'-5'133'0,"2"-1"31"0,0-1 25 0,0 2 22 16,4-2 24-16,-4 1 14 0,4-1 14 0,-1-3 12 16,2 1 14-16,2-1 19 0,-2 1 10 0,2 2 11 0,-2 0 9 15,0 0-1-15,2-2-5 0,-2 4-12 0,3-1-4 16,-3 2-22-16,2-2-23 0,-3 6-24 16,2-1-30-16,-2 1-12 0,0 0-17 0,0 0-7 15,9 9 0-15,-6-1-9 0,-2 1-15 0,0 7-4 0,-1 1-9 16,0 3-6-16,-1 5-10 0,1 3-18 15,0 1-5-15,-1-2-10 0,-2 1-12 0,2 1 3 0,-2-4-14 16,3 2-3-16,0 0-10 0,-2-9-6 0,1 2-7 16,-1 0-26-16,0-3-20 0,-1 0 0 0,2-2 0 15,1-7-58-15,-1 4-48 0,-2-2-67 0,3-3-73 16,0-4-87-16,0 5-85 0,-1-4-111 16,0-1-526-16,1-3-1143 0,0 0 506 0</inkml:trace>
  <inkml:trace contextRef="#ctx0" brushRef="#br0" timeOffset="-38912.42">29073 10921 270 0,'2'-7'394'0,"0"-3"6"0,-1 0 3 0,0 1 2 15,2 3 0-15,-2-1 1 0,-1 0-4 0,0 2-11 16,0 0-7-16,0-1-20 0,3 2-17 0,-3-1-5 0,0 2-21 16,0 3-28-16,0-5-32 0,0 5-22 0,1-4-29 15,-1 4-19-15,0 0-3 0,0 0-10 16,-9 15-15-16,1-7-20 0,3 2-11 0,0 3-15 15,0 2-5-15,-4 0-13 0,1 2-6 0,3-1-13 0,-4 2-3 16,4-1-12-16,1 0-3 0,4 0-12 0,-4 0 2 16,7-7-6-16,-2 4-2 0,1-3-13 0,1-3 0 15,1 1-31-15,5-4 0 0,-1 1 0 0,-2-2 0 16,3 0 0-16,3-2 0 0,-2-1 0 0,1-1 0 16,3-1 0-16,-1 0 0 0,3 0 0 0,-5 0 0 15,4-1 0-15,-2 1 0 0,1 1 0 0,-2 1 0 16,-1 1 0-16,3 0 0 0,-1 1 0 0,2 0 0 15,-3 3 0-15,-2-1 0 0,0 1 0 0,2 2 0 16,-4 1 0-16,2-1 0 0,-3 2 0 0,0-1 0 16,-1 2 0-16,-2-1 0 0,0 3 0 0,-3-4 0 15,-1 2 0-15,-1 1 0 0,-3-3 0 0,-2 1 0 16,-2 0 0-16,-1 0 0 0,-5 0 0 0,1 0 0 16,-3-3 0-16,-4 0 0 0,0 0 0 0,-7-2 0 15,-1 1 0-15,1-4 0 0,7-1 0 0,-2 0 0 16,-1 0 0-16,1-1 0 0,3 0 0 0,0-1 0 15,2 1 0-15,-2-2 0 0,6 0 0 0,-1-1 0 16,4-1 0-16,5 2 0 0,0-1 0 0,1-3-271 0,3 2-236 16,3-3-82-16,3-2-549 0,-1 1-1232 15,4-2 546-15</inkml:trace>
  <inkml:trace contextRef="#ctx0" brushRef="#br0" timeOffset="-38695.81">29038 10901 18 0,'-9'-12'481'16,"-1"2"-6"-16,5 2 8 0,-3 0 2 0,7 3-14 0,-3-2-28 15,5 2-31-15,3 1-24 0,4 1-25 0,2 0-22 16,8-1-23-16,6 1-33 0,3 2-32 0,4 2-28 16,0-1-23-16,0 1-18 0,3 1-31 15,-4-1-40-15,1 1-46 0,-3 2-58 0,-9-3-72 0,2-1-79 16,0 0-75-16,-8 0-73 0,3-1-91 0,-4 1-109 15,-1-4-275-15,0-1-828 0,-6 2 367 0</inkml:trace>
  <inkml:trace contextRef="#ctx0" brushRef="#br0" timeOffset="-38395.32">29496 10677 237 0,'2'-6'399'0,"2"3"6"16,0-1 14-16,0 1 4 0,1 2-5 0,0 0-8 0,-5 1-16 15,14 2-14-15,-5 2-21 0,1 2-8 0,1 1-22 16,-2 2-16-16,3 4 8 0,-1 2-19 0,6 5-17 16,-3 5-23-16,4-2-18 0,-5 2-7 0,0 2-17 15,-2 0-13-15,-2 3-10 0,5 0-19 0,-6 3-14 16,0 2-4-16,-3 0-11 0,-4-1-12 0,3 1-7 16,-4-1-12-16,-4-1-75 0,4 2-43 0,-6-2 0 15,-1-1 0-15,-2-3 0 0,-2 4 0 0,-5-6 0 16,0 2 0-16,-6-3 0 0,0 0 0 0,-2-3 0 15,-1-2 0-15,-6 0 0 0,0-3 0 0,2-3 0 16,-2 3 0-16,3-4 0 0,-1-4 0 0,1 2 0 16,2-2 0-16,7-2 0 0,1-1-161 0,9-3-209 0,1 0-72 15,3-2-104-15,0-1-566 0,5-1-1205 16,0 0 532-16</inkml:trace>
  <inkml:trace contextRef="#ctx0" brushRef="#br0" timeOffset="-38246.82">29778 11515 283 0,'5'0'451'0,"-5"0"2"16,4-4 12-16,-4 4 0 0,0 0-19 0,0 0-37 15,2-3-41-15,-2 3-40 0,0 0-66 0,0 0-93 0,2-5-127 16,-2 5-159-16,0 0-197 0,0 0-305 0,0 0-670 16,0 0 297-16</inkml:trace>
  <inkml:trace contextRef="#ctx0" brushRef="#br0" timeOffset="-36679.47">25797 11858 47 0,'-5'-3'368'0,"4"-2"-8"0,-3 1 13 16,0-1-7-16,0 1-5 0,3 2-15 0,-4-3-6 15,1 1-10-15,0-1-8 0,-1 2-19 0,1 2-13 16,4 1-22-16,0 0-25 0,0 0-15 0,-12 5-6 16,8 0-14-16,1 6-10 0,3 2-11 0,0 4-12 15,1 1-15-15,3 0-19 0,5 7-5 0,5 0-21 16,0-2-10-16,7 1-7 0,3-1-10 0,3-4-12 15,2-1-8-15,6-2-7 0,3-1-5 0,12 1-2 16,-12-6-2-16,15-6-6 0,-2 2-7 0,1-2 1 16,2-8-7-16,0-1-2 0,-16 1 2 0,13-5 4 15,-10 2 9-15,10-6 7 0,-14 2-5 0,14-7 3 16,-5-2-2-16,-9 4 6 0,8-4-11 0,-13 3 8 16,0 2-10-16,-1 1 9 0,-1 2-5 0,-2 1 1 0,-2 0 0 15,-7 5-13-15,2 4 6 0,-4 0 2 16,2 2 1-16,-2 1-10 0,-1 2 9 0,2 3-12 15,-4 2-9-15,3 3 8 0,1-1-4 0,-5 2-6 0,5 0 2 16,-4 0-1-16,9 6-4 0,-2-2 1 0,2 0-3 16,0-2-3-16,1-1-5 0,3-3-19 0,-3-1 0 15,4 0 4-15,0-3-1 0,2 0-3 16,-1-2 7-16,0-4-9 0,1 0 4 0,0-2-2 0,1 0 5 16,1-1-2-16,0-1 2 0,-1-3 5 0,1-1-10 15,-2 0 17-15,2-2-10 0,-5-1-1 0,1-1 3 16,0 4-5-16,-3-4 1 0,-9 6 3 0,3 0 4 15,-3 0-7-15,-4 5 8 0,1-1-1 0,-2 0 5 16,1 4-2-16,-3 0 5 0,-1-1 5 0,0 6 3 16,-1-1-1-16,-3-1-5 0,1 4 0 0,3 0-6 15,-2 2 17-15,2-3-12 0,1 0-9 0,2 5 7 16,0-5 2-16,-1 0-2 0,5 1 0 0,4-3-3 16,1-1 6-16,-1-3-11 0,2-2-3 0,1 2 2 15,6-3 8-15,0-1-10 0,-1-3 0 0,3 0 4 16,-1-4-3-16,-3-1 3 0,2-1 1 0,1-1-3 15,-1 0 1-15,3-1-3 0,-3 1 17 0,1-3-10 16,-1 1-3-16,1 0-4 0,-5 2-3 0,-5 5 6 16,0 1 2-16,0 1 2 0,-1 3-2 0,-4 0-1 15,-2 1 7-15,-2 1-12 0,4 1 0 0,-2 3 11 16,0-2-8-16,0 3 3 0,-2 0-2 0,3 1-2 16,-2 1 6-16,2-1-3 0,1 1 9 0,-1 2-8 15,-2-5 7-15,6 4-9 0,-2-1 6 0,2-1-4 16,5-2 0-16,1-1 0 0,4 2 2 0,-6-3-1 0,6-2 2 15,1-1-6-15,0 0 0 0,-6-3-3 0,9 0 4 16,-3-5-1-16,-7 7 4 0,5-6-2 16,2 0 7-16,-7 3-1 0,-2-1-3 0,-6 2 10 0,0 1-9 15,-1 1 9-15,-7-1 14 0,3-2 1 0,-3 3-13 16,-1 1 14-16,1-1-2 0,-5 2-9 0,0 0-17 16,0 0 0-16,0 0 0 0,0 0 0 0,9 5 0 15,-9-5 0-15,0 0 0 0,0 5 0 0,0-5-54 16,4 3-85-16,-4-3-60 0,8 0-73 0,-8 0-70 15,12-3-55-15,-4 2-65 0,1-5-70 0,-3 2-434 16,6-2-1046-16,-4 0 463 0</inkml:trace>
  <inkml:trace contextRef="#ctx0" brushRef="#br0" timeOffset="-35428.67">27413 10748 101 0,'-14'34'133'0,"0"-2"-10"0,3-2-13 0,5 2-9 16,-3 3-7-16,8-1 5 0,0 0-14 0,-2 1-11 15,3-1-7-15,4 2-4 0,2-2-6 0,0 1-7 16,0-2-8-16,4-1 4 0,5 3 5 0,-1-1-5 15,11 5-6-15,-5-8-4 0,-1 1-7 0,13 10-2 16,-9-13 1-16,12 9-5 0,-1-1-11 0,1-3 7 16,-7-9-4-16,13 6-1 0,-3-1-2 0,-6-7-1 15,11 4 4-15,1-1-7 0,-10-8 1 0,0-1-1 16,1 0-5-16,4-3 4 0,-1-2-1 0,12 5 7 16,2-4-6-16,-1-2-2 0,-14-5 1 0,15 2-9 15,-3 0-3-15,2-2-5 0,-11-4-14 0,14 1-9 16,-2 1-14-16,-1-6-2 0,4 3-14 0,-15-5 3 15,14 0 1-15,0 2-9 0,-1-2 1 0,3-3-16 16,-3-3-18-16,0 6-67 0,0-7-182 0,-1 3 81 16</inkml:trace>
  <inkml:trace contextRef="#ctx0" brushRef="#br0" timeOffset="-35213.26">29421 11732 59 0,'49'-24'83'16,"-1"-1"-7"-16,-4-4-7 0,-1 3-15 0,-1-4 4 16,-1 1-2-16,-2-2 12 0,-3-3-11 0,5 1 18 15,-13 8-1-15,8-9 10 0,-7 7 9 0,2-10 7 16,-1-1-1-16,-8 10 15 0,5-12-1 0,-8-4 2 15,-7 9-3-15,4-13-2 0,-5 0-9 0,-4 4-7 0,-4-3-11 16,-6 1-9-16,-4-4-23 0,-9 0-11 16,-2 2-13-16,-5-1-8 0,-7 4-2 0,-7 1-11 15,-10 6-11-15,-2 1 10 0,-6 0-2 0,-26-5-1 16,-6 6-4-16,-1 4 2 0,1 4-4 0,-2 2-3 0,24 13-8 16,-23-3-32-16,25 7-23 0,-4 1-37 0,2 5-28 15,-1 1-31-15,3 6-107 0,3 0-294 16,4 6 130-16</inkml:trace>
  <inkml:trace contextRef="#ctx0" brushRef="#br0" timeOffset="-35062.75">28457 10629 29 0,'2'1'278'16,"-2"-1"-20"-16,2 4-26 0,-2-4-65 0,0 0-95 15,0 0-130-15,0 0-105 0,-4-16-178 0,1 8 79 16</inkml:trace>
  <inkml:trace contextRef="#ctx0" brushRef="#br0" timeOffset="-34313.46">26867 8553 43 0,'-13'33'122'0,"0"1"-10"0,-4 11-12 0,9-9-11 16,0-1-12-16,-1 0-6 0,4 2-10 0,1-2 0 16,4-2-8-16,3 2-6 0,1-1-1 0,2-2-11 0,5 1-15 15,2-3-2-15,5 1-17 0,2-2-7 0,1 1-10 16,3-5-6-16,8 11-16 0,-5-14-18 0,0-1-16 15,1-5-53-15,5 1-134 0,-1-2 59 0</inkml:trace>
  <inkml:trace contextRef="#ctx0" brushRef="#br0" timeOffset="-33963.5">27581 9368 85 0,'34'-3'106'0,"-3"-1"1"0,1 0-7 0,-3-2 1 16,0-1-6-16,-2 1-5 0,1-1 1 0,-1-3-13 15,-9 3-12-15,3-3-3 0,6-4-12 0,-4 0-1 16,0-1-3-16,0-2-12 0,-1 0 8 0,-3 0-6 15,4-4 7-15,-4-1-2 0,1 1-6 0,0-4 4 16,-5-1-9-16,2 0-6 0,-2 0-2 0,0-1 2 16,-3-3-5-16,1 2-2 0,-2-1 1 0,-3 0 3 15,-3 1-2-15,4 0 3 0,-4 1-1 0,-2-1 2 16,-1 2-2-16,-2-4-2 0,0 7-6 0,-2-2 0 16,-1 0-7-16,-1 0-1 0,-1 1 0 0,0-2-9 15,-4 2-13-15,4 5 1 0,-5-8-8 0,-3-2 2 16,-2 4-6-16,1-1-12 0,-2-3 4 0,-4 2-17 15,-3 4 16-15,-1-4-11 0,-2 2 0 0,-1 0-3 16,0 1 7-16,-12-6-3 0,6 9 2 0,-10-5 7 16,10 6 10-16,-18 0 4 0,2 1-1 0,14 7 9 15,-19 2 4-15,2 3 2 0,-2 2 10 0,0 8-3 16,2-2 0-16,-2 4-1 0,-1 4 7 0,5 0-6 16,13-1 0-16,-11 5-9 0,13 1-10 0,3-1-11 0,2 1-6 15,4 2-21-15,3 1-94 0,4 1-164 16,6-5 74-16</inkml:trace>
  <inkml:trace contextRef="#ctx0" brushRef="#br0" timeOffset="-33812.53">27898 8729 163 0,'5'3'296'0,"-1"0"-29"0,-2 0-45 0,-2-3-82 15,0 0-120-15,0 0-205 0,0 0-201 16,0 0 90-16</inkml:trace>
  <inkml:trace contextRef="#ctx0" brushRef="#br0" timeOffset="-31679.36">21894 12010 2437 0,'-4'5'5'0,"-1"1"2"16,0-3-43-16,1 3-44 0,3-1 7 0,1 0-9 15,0 2-5-15,5-3-16 0,3 1-8 0,1-2-26 16,1 0-153-16,9-1-315 0,3-1 140 0</inkml:trace>
  <inkml:trace contextRef="#ctx0" brushRef="#br0" timeOffset="-31446.58">28065 12068 185 0,'1'-6'459'0,"0"3"-62"0,3-2-48 0,-2 0-73 16,1 2-81-16,-2-1-78 0,0 1-93 0,-1 3-109 15,2-8-235-15,-4 1-346 0,-1 2 153 0</inkml:trace>
  <inkml:trace contextRef="#ctx0" brushRef="#br0" timeOffset="-30663.44">23326 10486 36 0,'10'-18'338'0,"-2"1"-20"0,-1 1-10 0,-2 0-13 16,0 5-6-16,-1 0-15 0,0 3 1 0,-3-1-9 15,3 4-15-15,-6 0-15 0,4 0-25 0,-2 1-14 16,0 4-20-16,-4-3-3 0,4 3 8 0,-19 7 0 16,4 0-2-16,-8 11-3 0,-3 0 5 0,-3 6-3 15,-16 8-4-15,-1 6-1 0,-22 18 1 0,17-16-11 16,-28 21-11-16,-5 6-6 0,2 3-3 0,-4 5-7 16,-11 1-6-16,-9 6-12 0,1 1-9 0,-6-1-6 15,-5 5-11-15,-3-2 0 0,5 4-1 0,3-5 2 16,2 1-12-16,9-7 3 0,9-6 7 0,9-5 18 15,9-3 9-15,4-7-4 0,23-15 7 0,-3-4-7 16,7 0-3-16,1-4-9 0,6 0-3 0,8-9-6 16,4 0-10-16,1 0-58 0,3-2-26 0,2-4 0 15,5-4 0-15,5-6 0 0,-1 1 0 0,3-1 0 16,0 1 0-16,3-5 0 0,-1 0 0 0,3 0 0 16,-2 1 0-16,0-3 0 0,2-3 0 0,0 5 0 0,0-5 0 15,0 4 0-15,0-4 0 0,0 0 0 16,0 4 0-16,0-4 0 0,0 0 0 0,0 0 0 15,0 0 0-15,0 0 0 0,0 0-167 0,0 0-167 16,0 0-61-16,0 0-67 0,9-12-76 0,-9 12-512 0,6-4-1136 16,-6 4 502-16</inkml:trace>
  <inkml:trace contextRef="#ctx0" brushRef="#br0" timeOffset="-29580.38">14737 12780 353 0,'-2'-7'408'16,"2"1"2"-16,0 1-10 0,0 1-15 0,0 0-20 0,0 4-34 15,0 0-15-15,0 0-9 0,0 0-1 16,0 0-5-16,-9 21-6 0,5-4-12 0,-1 6-13 15,2 3-8-15,0 2-1 0,0 2-19 0,-2-1-10 16,5 4-4-16,-4 1-15 0,4 1-13 0,0-3-19 0,0 2-13 16,4-1-15-16,-4-1-22 0,0-3-9 0,1-1-19 15,3 0-1-15,-4-9-5 0,0-1-17 16,1-3-17-16,-1 0-24 0,2-4-42 0,-2-3-45 16,0 0-39-16,0-4-44 0,-2 0-61 0,2-4-75 0,0 0-59 15,0 0-48-15,-6-14-48 0,2 5-36 0,0-3-31 16,-1-6-313-16,0 0-868 0,1-8 383 0</inkml:trace>
  <inkml:trace contextRef="#ctx0" brushRef="#br0" timeOffset="-29063.3">14727 12897 264 0,'0'-17'310'0,"0"5"-2"0,-1 0 9 0,1 1 27 0,0 1 14 16,1 3-3-16,-1 0-4 0,3-2-11 16,-3 5-9-16,1-7-21 0,3 6-16 0,1-4-14 0,0 1-8 15,4 0-10-15,0 0-19 0,1 2-16 0,3 0-15 16,4-1-18-16,-1 1-19 0,5 2-12 0,-3 2-17 15,2-1-12-15,-1 4-12 0,-1 2-17 0,4-1-7 16,-3 5-9-16,-5 1-12 0,3 0-5 0,-5 3-10 16,-3 0 4-16,-1 3-14 0,-4 0-9 0,-3 3-5 15,-5 0 5-15,-5 6-11 0,-1-1-3 0,-6 1-1 16,-1-1-4-16,-5 1-3 0,4-3 2 0,-5 3-7 16,8-10 3-16,-2 0-4 0,0 0-3 0,1-2 0 15,0-1-8-15,4-4 22 0,-2-1-15 0,5-1 7 16,0-1 13-16,5 0 21 0,-3-2 2 0,2 1 10 15,-2 0 9-15,7-2-8 0,-5 0-3 0,5 0-4 16,0 0-10-16,0 0-4 0,0 0-9 0,9-8 4 16,1 3-6-16,-1 3-2 0,5 1-10 0,0-3 12 15,4 0-19-15,3 2 4 0,-2 2 6 0,1-1-14 16,-1 3 3-16,4 2-5 0,-2 1 3 0,-1 2-8 16,2 0-3-16,-3 1 0 0,7 4 0 0,-9 1 0 15,4 3-9-15,-7-2-11 0,1 1-5 0,-2 0 5 16,-4 0-7-16,0-2-4 0,-9 0 1 0,1 3 11 15,-2-1-3-15,-4 2 14 0,-3-2-11 0,-7-2 6 16,2 2 1-16,-6-4-1 0,-3 4 1 0,-3-3 4 16,-3-2 1-16,-2-2 18 0,10-2 13 0,-11-2-7 0,0-1 6 15,3-2-1-15,8-1 7 0,-1 0 1 16,2-1-3-16,3-2 7 0,2 2-3 0,2 0-10 0,3 0-8 16,-5-1 0-16,9 2-13 0,1-3 0 15,0 2-52-15,4 1-42 0,-5-2-39 0,5 2-41 0,0 0-58 16,0 0-73-16,0 0-69 0,17 6-62 0,-12-5-64 15,9 1-75-15,-4 0-311 0,3 2-961 0,0-2 425 16</inkml:trace>
  <inkml:trace contextRef="#ctx0" brushRef="#br0" timeOffset="-28695.82">15807 12686 365 0,'5'-15'429'0,"3"4"7"16,-7 2-3-16,2 0-8 0,-2 4-30 0,-2-2-28 0,-2 6-30 16,3 1-17-16,-14 6-12 0,0 1-10 0,-4 4-3 15,-5 7-2-15,1 2-11 0,-2 2-4 0,1 5-18 16,-1 2-7-16,-2 13-8 0,3-10-11 0,0 11-20 15,0 1-22-15,7 3-9 0,3 0-12 0,5-12-7 16,6 0-23-16,0 12-11 0,4-12 0 0,4-1-18 16,4-1-11-16,3 2-11 0,2-2-10 0,2-2-3 15,2-4-3-15,2 0-15 0,-1-3-39 0,0-3-20 16,0-4 0-16,1-1 0 0,-4-6 0 0,-3 2 0 16,-2-6 0-16,-1 1 0 0,-1-1 0 0,-1-3-89 15,0 0-95-15,-1-2-53 0,-3-2-71 0,0-3-70 16,0 1-56-16,0-3-70 0,2-4-82 0,-5-1-327 15,5-4-987-15,-2-6 437 0</inkml:trace>
  <inkml:trace contextRef="#ctx0" brushRef="#br0" timeOffset="-28396.79">16147 12978 2874 0,'4'-13'178'0,"0"-4"-20"0,-3 8 5 0,0-5 59 16,0 5 40-16,-2-2 17 0,2 2-6 0,-1 1-18 15,0 2-21-15,2 2-5 0,-1 0-15 0,-1 0-10 0,0 4-16 16,0 0 0-16,0 0 18 0,0 0-11 16,0 0-1-16,-3 17-13 0,1-5 2 0,1 6-1 15,-2 0-11-15,1 8-21 0,2 2-7 0,0-1-14 0,1 1-12 16,-1 1-16-16,5-1-5 0,-4 0-11 0,2 1-4 16,-3-3-25-16,1-6-56 0,0-1 0 0,1 0 0 15,0-1 0-15,-2-1 0 0,2-1 0 16,-2-4 0-16,-2-4 0 0,2 0 0 0,0-3 0 0,0 1 0 15,0-2 0-15,-2 0-51 0,2-4-140 0,-6 1-46 16,6-1-43-16,0 0-46 0,-10-12-40 0,7 1-37 16,-1-1-35-16,-3-4-19 0,5-9-21 15,-1 0-350-15,-1-4-896 0,4-2 397 0</inkml:trace>
  <inkml:trace contextRef="#ctx0" brushRef="#br0" timeOffset="-28129.3">16150 12941 814 0,'0'-26'144'0,"1"9"33"0,-2 0 26 15,-2 1 24-15,2 4 35 0,0 2 25 0,-2-1 35 16,-1 1 11-16,3 2 9 0,-2 3 1 0,2 0-11 15,0-1-24-15,-1 2-22 0,1 2-25 0,1 2-7 16,0 0-3-16,0 0-4 0,13 0-21 0,-3 5-14 16,7 3-13-16,1 2-12 0,11 4-15 0,-1 2-15 15,3 1-8-15,16 5-21 0,-14-3-9 0,13 4-25 16,-2 5 2-16,-12-7-8 0,8 8-10 0,-11-7-8 16,-4 1-8-16,0 0-5 0,-4 2-1 0,-4-4-13 15,-7-3-1-15,-1 1 4 0,-4-2-13 0,-2 1-6 16,-7 0 7-16,-4 0 3 0,-7 3-2 0,-5-3-3 15,-2 3 11-15,-6-1 0 0,-2-2-10 0,-3-1 2 16,-13 3-10-16,14-5-4 0,-2 0-7 0,2-2 9 16,1 1-16-16,4-2-39 0,3-3-49 0,6-1-54 15,4-4-69-15,5 2-78 0,4-4-68 0,-2 1-83 16,6-1-87-16,1-2-494 0,0 0-1097 0,23-7 485 16</inkml:trace>
  <inkml:trace contextRef="#ctx0" brushRef="#br0" timeOffset="-27895.8">16856 13261 290 0,'13'-2'413'0,"0"-3"10"0,-4 3 25 0,-3 0 22 15,2 2 1-15,-3 0-2 0,-5 0-3 0,5 2-7 16,-1 4-13-16,-1-1-9 0,-1 4-22 0,-2 1-22 0,-2 4-24 16,-2 3-28-16,-4 1-27 0,3 1-28 0,0 8-27 15,-8 0-26-15,4 0-21 0,0 0-21 16,-4-2-21-16,3 2-16 0,-1-2-92 0,-1 2-62 0,1-3 0 15,-2 1 0-15,4-7 0 0,-1 3 0 0,1-3 0 16,0-2 0-16,4-4 0 0,0-1-40 16,1-3-229-16,2-1-70 0,0 0-56 0,1-6-69 0,1-1-87 15,0 0-472-15,0 0-1107 0,16-12 491 0</inkml:trace>
  <inkml:trace contextRef="#ctx0" brushRef="#br0" timeOffset="-27363.32">17357 13012 41 0,'3'-10'439'0,"-2"-1"13"15,2 0 18-15,-1 4 0 0,2-4-13 0,0 3-17 16,2-2-27-16,3 1-32 0,-1 0-23 0,0 1-21 16,1-1-26-16,2 1-23 0,1 1-18 0,3 0-30 15,2 0-23-15,2 1-15 0,0-2-27 0,0 4-12 16,1 0-22-16,1 2-14 0,-3-1-10 0,2 3-10 15,-7 2-14-15,1-1-11 0,-2 2-8 0,-3 1-7 16,1 1-14-16,-4 1-1 0,-1 2-6 0,-5-1 8 16,0 1-12-16,-4 2-6 0,-1 1 1 0,-5 1-5 15,0 1-9-15,-3 2 5 0,-2-7-8 0,-3 5-3 16,4-1 11-16,-4-5-13 0,1 4 3 0,2-1 7 16,1 0 5-16,2-5 4 0,0 3 13 0,3-3-9 15,2-3 2-15,0 2-8 0,2-2 11 0,2 0-1 16,-1 1 0-16,4-3 14 0,0 0-15 0,1 5-10 0,-1-5 6 15,9 0-6-15,0 0 2 0,0 1-1 16,4-1-19-16,1 1 7 0,-1 1 3 0,3 1-4 16,1 0-1-16,2 0-11 0,-7 1-9 0,3 1 2 15,-2 0-10-15,5 1-1 0,-5 1-4 0,-1 2-12 0,0-2 2 16,-2 1-2-16,0 0-4 0,-3 0 5 0,-1 1-2 16,-3 0 0-16,-1 1 0 0,-2-2 5 0,0 2 4 15,-2-1 1-15,-1 1 2 0,-5-2 10 16,-2 1-5-16,-3 1 9 0,-1 0 8 0,-5-4 0 0,-1 2 4 15,-7 1 3-15,1-2 5 0,-2-1 10 0,-3 0-8 16,5-4 2-16,-4 1 0 0,7-2-5 0,2 0 3 16,1-1-12-16,5 1-21 0,-3-1-23 0,8-1-41 15,0 0-44-15,2 1-55 0,3-1-75 0,1-3-85 16,4 4-85-16,-4-7-94 0,9 2-495 0,2-4-1094 16,2 0 484-16</inkml:trace>
  <inkml:trace contextRef="#ctx0" brushRef="#br0" timeOffset="-27029.49">17775 12718 3336 0,'8'-24'223'0,"-2"7"-90"0,3 1-18 16,-2 8 28-16,2-3 25 0,2-1 15 0,1 5 1 15,0 3 2-15,1 0-11 0,8 4-2 0,-5 2-10 16,5 4-4-16,5 7-7 0,0 0-12 0,-3 5-9 15,0 4 2-15,5 1-16 0,-4 5-7 0,-2 1-10 16,5 11-5-16,-8-10-10 0,4 12-8 0,-10-8-6 16,2 12-5-16,-3 1 0 0,-8 2 4 0,-3-1 6 15,-5-12 5-15,0 12 5 0,-5-13-9 0,-9 11 12 16,4-2 1-16,-1-11 6 0,0-1 5 0,-4-1-6 16,-2-1 12-16,1-3-13 0,-3 0-5 0,-3 0 4 15,2-3-8-15,2-1 2 0,-4-4-6 0,2-2-71 16,3-2-10-16,4 0 0 0,5-8 0 0,1 0 0 0,1 0 0 15,-2 0 0-15,3-2 0 0,3-1 0 0,-1-3 0 16,1 2 0-16,-3-2-68 0,3-1-225 16,-2-3-91-16,-1 1-87 0,0-2-110 0,5-3-485 15,-1 0-1154-15,-5-3 510 0</inkml:trace>
  <inkml:trace contextRef="#ctx0" brushRef="#br0" timeOffset="-25213.35">21471 12952 36 0,'3'-8'490'15,"-2"4"-3"-15,2-3-5 0,-3 2-8 0,1 1-16 16,-1 1-26-16,0 3-31 0,0-6-36 0,0 6-39 0,0 0-34 15,0 0-29-15,0 0-19 0,0 0-22 16,0 0-19-16,0 0-19 0,-4 15-17 0,3-9-17 16,-2 1-10-16,1 2-18 0,2-1-16 0,-3 1-7 0,3-3-9 15,0-1-8-15,0 5-6 0,0-4-9 0,0-1-5 16,0-1-9-16,3-1-5 0,-2 1-3 0,-1-4 0 16,1 4 1-16,-1-4 2 0,0 0-5 0,0 0 4 15,0 0-5-15,14-8-6 0,-11 4-2 0,-2-3-6 16,4-2 4-16,-2-1-13 0,-2-2 7 0,2 4-1 15,-3-4-5-15,-3 1 14 0,2 2 4 0,-3 0-3 16,-4-1-1-16,-3 2-8 0,-2 3 10 0,-9 0 0 16,3 3 2-16,-13 5-2 0,-2 4-3 0,-1 2 5 15,-11 11-2-15,13-4 3 0,0 3-2 0,-7 14-2 16,12-8 17-16,5 2-16 0,0-1 4 0,6 3 1 16,7-1-5-16,1 2 8 0,5 0 1 0,7-1-4 15,1 0-2-15,5 1-6 0,6-2-2 0,4-3-1 16,4-1-4-16,7-3-17 0,0-3-9 0,2 1 0 15,4-6 0-15,0-5 0 0,-2 3 0 0,5-5 0 0,-2-1 0 16,-4-2 0-16,-1-2 0 0,-4-1 0 16,-6-2 0-16,-4 1 0 0,-3-3 0 0,-2 1 0 15,-2 0 0-15,1-2 0 0,-3 1 0 0,-2-3 0 16,0 4 0-16,0-3 0 0,-3 3 0 0,0-3 0 0,-1 1-30 16,-1 1-138-16,2-1-53 0,-4 2-76 0,5-2-63 15,-4 2-82-15,-1 3-94 0,0-4-488 16,0 4-1107-16,4-5 490 0</inkml:trace>
  <inkml:trace contextRef="#ctx0" brushRef="#br0" timeOffset="-24862.81">22522 12827 3857 0,'16'-22'223'0,"-8"8"-54"0,-3 2 55 16,2 2-13-16,-1 2-25 0,-5 2-4 0,3 1 0 16,-4 3-16-16,0 2-11 0,-8-1 5 0,-2 7 4 15,-7 5 2-15,-3 3 3 0,-3 6 0 0,1 3 1 16,-1 2 10-16,-1 4-7 0,-4 8-2 0,-4 3-7 16,5 3-4-16,3 0-3 0,0-1-23 0,3 3-4 15,10-11-14-15,-5 12-7 0,9-11-16 0,1 2-42 16,5-2-51-16,6 1 0 0,-1-2 0 0,7-2 0 15,1-1 0-15,6-3 0 0,3-3 0 0,5-2 0 16,1-3 0-16,3-3 0 0,-2-4 0 0,-1-1 0 16,2-2 0-16,-1-4 0 0,-5-5 0 0,0-1 0 15,-5 0 0-15,1-1 0 0,-6-1-15 0,0-4-212 16,-3-1-64-16,0 0-54 0,-1-5-64 0,-3 1-87 16,1-7-90-16,-3-2-385 0,0-7-1051 0,2-4 465 15</inkml:trace>
  <inkml:trace contextRef="#ctx0" brushRef="#br0" timeOffset="-24645.82">22973 12862 124 0,'-4'-6'421'0,"0"0"30"0,4 1 11 16,-4 0 0-16,3 0-21 0,1 2-36 0,1-2-30 0,3 3-42 15,1-2-25-15,4 1-28 0,5-1-29 16,4 2-23-16,4 1-22 0,5-2-18 0,1 3-21 15,-8 0-40-15,2-1-45 0,-2-1-57 0,-1 2-56 0,-2-2-56 16,-4 1-63-16,-3 1-55 0,-3 1-51 0,-7-1-53 16,0 0-45-16,0 0-304 0,0 0-712 0,-26 1 316 15</inkml:trace>
  <inkml:trace contextRef="#ctx0" brushRef="#br0" timeOffset="-24345.79">22955 12829 165 0,'-15'0'267'0,"2"0"2"0,0 3 6 0,2-1 12 0,0 1 39 16,1-1 9-16,2 0-1 0,2 1-7 0,-3 0 5 15,3 1-5-15,1 0 2 0,-2 2-6 16,0-1-4-16,-1 5 0 0,3-2-11 0,0 2-8 0,-2 4-10 16,1 2-9-16,2 2-8 0,0 1-9 0,-2 7-14 15,3-1-16-15,1 0-18 0,-1 2-12 0,2 0-11 16,1 0-14-16,-3 0-8 0,3-1-15 0,0 0-9 16,0-1-12-16,4 0-79 0,-1-7-56 0,1 0 0 15,1-3 0-15,0 1 0 0,1 0 0 0,2-5 0 16,-2-3 0-16,3 1 0 0,1-2 0 0,6 1 0 15,-3-5 0-15,8 0 0 0,-3 0 0 0,6-2 0 16,-3-1 0-16,11-3 0 0,-3 1 0 0,1-3 0 16,-1 1 0-16,2 1 0 0,-6-2 0 0,3 1 0 15,-6 0 0-15,-5-1 0 0,-1 0 0 0,-3 2 0 16,-1-3 0-16,-1 1 0 0,-6 0 0 0,-1 0 0 0,-3-1-334 16,-1 0-118-16,-4 2-57 0,-2-2-63 15,-8-3-482-15,1 3-1143 0,-2 0 506 0</inkml:trace>
  <inkml:trace contextRef="#ctx0" brushRef="#br0" timeOffset="-24196.7">22855 13200 216 0,'-11'-4'368'0,"-1"-1"7"0,3 0 31 0,3 1 14 16,1 1 17-16,0-1-13 0,0 2-27 0,2-2-36 16,3 4-33-16,9-8-33 0,-1 4-29 0,6 1-24 15,6 0-23-15,8-1-25 0,4 3-23 0,4 0-59 16,0 1-89-16,5 0-105 0,-3 1-106 0,0 0-128 15,2 6-126-15,14-5-263 0,-16-1-763 0,-1 1 338 16</inkml:trace>
  <inkml:trace contextRef="#ctx0" brushRef="#br0" timeOffset="-23961.81">23734 13252 397 0,'0'0'468'0,"3"3"19"0,-3 2 23 16,0-5 10-16,0 8 2 0,-1-1-8 0,2-2-17 15,-1 6-9-15,1-2-39 0,-2 7-32 16,1 1-23-16,-1 0-29 0,-1 2-27 0,2 7-28 0,-2-6-33 16,-4 6-24-16,2 0-27 0,-3 0-24 0,4-1-17 15,-5 1-20-15,-1-1-32 0,0-1-59 0,3-5-74 16,-5 5 0-16,4-7 0 0,-1-2-70 0,3 0-98 16,-3-1-64-16,3-4-75 0,0-3-54 0,1-1-69 15,-1-3-100-15,1-1-486 0,4-2-1100 0,0 0 487 16</inkml:trace>
  <inkml:trace contextRef="#ctx0" brushRef="#br0" timeOffset="-23395.82">24297 12852 217 0,'-9'-7'497'16,"-1"2"25"-16,1-2 11 0,-2 1-3 0,1-2-17 15,1 0-27-15,0 5-17 0,4-2-28 0,-2-1-28 16,4 3-28-16,-1 1-29 0,2 0-31 0,2 2-30 16,2-6-24-16,-2 6-29 0,16-4-25 0,0 2-22 15,7 2-21-15,5 0-14 0,-1 0-13 0,4-3-17 16,-2 2-11-16,2 1-15 0,-11 0-11 0,3-1 2 15,-1 1-19-15,-4 0-7 0,-4 0-5 0,-4 0-11 16,-1-1-53-16,-1 1 0 0,-3 0 0 0,-5 0 0 16,8 1 0-16,-8-1 0 0,0 0 0 0,-4 5 0 15,0 0 0-15,-1 2 0 0,0-1 0 0,-4 5 0 16,-3 2 0-16,3 1 0 0,-2 3 0 0,3 2 0 0,-1 7 0 16,-3 1 0-16,5 2 0 0,1 5 0 15,1-2 0-15,1 0 0 0,-1 2 0 0,2 1 0 16,1-6 0-16,-4 6 0 0,5-3 0 0,-1-4 0 15,0 4 0-15,2-9 0 0,0 5 0 0,-2-8 0 0,2-4 0 16,0-2 0-16,2-4 0 0,-2 0 0 0,-2-3 0 16,0-1-184-16,2-3-253 0,0-3-79 15,-8 0-65-15,8 0-499 0,-13-11-1168 0,8 1 518 0</inkml:trace>
  <inkml:trace contextRef="#ctx0" brushRef="#br0" timeOffset="-23229.86">24288 13148 225 0,'-13'-11'299'0,"4"-4"15"0,4 4 2 0,1 2 42 0,-5 0 10 15,4 0 33-15,1 3 10 0,3-1-3 0,-1 2-13 16,2-1-24-16,2 1-36 0,2 1-19 0,5 0-19 16,2 0-26-16,1 3-23 0,6-3-26 0,1 4-25 15,10-2-19-15,1 3-22 0,3-1-41 0,3 0-57 16,-3 0-69-16,0 2-74 0,2 1-86 0,-2-4-85 16,-1 3-81-16,0-6-95 0,-3 1-397 0,-1-1-896 15,-1-2 397-15</inkml:trace>
  <inkml:trace contextRef="#ctx0" brushRef="#br0" timeOffset="-22945.82">24988 12668 275 0,'-2'-9'434'0,"1"-3"14"0,2 2 14 0,-4 1 1 16,3 3-11-16,-1-1-30 0,2 3-30 0,1 1-15 15,-2 3-12-15,0 0-21 0,19 8-17 0,-10 0-14 16,3 5-27-16,1 2-16 0,5 6-16 0,1 3-15 15,-1 1-24-15,-2 4-22 0,1-1-23 0,-1 3-8 16,4 11-17-16,-2 3-16 0,-10-12-11 0,3 13-11 16,-4-11-17-16,-1 11 3 0,-5-11-12 0,0 12-16 15,-3-2 1-15,-2-11-3 0,-1 1-8 0,-4 1-4 16,3-3-15-16,-7-1 3 0,-1 0-7 0,1-2 4 16,-5 0-3-16,4-3-2 0,-4-2-10 0,-1-2 3 0,2-4-14 15,3-4-26-15,2-1-43 0,0-2-57 16,-2 0-72-16,4-6-98 0,-2 2-109 0,1-3-139 15,-1-3-565-15,6-2-1192 0,1-1 528 0</inkml:trace>
  <inkml:trace contextRef="#ctx0" brushRef="#br0" timeOffset="-22794.42">25584 13306 3792 0,'2'-6'435'0,"2"4"-151"0,-1-1-69 16,-3 3-18-16,5-2-34 0,-5 2-25 0,4-5-29 15,-4 5-25-15,0 0-14 0,0 0-22 0,10 8-67 16,-6-6-105-16,-2 4-124 0,1 1-152 0,-2-2-391 16,-6 4-857-16,-5-2 380 0</inkml:trace>
  <inkml:trace contextRef="#ctx0" brushRef="#br0" timeOffset="-21879.82">19789 12769 215 0,'2'-10'271'0,"0"1"-4"0,1 2-2 0,-2-3-3 15,2 5-5-15,-2-3-9 0,1 2-1 0,0 0 7 16,-2 0 2-16,1-1-14 0,-1 2 3 0,-1 0-2 15,-2 0-8-15,1 3-12 0,-1-1-6 0,-1 0-16 16,4 3-14-16,-15 4-9 0,7-1-6 0,-2 6-2 16,-1 4 0-16,-1 2-15 0,-6 10 0 0,5 1 3 15,-2 7-7-15,6 1-6 0,-8 16-8 0,2 5 3 16,2 0-2-16,-6 27-6 0,0-1 5 0,10-22-13 16,-4 22-3-16,4-20-6 0,-2 18-2 0,0-20 8 0,4-3-8 15,3 3 1-15,-5-3-15 0,4 2-7 16,-3-2-6-16,2-1-7 0,1-2-3 0,-3-5-13 15,3-2-9-15,1-11-5 0,0 1-7 0,-2-3 1 16,2 1-10-16,-1-4 5 0,1-2-5 0,-1-5-30 0,1-5-34 16,2-3-36-16,0-3-47 0,-1-2-64 0,1-1-75 15,2-3-87-15,-1 0-73 0,1-2-103 0,0-4-513 16,0 0-1115-16,0 0 493 0</inkml:trace>
  <inkml:trace contextRef="#ctx0" brushRef="#br0" timeOffset="-20379.53">25677 11856 148 0,'0'0'327'0,"0"0"-13"16,0 0-20-16,3-1-19 0,-3 1-12 0,0 0 2 15,0 0 3-15,2 9-15 0,-2-3-14 16,2 3-18-16,-2 3-17 0,0 0-12 0,0 3-4 0,1 3-22 16,0 0-9-16,2 1-15 0,1 6-15 0,-2-4-14 15,7 4-7-15,-1 0-9 0,-1-7-16 0,2 0-1 16,7 3-8-16,-4-7-9 0,6 1 5 0,4 1-12 15,0-1-5-15,3-4-4 0,5-1-3 0,-1-5-4 16,4 0-3-16,-1 0 7 0,4-6 3 0,-1 1 4 16,3-6 0-16,-2 3 0 0,1-4-1 0,-3 0 3 15,3-2 6-15,0-4-7 0,2 3 5 0,-5-2 0 16,-3-5 4-16,2 3 1 0,-3 1 2 0,-4 0-3 16,1 0 0-16,-1 2-3 0,-10 6-4 0,5-3-3 15,-6 2-7-15,4 1-1 0,-1 2-3 0,-2 0-5 16,1 3-3-16,1 0-1 0,0 4-2 0,0-1-2 15,3 3-1-15,-1 0-2 0,4 4 0 0,2 0-2 16,3-1-3-16,-2 1 2 0,2 0 8 0,6 0 1 16,-3-3-2-16,0 3-3 0,0-3 0 0,1 3-2 15,5-5 0-15,-6-1 1 0,0 0 2 0,0 0 0 16,1-3 0-16,-1-1 1 0,2-2 4 0,-4-4-3 16,2 1 1-16,-2-2 4 0,-2-5-7 0,-3 3-5 15,-5 0 2-15,0 1 0 0,0-2-2 0,-2 2-2 0,0 1-2 16,-1 1-2-16,-6 1 0 0,2 0-3 0,-4 2 2 15,4 0-7-15,-3 2-3 0,-1 1 2 0,0 1 0 16,0 2 2-16,2-1-5 0,0 4 1 16,-1 0 3-16,1 1-3 0,3 3 4 0,3-1 0 0,0 1-3 15,2 1-5-15,5 2 3 0,0 0-2 0,2 1 5 16,-2-4-4-16,5 2 0 0,2-2 2 0,0 0-5 16,3-3 5-16,1 0-2 0,1-2 1 0,3-3 9 15,0 0-6-15,0-3-4 0,-5-1 0 0,5-2 3 16,12-4-6-16,-16 1 1 0,2-1 2 0,-1-3 5 15,-1-2-6-15,-3 1 5 0,1-3 7 0,-2 0 3 16,-1 2-3-16,-5 0 9 0,-6 5-2 0,-1-1-4 16,0 2-5-16,0 0 3 0,-4 2-2 0,5 0-3 15,-7 2 3-15,-1 0-9 0,1 1 1 0,-1 1 2 16,2 1 3-16,-1 1-3 0,2-1 3 0,-4 2-4 16,0-1-5-16,3 3 5 0,-2 0-2 0,5-1-2 15,0 3-1-15,2-1 2 0,0 0 4 0,4 0 1 16,1-2 1-16,4 2-7 0,2-1 3 0,-1-1-4 15,0-3 0-15,4 2 3 0,-1-5 2 0,0 2-4 0,1-3 2 16,1-1-1-16,-1 0 1 0,0-2-3 16,-2 0 2-16,-3 0-6 0,-5 0 1 0,-2 1 2 15,-2 1-2-15,-1-2 10 0,-6 2-5 0,2-1-3 16,-3 2 7-16,1-2-6 0,-1 2 0 0,-3-1 0 0,-1 3 0 16,1-2 3-16,-2 1-3 0,2 1-3 0,-3-1 0 15,2 0 3-15,-1 2-2 0,0 0 3 16,1 0-1-16,-6 1-4 0,12 0 1 0,-3-1 3 15,-3 1 5-15,6 2-6 0,-3-2 0 0,2 1-1 0,0-1 1 16,-1 1-14-16,3-1-18 0,-3 1-29 0,0 1-31 16,1 0-38-16,0-1-58 0,-2 0-73 0,2-2-86 15,-4 1-90-15,0 0-89 0,-7 0-371 16,9-3-972-16,0 3 429 0</inkml:trace>
  <inkml:trace contextRef="#ctx0" brushRef="#br0" timeOffset="-20246.36">29708 12143 2016 0,'-9'8'143'16,"5"-4"-56"-16,-1-1-9 0,-3 5 25 0,3-2-2 0,0-5 5 16,0 2-12-16,1 2-21 0,0-1-14 0,3 1-3 15,-1-3-8-15,0 5-35 0,2-2-61 0,0 1-77 16,0 0-124-16,-4-1-178 0,4 2-460 0,-5-2 204 16</inkml:trace>
  <inkml:trace contextRef="#ctx0" brushRef="#br0" timeOffset="-17929.11">23963 12248 8 0,'-29'14'207'0,"-6"-1"-3"16,-13 9 2-16,-5 4-5 0,-4 1-10 0,-25 19-3 15,-6 2-20-15,1 6-9 0,-10 3-12 0,-7 4-5 16,1 2-9-16,-19 4-13 0,1-1-9 0,-12 3-9 15,-2 8 1-15,-2-2-16 0,-6 2 1 0,0-3-7 16,7 1-5-16,1-5-2 0,3-6-10 0,8-1-2 16,10-7-3-16,7-3-8 0,11-2 3 0,9-3-15 15,31-17 0-15,2-1-2 0,7 0-6 0,6 0-2 16,12-11-4-16,5-2-3 0,1-2-2 0,7-4-1 16,5-3-2-16,0-2-3 0,5-2-2 0,-2 0-4 15,2-1 2-15,4 0 0 0,-1-2 0 0,-1 3 2 16,0-3-5-16,4-1-6 0,-4 3-9 0,4-3-27 15,-5 3-39-15,5-3-44 0,-7 1-59 0,7-1-67 16,0 0-222-16,-11-6-504 0,11 6 224 0</inkml:trace>
  <inkml:trace contextRef="#ctx0" brushRef="#br0" timeOffset="-16412.43">14708 14480 196 0,'0'-5'255'0,"0"5"-7"0,3-3-9 0,-3 3-9 16,0 0-13-16,0-4-15 0,0 4-16 0,0 0-14 16,0 0-14-16,0 0-3 0,0 0-4 0,0 0-4 15,0 0-4-15,0 0-11 0,0 0-13 0,-2 16-5 16,2-8-11-16,0-2-4 0,0 5-15 0,-1-2-7 16,1 2-4-16,0-1-20 0,0 2 15 0,0-3-15 15,0 2-9-15,0-4-3 0,1-1 1 0,-1 1-7 16,0-1-3-16,0 1-1 0,4-2 9 0,-4-1-6 15,0 0 16-15,0-4 6 0,5 2 6 0,-5-2 6 16,0 0-5-16,9-8 2 0,-5 3 4 0,0-1-8 16,2-3 6-16,-2 0-6 0,1-2 0 0,-1-1 5 0,3-3 1 15,-5 4-12-15,1-7 3 0,-1 5-1 16,-1 2 10-16,-1-1 2 0,-1 1-4 0,-4 1 11 16,3 2 2-16,-2 1 0 0,-3-2 0 0,2 4-8 15,-5 3 28-15,-3 1-6 0,0 2-8 0,-6 4-7 16,-8 3 1-16,1 7-8 0,-3 2-2 0,-1 4 2 0,-10 15-6 15,0 6 0-15,3 2-9 0,-1 2-1 0,1 0 0 16,2 3-2-16,10-4 1 0,2 1-5 16,10 0 1-16,4-12 1 0,4 1-6 0,0 0 0 15,6-3-13-15,8-2 14 0,4-1-6 0,5-4 3 0,4 0-2 16,3-5-6-16,3-4-2 0,3 2 1 0,0-8-5 16,3-1-6-16,1-3-5 0,-2-4 6 0,3-1-4 15,-2-2 1-15,-3-2-1 0,-2-2 1 16,-1 0-8-16,-10-2-1 0,0 2-11 0,-2-1-20 15,-4 0-11-15,-3-1-25 0,0 0-33 0,-4 2-34 0,0-2-40 16,-2 2-41-16,-1-1-59 0,0 1-61 0,-2 0-57 16,0-1-74-16,-2 3-410 0,0-2-936 15,2-1 415-15</inkml:trace>
  <inkml:trace contextRef="#ctx0" brushRef="#br0" timeOffset="-16079.82">15485 14428 250 0,'-1'-12'466'0,"-2"1"-2"0,1 2-1 0,-3-1-12 0,-2 3-17 16,1 4-23-16,-2 1-36 0,-3 2-12 15,-1 4-15-15,-3 4-12 0,-2 7-4 0,-3 4-16 16,-2 2-37-16,4 4 9 0,-4 6-16 0,1 9-16 15,1-6-20-15,-2 9-10 0,1 0-21 0,1 1-10 0,8-11-18 16,-3 12-10-16,6-12-15 0,0 2-15 0,4 1-13 16,5-2-11-16,1 0-12 0,3-5-8 0,1 2-11 15,1-3-9-15,6-2-67 0,-1-4-6 16,1 1 0-16,-2-7 0 0,3-2 0 0,-2-2 0 0,0-3 0 16,0-2 0-16,-1-1 0 0,1 0 0 0,1 0-9 15,1-4-185-15,-1-2-61 0,0-2-65 0,0-3-91 16,2 0-90-16,0-5-92 0,0 0-392 0,-1-3-1067 15,-2-3 472-15</inkml:trace>
  <inkml:trace contextRef="#ctx0" brushRef="#br0" timeOffset="-15862.51">15674 14645 397 0,'0'-11'436'0,"0"1"9"0,1-1-5 16,3 3-15-16,0-3-32 0,3 3-20 0,3-2-29 0,0 3-33 15,7-3-24-15,11 3-21 0,-4-2-27 0,4 1-21 16,2 0-26-16,2 3-18 0,-2 1-18 0,3-2-20 16,1 3-49-16,-4-1-59 0,-8 0-50 0,-3 2-72 15,-6 1-64-15,2 0-53 0,-7 1-45 0,-3 1-32 16,-5-1-31-16,7 4-37 0,-7-4-252 0,-12 8-658 16,2-4 292-16</inkml:trace>
  <inkml:trace contextRef="#ctx0" brushRef="#br0" timeOffset="-15563.32">15812 14559 168 0,'-13'0'283'0,"3"0"20"16,-2 0 21-16,1 0 19 0,3 0 16 0,1 0 2 16,1-1 4-16,0 3-7 0,6-2-8 0,-11-1-15 15,7 2-21-15,4-1 0 0,-10 3-5 0,5-1-12 16,0 2-5-16,1 0-12 0,-1 5-26 0,-2 2-22 16,2 3 5-16,0 3-15 0,-1 0-10 0,-1 2-12 15,0 6-28-15,0-1 3 0,2 3-12 0,-1 0-14 16,1 0-10-16,1 1-16 0,-4 1-14 0,3 0-10 15,1 1-9-15,0-6-2 0,3 1-14 0,1 0-9 16,0-8-32-16,0 1-33 0,4-1 0 0,-3-5 0 16,6 1 0-16,-2-2 0 0,4 0 0 0,5-2 0 15,-4-2 0-15,4-1 0 0,5-3 0 0,2 0 0 16,5-3 0-16,-4-2 0 0,6-1 0 0,0-4 0 16,-3 2 0-16,2-3 0 0,-8 1 0 0,-1 0-164 15,1-2-64-15,-1 0-39 0,-2-1-60 0,-4 2-60 16,-6 1-51-16,0 1-63 0,-2-5-71 0,-2 4-313 15,-2 0-958-15,-3-1 423 0</inkml:trace>
  <inkml:trace contextRef="#ctx0" brushRef="#br0" timeOffset="-15395.82">15750 14907 180 0,'-7'-2'427'0,"2"-2"23"15,1 1 0-15,-2-1-12 0,1 1-21 0,2 0-23 16,2-2-29-16,1 1-26 0,5-2-26 0,0 2-23 15,4-3-24-15,3 0-26 0,4-2-21 0,3 0-26 16,3 0-16-16,5 0-37 0,0 1-56 0,-6 4-67 16,9-4-89-16,-3 3-89 0,-2 3-96 0,-3 1-99 15,-3 2-404-15,2 0-821 0,-5 1 364 0</inkml:trace>
  <inkml:trace contextRef="#ctx0" brushRef="#br0" timeOffset="-15145.82">16389 14990 33 0,'5'-1'487'16,"-5"1"23"-16,0 0-2 0,11 1-7 0,-11-1-16 16,3 4-16-16,-2-1-23 0,2 4-21 0,-1-2-35 15,-2 6-16-15,0 0-34 0,-2 1-27 0,0 7-35 16,-2-1-23-16,-1 6-26 0,-2-5-22 0,0 6-38 15,-2 2-7-15,2-1-11 0,0-7-31 0,-2 5-39 16,3-6-59-16,1 2-51 0,-3-4-60 0,4 1-66 16,1-6-90-16,-3 5-98 0,0-9-109 0,1-1-489 15,2-2-1018-15,3-4 450 0</inkml:trace>
  <inkml:trace contextRef="#ctx0" brushRef="#br0" timeOffset="-14596.78">16905 14540 385 0,'-8'-7'476'0,"-1"-1"-3"16,4-1-3-16,-2 2-2 0,1 0-9 0,5 2-19 15,-3 1-22-15,-2 0-34 0,3 1-27 0,2-1-32 0,1 4-26 16,0-6-36-16,0 6-18 0,4-6-32 0,6 5-18 15,-3-2-20-15,5 2-19 0,9 0-19 0,-1 0-5 16,1 0-8-16,9-3-23 0,0 3-9 16,-1-2-8-16,1 1-7 0,0-2-5 0,-3 3-5 0,-5-1-15 15,-6-2 1-15,0 3-8 0,-5-1-7 0,2 0-1 16,-5-1-3-16,-3 2 8 0,1-1-3 0,-2-1 18 16,-4 3-2-16,3-4-3 0,-3 4 2 0,0 0 6 15,0 0-6-15,0 0-5 0,0 0-4 0,-20 7-8 16,13 1 2-16,-1 2 8 0,2 0 1 0,-1 5 0 15,1 3-9-15,-3 7 8 0,0 3-14 0,5 1-33 16,0 3 0-16,-1 2 0 0,4-3 0 0,-2 4 0 16,3-2 0-16,0 1 0 0,0-1 0 0,-1 1 0 15,-1-1 0-15,-1-1 0 0,3-5 0 0,0 0 0 16,-1-7 0-16,-2-1 0 0,2-2-24 0,-3-1-129 16,0-2-48-16,-1-2-49 0,-3-6-66 0,2 1-70 15,-3-2-61-15,1-2-68 0,-3-3-469 0,2-1-1065 16,1-3 472-16</inkml:trace>
  <inkml:trace contextRef="#ctx0" brushRef="#br0" timeOffset="-14412.58">16942 14886 243 0,'-8'-10'369'15,"2"3"11"-15,0-3 22 0,2 6 21 0,0-3 4 16,0 2-2-16,0-1-14 0,4 3-16 0,0-2-23 16,4 3-22-16,4-2-28 0,3 0-31 0,2 2-28 15,7 0-24-15,2-1-17 0,11 1-25 0,-1 1-20 16,4-1-20-16,0 3-19 0,0-5-15 0,1 4-49 15,2-3-64-15,-3 2-74 0,-3-4-73 0,-1 3-88 16,-1 0-86-16,-9 1-105 0,-6-3-461 0,3 0-948 16,-3-2 419-16</inkml:trace>
  <inkml:trace contextRef="#ctx0" brushRef="#br0" timeOffset="-14079.3">17526 14279 467 0,'0'-10'515'0,"5"0"-3"0,-1-1-10 0,1 3-5 15,0 2-15-15,4-2-18 0,3 5-26 0,2 0-24 16,2 5-23-16,2-1-16 0,3 5-26 0,3 4-22 16,2 4-21-16,0 2-19 0,2 3-38 0,2 1-22 15,-2 1-15-15,-3 4-21 0,-1 3-22 0,9 12-19 16,-13-10-9-16,7 12-17 0,-4 1-6 0,-5 6-18 15,-7-16-7-15,1 15-14 0,-8-11-67 0,-3 11-12 16,-1 0 0-16,-5-2 0 0,-4-13 0 0,-10 12 0 16,6-14 0-16,-3-1 0 0,-3 1 0 0,-2-2 0 15,-1 0 0-15,0-2 0 0,-6-3 0 0,4-2 0 16,1-1 0-16,1-1 0 0,0-3 0 0,7-9 0 16,1 3 0-16,4-3 0 0,2-3 0 0,-1 0 0 15,2-2 0-15,0 2-31 0,2-4-321 0,-1 1-113 16,6-2-114-16,-12-5-549 0,8 1-1221 0,-1 1 540 0</inkml:trace>
  <inkml:trace contextRef="#ctx0" brushRef="#br0" timeOffset="-13129.85">14518 15662 103 0,'1'-4'361'0,"-1"-5"3"0,0 3 4 16,5-3-8-16,-4 4-13 0,3-1-15 0,-1 2-22 15,-1-1-24-15,-2 2-28 0,3 0-25 0,-3 3-22 16,1-4-10-16,-1 4-14 0,0 0-21 0,0 0-18 16,13 14-9-16,-6-6-20 0,-1 4-11 0,0 4-10 15,4 2-14-15,2-2-5 0,3 6-8 0,4-1-5 16,0-2-11-16,3-4-3 0,5 2-9 0,0-5-7 16,2 0-5-16,3-6 1 0,3-2-4 0,1-4 0 15,-1-4-7-15,6-3 0 0,12-4-4 0,2-3-4 16,1-1 5-16,0-6-3 0,0 0-4 0,3 2 3 15,-3-4-10-15,-1 3 5 0,1-1 4 0,-3 7-3 16,-1-1-2-16,-2 2-11 0,-13 8 13 0,-1 0-5 16,0-1-2-16,-3 3 1 0,0 4 1 0,-5 3-3 15,3 3-1-15,-4 2 3 0,-2 3-6 0,0 1 6 16,-1 4-1-16,-4 2-4 0,2 0 1 0,1 1 3 16,0 0-1-16,-4-1-2 0,3-1 0 0,4 0-8 15,2-3-6-15,-2-3-2 0,4 1-8 0,0-5 4 16,6-4 2-16,3-2-1 0,-1-1 0 0,13-2 7 15,-12-2 2-15,10-7-4 0,0 0 5 0,-11 1 2 16,-1-4 0-16,11-2 15 0,-13 3 9 0,-3 0 16 16,0 0 11-16,0-2 12 0,0 4 10 0,-4-3 13 15,0 1 4-15,-8 8-1 0,0-3 2 0,-2 0 1 16,1 6-7-16,-1-2-4 0,-1 2-7 0,-3 1-5 16,-3 1-8-16,2 2-4 0,4 4-6 0,0 0-3 15,-1 0-5-15,2 3-4 0,0 0-1 0,3 0-3 16,-2 0-5-16,7 0-11 0,2 1-13 0,0-1-11 15,-1-2-8-15,1-3-6 0,0 1-7 0,-1-5 3 16,1 2-2-16,-7-2-6 0,-1-5-3 0,2 3-14 16,-2-2-28-16,1-2-38 0,-2-1-42 0,0-4-64 15,0 2-69-15,-6-3-110 0,2-3-429 0,3-3-904 16,0 3 401-16</inkml:trace>
  <inkml:trace contextRef="#ctx0" brushRef="#br0" timeOffset="-12995.83">17972 15575 3453 0,'0'0'246'16,"0"0"-41"-16,0 0-32 0,-13-7 15 0,12 3-50 15,1 4-37-15,-9-4-34 0,6 1-80 0,2 0-84 16,1 3-161-16,-10-1-443 0,10 1-759 0,0 0 336 16</inkml:trace>
  <inkml:trace contextRef="#ctx0" brushRef="#br0" timeOffset="-3529.84">1459 11163 63 0,'0'-6'377'0,"0"-1"-9"0,1 0-5 0,3 0-1 15,-4-2-17-15,0 3-16 0,0-1-18 0,0 1-9 16,0 0-2-16,-5 1-13 0,5 1-12 0,0 4-15 16,0-8-17-16,0 6-19 0,0 2-21 0,0 0-21 15,0 0-17-15,0 0-17 0,0 0-7 0,0 0-3 16,-5 15 10-16,1-3-6 0,0 4-12 0,-4 3 2 15,-2 5-8-15,-1 6-5 0,-1 1-7 0,2 2-12 16,-3 1-2-16,-4 9-3 0,2-11-7 0,-2 14-9 16,1-2 1-16,10-9-31 0,-11-4 15 0,8 1-6 15,-1-4-6-15,1 0 2 0,0-4-30 0,5-7-1 16,-1-2 5-16,1-2 0 0,3-3 0 0,1-3 4 16,-4-1 5-16,4-1 6 0,0 0 18 0,0-2 23 15,0-3 13-15,0 0 1 0,0 0-17 0,0 0-6 16,5-10-8-16,3-1-2 0,-6-5-3 0,5-2-14 15,-2 0 1-15,4-11-7 0,-3-1-33 0,7-5-9 16,0-11 0-16,0 3 0 0,-3-3 0 0,5 3 0 16,-7 7 0-16,7-10 0 0,-1 13 0 0,-6-1 0 15,-2 3 0-15,4 2 0 0,-4 2 0 0,3 10 0 16,0 2 0-16,-4 4 0 0,-2 1 0 0,1 5 0 16,-1-1 0-16,2-2 0 0,-8 6 0 0,3-2 0 0,0 4 0 15,3-7 0-15,-3 7 0 0,0-4 0 16,0 4 0-16,0 0 0 0,10 8 0 0,-5-1 0 15,0 2 0-15,-1 2 0 0,0 5 0 0,0 2 0 16,5 6 0-16,-3 0 0 0,3 1 0 0,-1 0 0 0,1 3 0 16,1-2 0-16,-4 2 0 0,1-3 0 0,1 5 0 15,4-2 0-15,-4 0 0 0,0 0 0 16,1 1 0-16,0-1 0 0,-2-3 0 0,1 1 0 16,1-2 0-16,-3-6 0 0,2-1 0 0,-3 1 0 15,-1-2 0-15,3-1 0 0,-1-2 0 0,-3-5 0 0,1 1 0 16,-1-2 0-16,-2-1 0 0,3-2 0 0,-4-1 0 15,1 2 0-15,-1-5-72 0,4 3-86 16,-4-3-51-16,0 0-49 0,0 0-50 0,-13-8-43 16,9 4-44-16,-5-2-45 0,-1-1-43 0,0 3-42 15,-5-5-307-15,2 2-902 0,-2 1 399 0</inkml:trace>
  <inkml:trace contextRef="#ctx0" brushRef="#br0" timeOffset="-3229.84">1298 11564 105 0,'-4'-1'379'0,"4"1"9"15,-9 1 7-15,9-1 2 0,-6-2-11 0,6 2-9 16,0 0-19-16,-9 0-18 0,9 0-19 16,0 0-18-16,0 0-23 0,0 0-15 0,0 0-9 15,0 0-14-15,0 0-21 0,0 0-17 0,10-8-15 16,-5 6-20-16,-1 1-18 0,5 1-12 0,-4-1-13 0,6 1-16 15,1-3-8-15,0 3-10 0,0 1-1 16,6-2-13-16,1 0-7 0,-1-2-9 0,0 2-11 16,0-3-1-16,-5 2-5 0,-2 1-5 0,1 1-5 15,-7-1-6-15,4 0-2 0,-4 1-14 0,0-1-14 16,-5 1-27-16,9 1-29 0,-9-1-45 0,4-3-56 0,-4 3-76 16,5-3-80-16,-5 3-80 0,0 0-92 0,0 0-367 15,0 0-922-15,0 0 408 0</inkml:trace>
  <inkml:trace contextRef="#ctx0" brushRef="#br0" timeOffset="-1196.84">2190 11398 227 0,'-5'-2'347'16,"5"2"-9"-16,-1-3 0 0,1 3 8 0,0 0 0 15,-4-7 3-15,1 5-2 0,3 2 2 0,-5-1-7 16,5 1 13-16,0 0-6 0,-5-3-12 16,5 3-14-16,0 0-16 0,-5-1-15 0,5 1-16 0,0 0-14 15,-5-2-24-15,5 2-21 0,0 0-35 0,0 0-10 16,0 0-13-16,0 0-10 0,0 0-6 0,24 7-11 16,-6-6-14-16,4 3-15 0,8 1-1 15,5-2-12-15,2 0-5 0,18 2-5 0,-4 0-8 0,5 0-4 16,-1 0-11-16,4 1-3 0,0-2-19 0,-3-2 12 15,-1 2-10-15,0-1-16 0,-15-2-21 0,11 2 0 16,-13-3 0-16,-1 1 0 0,-1 1 0 0,-5-2 0 16,-3 2 0-16,-8-2 0 0,-6 0 0 0,-2 1 0 15,-3 0 0-15,-2 0 0 0,-7-1 0 0,12-1 0 16,-12 1 0-16,0 0 0 0,9-1 0 0,-9 1 0 16,0 0 0-16,6-5 0 0,-6 5 0 0,0 0 0 15,0-5 0-15,0 5 0 0,0 0 0 0,-8-9 0 16,8 9 0-16,-10-8 0 0,5 4 0 0,1-1 0 15,-2 0 0-15,-3-3 0 0,1 2 0 0,-3-3 0 16,2 3 0-16,-3-2 0 0,2 2 0 0,0-2 0 16,-8 0 0-16,8 5 0 0,-3-4 0 0,3 2 0 15,-2 0 0-15,1 1 0 0,-1 0 0 0,3 0 0 16,-1 1 0-16,2 1 0 0,1 0 0 0,-1 0 0 16,2 2 0-16,6 0 0 0,-8-2 0 0,8 2 0 15,-6-2 0-15,6 2 0 0,-4-1 0 0,4 1 0 16,0 0 0-16,0 0 0 0,0 0 0 0,0 0 0 15,0 0 0-15,0 0 0 0,0 0 0 0,11 9 0 16,-2-5 0-16,3 1 0 0,3-1 0 0,3 2 0 16,2 0 0-16,1-1 0 0,1 2 0 0,-1-1 0 15,4 4 0-15,-5-4 0 0,0 2 0 0,-2-3 0 16,-5 3 0-16,3-2 0 0,-4 1 0 0,-4 2 0 16,1-1 0-16,-4 1 0 0,-4 2 0 0,3 1 0 15,-8 0 0-15,-1 0 0 0,-4 2 0 0,0 2 0 16,-3-3 0-16,-3 0 0 0,0 0 0 0,-2 1 0 0,1-2 0 15,-1 0 0-15,2 0 0 0,1-2 0 0,-1-2 0 16,3-2 0-16,3-1 0 0,-1 2 0 16,5-4 0-16,-2 1 0 0,2-2 0 0,0 0 0 15,0 2 0-15,4-2 0 0,1-2 0 0,-8 2 0 0,8-2 0 16,-3 2 0-16,3-2 0 0,0 0 0 0,0 0 0 16,0 0 0-16,0 0-31 0,0 0-132 0,0 0-56 15,0 0-90-15,-6-6-99 0,6 6-95 16,0-5-103-16,0 5-386 0,0 0-1075 0,5-9 475 15</inkml:trace>
  <inkml:trace contextRef="#ctx0" brushRef="#br0" timeOffset="-313.3">3872 11119 267 0,'5'-10'394'0,"-1"-1"-5"0,1-1-5 15,-1 1-1-15,0-2-4 0,2 1-11 0,-1 1-7 16,-1 0-19-16,1-2-3 0,-1 4-13 0,1-1-12 0,0 1-16 16,-2 1-2-16,-1 4-17 0,-1-2-22 0,1 2-10 15,-1-1-22-15,-1 5-20 0,0-3-24 16,0 3-7-16,0 0-2 0,0 0-12 0,3 18 7 15,-3-6-8-15,1 5-4 0,-2 8-15 0,-2 1-10 0,2 1-8 16,-1 1-14-16,0 0-9 0,-2 2-7 0,2-1-11 16,-1 1-2-16,1-3-14 0,-1 1-11 15,2-2-54-15,-2-5 0 0,3 3 0 0,-1-2 0 16,-1-5 0-16,2 2 0 0,0-2 0 0,0-1 0 0,0-2 0 16,0 0 0-16,-2-6 0 0,2 1 0 0,0-2 0 15,-1-2-131-15,2 2-62 0,-1-3-41 0,-1 0-69 16,1-4-51-16,0 0-39 0,-8 0-44 0,8 0-52 15,-9-5-39-15,5-1-328 0,3-2-925 0,1-3 410 16</inkml:trace>
  <inkml:trace contextRef="#ctx0" brushRef="#br0" timeOffset="70.64">3848 11093 233 0,'-3'-13'314'0,"-1"4"20"15,-1-2-4-15,0 0 4 0,0 4 2 0,2-2 15 16,2 5 5-16,-3-2-10 0,2 1-21 0,2 1-25 15,0 4-32-15,-6-4-27 0,5 1-24 0,1 3-22 16,0 0-10-16,0 0-10 0,10 11-18 0,-3-4-10 16,3 1-15-16,0 7-8 0,4-2-11 0,8 4-12 15,-4-4-10-15,4 5-10 0,2 1-6 0,2-1-1 16,0 0-15-16,1 1-5 0,-1 1-7 0,-3-4-4 16,1 4-3-16,-2-2-4 0,-3 0-5 0,-2-4-3 15,-3 2 2-15,-3-2-9 0,-1 3-1 0,-4-3-4 16,-3 2 1-16,-1 2 0 0,-5-5-3 0,-3 3 10 15,-3 0-11-15,-5-1-2 0,-3-3 8 0,-6 6 17 0,-1-1 13 16,-7-1 14-16,3-5 12 0,1 3 17 16,-4-2 13-16,3-2 3 0,4 0 18 0,1-4-11 15,4 3 9-15,1-5 6 0,1 1-7 0,7-1-4 16,1-2-20-16,-1 1 2 0,4-1-10 0,0-1-13 16,3 0-8-16,0 2-58 0,3-3-12 0,0 0 0 15,0 0 0-15,-6 1 0 0,6-1 0 0,0 0 0 16,0 0 0-16,0 0-100 0,0 0-55 0,0 0-52 0,0 0-55 15,0 0-80-15,15-5-86 0,-15 5-96 0,4-2-506 16,-4 2-1114-16,0 0 493 0</inkml:trace>
  <inkml:trace contextRef="#ctx0" brushRef="#br0" timeOffset="1070.67">605 11410 2841 0,'-11'-20'59'0,"11"20"11"16,-12-19 37-16,12 19 37 0,-9-11-6 0,9 11 5 15,0 0 7-15,-11-14-10 0,11 14-7 0,0 0 2 16,0 0-4-16,-8-12-10 0,8 12-10 0,0 0-11 16,0 0-7-16,0 0 21 0,0 0 14 0,0 0 2 15,0 0 1-15,-25 42 3 0,19-25-4 0,1 1-10 16,-1 6-7-16,-2 3-4 0,2-10-14 0,-3 11-8 16,2-3-10-16,0-3-5 0,1 5-11 0,0-12-6 15,5 1-38-15,0 1-44 0,1-17-52 0,0 24-63 16,0-24-53-16,-1 18-63 0,1-18-54 0,0 14-52 15,0-14-52-15,0 0-317 0,0 0-794 0,0 0 352 16</inkml:trace>
  <inkml:trace contextRef="#ctx0" brushRef="#br0" timeOffset="1470.62">402 11216 320 0,'-28'-12'341'16,"10"8"-6"-16,18 4-17 0,-42 1-10 0,42-1 1 15,-47 15-18-15,25-8-16 0,-2 9-16 0,-2 0-10 16,8 4-15-16,-1 0-14 0,4 6-13 16,-1 1-13-16,3 8-8 0,3-1-3 0,7-1-14 15,-3 15-13-15,6-12-14 0,-1-2-4 0,2 2-11 16,5-3-15-16,0 2-12 0,1 3-3 0,6-6-9 0,3-1-9 16,-1-3-6-16,5-2-6 0,3-1-5 15,-2-4-5-15,7-3-5 0,-2-2-5 0,2-4 1 16,1-2-7-16,-1-5-1 0,-1-3-10 0,2-1 6 15,-29-1-1-15,59-12-4 0,-26 2 7 0,-7-5 9 16,3 0 16-16,-2-4 9 0,-1-1 7 0,-2-3 8 16,-2 1 0-16,-6-6 4 0,1 1 8 0,-3-2 1 15,-1-3-7-15,-4 0 9 0,-3-2-4 0,-3 1-5 16,-3-2-6-16,0-1-2 0,-2 0-20 0,-1-12 6 16,-3 15-7-16,-5 1 3 0,1 0-9 0,-3 3-6 15,-1 3-1-15,-4 1-3 0,-2 4-2 0,-2 2-6 16,4 6-8-16,-4 8-10 0,1-2-3 0,-6 4 1 15,27 3-33-15,-52 6-48 0,22 2-52 0,3 7-54 16,4 0-67-16,4 2-60 0,1 8-100 0,-4 0-106 16,8 1-543-16,5 4-1130 0,6 3 501 0</inkml:trace>
  <inkml:trace contextRef="#ctx0" brushRef="#br0" timeOffset="2087.65">526 12631 232 0,'0'0'505'0,"-31"-10"-10"0,31 10-11 0,-13-9-13 16,13 9-15-16,0 0-18 0,-16-11-26 0,16 11-25 16,0 0-36-16,0 0-31 0,-9-12-32 0,9 12-31 15,0 0-23-15,0 0-20 0,0 0-23 0,15-26-25 16,-15 26-12-16,20-10-17 0,-20 10-13 0,22-8-21 16,-22 8-4-16,27-2-12 0,-27 2-8 0,0 0-9 15,36 10-13-15,-36-10-11 0,17 16-10 0,-12-5-14 16,0 7-4-16,-4-1-11 0,-2 1 2 0,-8 8 0 15,0-3-5-15,-5 0 2 0,-1 2-2 16,-1-2-9-16,-3-1 9 0,-1-1-1 0,3 1 0 0,1-8 1 16,0-1-2-16,4-2 4 0,0 1-7 0,12-12 23 15,-14 12-5-15,14-12 13 0,0 0-5 0,-13 12 2 16,13-12-3-16,0 0-5 0,0 0 4 0,0 0-4 16,0 0 0-16,0 0 4 0,0 0-10 15,0 0-2-15,0 0 2 0,0 0-2 0,0 0-6 16,0 0-2-16,0 0-16 0,68-8-22 0,-68 8-26 0,0 0-32 15,46-2-41-15,-46 2-36 0,27 1-47 0,-27-1-52 16,24 6-49-16,-24-6-61 0,15 7-63 0,-15-7-69 16,0 0-264-16,18 9-841 0,-18-9 372 0</inkml:trace>
  <inkml:trace contextRef="#ctx0" brushRef="#br0" timeOffset="2504.5">548 12264 30 0,'-14'-14'433'0,"0"-2"-30"0,1 4-14 0,-2 1-28 16,15 11-24-16,-30-6-25 0,30 6-19 0,0 0-11 16,-47 11-16-16,25 3-16 0,-1 6-11 0,0 3-8 15,3 9-9-15,-7 9-10 0,0 3-16 0,4 4-12 16,-1 4-12-16,3-3-14 0,2 3-13 0,1-1-12 15,4 0-10-15,0 2-17 0,9-6-5 0,-4 1-11 16,4 0-10-16,6-1-6 0,3-12-6 0,-1 0-5 16,8-3-11-16,-2-1 0 0,6-2-5 0,7-2-2 15,0-4-7-15,2-2-3 0,-2-3-2 0,9-4 0 16,-1-5-3-16,1-3-6 0,-2-4 4 0,3-4-7 16,2-3 5-16,4-5-3 0,-4 0-1 0,2-5 3 15,10-8 2-15,0-3 6 0,-15 2 8 0,-3 0 12 16,5-13 6-16,-10 9 4 0,-1 0 8 0,-2-4 0 15,-3-1-2-15,-3-12-2 0,-4 1-9 0,-7 6-7 16,-7-12-5-16,-5 2-10 0,-5 3 2 0,-4-5-10 16,-4 6-11-16,-1 3-31 0,4 12-23 0,-8 2-37 15,-1 2-49-15,0 5-56 0,0 1-59 0,1 6-97 16,-1 5-101-16,6 5-127 0,-1 0-323 0,23 3-961 16,-38 11 425-16</inkml:trace>
  <inkml:trace contextRef="#ctx0" brushRef="#br0" timeOffset="3670.18">1703 12319 105 0,'0'-8'415'15,"4"2"-14"-15,-4 0 11 0,1 0-15 0,3 2-19 16,-4 1-41-16,0-2-19 0,0 5-29 0,0 0-11 0,0 0 3 16,-13 16-4-16,8-5-4 0,-5 13-3 0,-4-1-17 15,1 4-13-15,-3 4-15 0,1 0-13 16,-2 3-12-16,-4 9-15 0,-2-1-24 0,7-11-19 16,0 0-7-16,1 2-8 0,2-6-17 0,-1 1-1 0,9-4-13 15,-3-7 10-15,-1-2-5 0,8-2-2 0,-3-3-5 16,-1-2 2-16,5-1 10 0,-2-3 9 0,0-1 12 15,1 1 19-15,1-4-6 0,0 0-14 0,6-10-12 16,4 0-7-16,-2-8-19 0,5-4-88 0,1-2 0 16,0-5 0-16,3-1 0 0,3-16 0 15,-1 0 0-15,0 2 0 0,-1-3 0 0,2-1 0 0,-3 4 0 16,0 1 0-16,-3 12 0 0,-5 8 0 0,0 6 0 16,-5 3 0-16,0 5 0 0,-2 0 0 0,2 3 0 15,-3 2 0-15,2 0 0 0,-3 4 0 0,0 0 0 16,5 18 0-16,-4-3 0 0,3 5 0 0,0 6 0 15,0 2 0-15,0 4 0 0,2-3 0 0,-1 3 0 16,3 1 0-16,-3-1 0 0,5 0 0 0,0 0 0 16,-1 2 0-16,3-4 0 0,-5 2 0 0,1-1 0 15,2-6 0-15,-1 0 0 0,0-3 0 0,0-3 0 16,-4-2 0-16,5-3 0 0,-2-3 0 0,0 0 0 16,-3-1 0-16,1-2 0 0,-1-2 0 0,-1-1-85 15,0 0-129-15,0-3-34 0,0 0-69 0,-4-2-85 16,0 0-91-16,1-9-90 0,-6 2-393 0,0-3-1055 15,-3 2 467-15</inkml:trace>
  <inkml:trace contextRef="#ctx0" brushRef="#br0" timeOffset="3854.18">1625 12789 308 0,'0'0'444'0,"-9"0"11"0,9 0 9 15,0 0-9-15,-6-2-16 0,6 2-23 0,0 0-31 16,-5-4-34-16,5 4-31 0,0 0-29 0,14-10-24 15,-4 6-28-15,2 1-22 0,5-5-23 0,5 5-22 16,4-4-19-16,3 0-69 0,6 3-99 0,0-2-120 16,1 1-118-16,-1 1-110 0,3 3-452 0,-1 0-883 15,0-3 391-15</inkml:trace>
  <inkml:trace contextRef="#ctx0" brushRef="#br0" timeOffset="4386.7">2463 12662 239 0,'-1'-2'515'0,"0"-1"9"0,1 3 2 15,0-5-10-15,0 5-23 0,-3-5-36 0,3 5-35 16,7-5-34-16,-1 5-30 0,4-1-22 0,3 0-36 16,4 1-30-16,2 2-19 0,9-1-24 0,4 2-24 15,3 2-24-15,2 1-16 0,2-2-11 0,11 2-17 16,4-1-15-16,-16 0-15 0,16-2-7 0,-15 0-13 15,2-1-9-15,-1 1-12 0,-3-1-4 0,0-1-10 16,-1 1-16-16,-3-2 8 0,-2-2-5 0,-11 4-5 16,2-5-5-16,-4 2-4 0,-8 0 7 0,3-3 4 15,-2 0-9-15,-4 2-2 0,0-1-9 0,-3-2-11 16,0-3-2-16,-3 4-11 0,-1-3 5 0,-1-2-1 16,-1 2 1-16,-4-4-1 0,-3 2-2 0,-2 0 7 15,1-3 6-15,-7 1-10 0,3 0 5 16,0 2-6-16,-3 0 2 0,7 2 9 0,-4 1 30 0,3 0 4 15,-1 3 16-15,-2-2-3 0,4 1 17 0,1 0 6 16,1 2-6-16,3 0-10 0,0-1-5 0,5 3-12 16,-8-2-6-16,8 2-21 0,0 0-15 0,0 0 0 15,0 0 0-15,0 0 0 0,13 13 0 0,-3-8 0 16,2 0 0-16,-2 2 0 0,5 1 0 0,1 2 0 16,1-2 0-16,3 2 0 0,-5-1 0 0,2 3 0 15,-2-2 0-15,-1 4 0 0,0-5 0 0,-2 3 0 16,0 0 0-16,-4-4 0 0,-3 5 0 0,0-3 0 15,-2 1 0-15,-2 0 0 0,-2 1 0 0,-4 3 0 16,-3 0 0-16,-3 0 0 0,3-3 0 0,-4 4 0 16,-3-3 0-16,0 1 0 0,-2-4-49 0,2 5-128 15,-2-2-51-15,3-1-59 0,0-2-62 0,1 1-71 16,3-3-81-16,5-3-77 0,1-1-356 0,0 1-1011 16,4-5 446-16</inkml:trace>
  <inkml:trace contextRef="#ctx0" brushRef="#br0" timeOffset="4670.17">3923 12479 3357 0,'5'-18'255'0,"-1"0"-89"0,-3 0 49 16,2 1 39-16,1 5 4 0,-7 0-2 0,3 1-8 15,0 2-12-15,3-1-13 0,-2 5 0 0,-1-3-18 16,1 3-28-16,0 0-32 0,1 0 0 0,0 2-15 16,3 3-12-16,4-1-12 0,3 0-13 0,1 1-13 15,4 3-7-15,3-1-3 0,-4 0-11 0,6 3-15 0,5-1-17 16,-8-1-22-16,0-1-25 0,2 2-28 16,-5 0-30-16,-3-3-32 0,-3 1-39 0,-1 0-47 15,-2 0-43-15,-1-2-58 0,-6 0-70 0,0 0-73 16,0 0-43-16,0 0-308 0,-23 2-856 0,4 0 379 0</inkml:trace>
  <inkml:trace contextRef="#ctx0" brushRef="#br0" timeOffset="4986.45">3926 12391 51 0,'-15'2'246'0,"4"-1"33"0,-3 0 4 15,2 0 12-15,6 0 23 0,-3-1 22 0,4 0 9 0,5 0 10 16,-9 1-3-16,9-1-8 0,-8 0-13 0,8 0-8 16,0 0-5-16,-6 3-2 0,6-3-2 0,0 0-15 15,0 3-18-15,0-3-16 0,0 0-11 16,5 7-9-16,-2-3-20 0,-1 2-22 0,2 0-20 0,-3 2-10 15,3 1-10-15,-3 2-12 0,2 2-15 0,-3 3-9 16,1 0-10-16,2 2-11 0,-3 1-13 0,-3 1-6 16,2 5-8-16,1-1-7 0,-3 1-66 0,2-4-10 15,-4 3 0-15,1-5 0 0,0 1 0 0,-1 4 0 16,4-4 0-16,-2-1 0 0,2-1 0 0,0 0 0 16,0 0 0-16,-1-3 0 0,2 2 0 0,2-7 0 15,0 0 0-15,2 0 0 0,2-1 0 0,2-1 0 16,1-1 0-16,5-2 0 0,3-3 0 0,2 2 0 15,3-4 0-15,6-3 0 0,2 1 0 0,0-3 0 16,0-2 0-16,2 1 0 0,2-1 0 0,-5 1-7 16,-1-3-263-16,-2 0-56 0,-6 3-74 0,-2 0-62 15,-5 0-91-15,-4-1-477 0,1 0-1114 0,-5 2 493 16</inkml:trace>
  <inkml:trace contextRef="#ctx0" brushRef="#br0" timeOffset="5204.46">3841 12751 426 0,'-4'-3'492'15,"3"-1"-4"-15,-3 0-6 0,8 0-17 0,1 0-17 16,-1 0-18-16,6-3-30 0,3 2-19 0,5-2-30 16,4 1-21-16,6-1-39 0,-2 1-13 0,4 0-30 15,1 0-26-15,-2 1-22 0,-2-1-20 0,1 4-28 16,-5-2-48-16,-1 3-53 0,-4 0-66 0,-4 0-77 15,-1 0-80-15,-2-1-95 0,-6 4-88 0,0-2-94 0,-5 0-397 16,0 4-915-16,-5 3 406 0</inkml:trace>
  <inkml:trace contextRef="#ctx0" brushRef="#br0" timeOffset="6137.18">417 13719 306 0,'0'0'328'16,"0"0"20"-16,0 0 2 0,0 0 5 0,0 0-7 15,-6-24-2-15,6 24-7 0,0 0-6 0,0 0-8 16,0 0-13-16,-5-17-18 0,5 17-19 0,0 0-25 15,0 0-18-15,14-18-16 0,-14 18-17 0,17-13-19 16,-17 13-20-16,28-13-14 0,-11 8-16 0,-17 5-14 16,38-6-10-16,-38 6-16 0,35 1-5 0,-35-1-9 15,40 8-11-15,-25 1-7 0,-2 1-11 16,0 1-5-16,-13-11-4 0,13 27-15 0,-12-9 5 0,-5 1-5 16,-1 1 3-16,-4 3-5 0,-5 0-9 0,0-3 3 15,0-3 0-15,-1 2 0 0,2-5-3 0,-1-3 1 16,4-2 1-16,10-9 10 0,-18 16 12 0,18-16 16 15,-16 9 10-15,16-9 6 0,0 0 3 0,-12 10 2 16,12-10 2-16,0 0-4 0,0 0-15 16,0 0-13-16,0 0 6 0,0 0-11 0,0 0-4 0,0 0 0 15,0 0-9-15,42-31 3 0,-42 31-2 0,33-9-7 16,-16 3-2-16,-17 6-3 0,26-1-5 0,-26 1-9 16,0 0 4-16,40 10-7 0,-40-10-1 0,23 13-6 15,-14-5-3-15,0 3 5 0,0 3 2 16,-4-3-3-16,-5-11-3 0,5 33 8 0,-6-16-5 15,-2-1 1-15,-2 1 1 0,-5 0 3 0,0 0 3 16,-2-2-3-16,-3 2 4 0,-3 0-3 0,0-6-12 0,4-2-16 16,-4 2-12-16,18-11-18 0,-29 12-20 0,16-8-27 15,13-4-30-15,-27 2-46 0,27-2-60 16,0 0-69-16,-31-13-65 0,31 13-65 0,-16-18-78 16,11 1-309-16,1 0-898 0,0-2 398 0</inkml:trace>
  <inkml:trace contextRef="#ctx0" brushRef="#br0" timeOffset="6570.17">531 13553 178 0,'-11'-19'357'0,"2"10"-6"0,9 9-6 16,-19-15 1-16,19 15-2 0,-26-11-6 0,26 11-15 15,-33-1-10-15,33 1-17 0,-50 9-8 0,19 0-8 16,1 2-7-16,-2 3-9 0,1 4-19 0,2 3-6 15,-2 1-15-15,8 5-18 0,-10 10-12 0,11-7-23 16,-4 11-2-16,6 6-12 0,7-1-11 0,2 0-13 16,2 0-9-16,5-9-11 0,9 10-6 0,0-3-18 15,1-9-7-15,10 12-6 0,-2-15-2 0,4 1-4 16,10 5-11-16,4-2-3 0,5-1-7 0,1-5 0 16,-6-8-6-16,-1-4-6 0,2-1-2 0,2 1-5 15,-1-6-2-15,-2-1 0 0,1-5-3 0,1-1-5 16,0-5 2-16,-1-2-3 0,3-2 9 0,-4-3-7 15,0-5-2-15,-4 0-1 0,1-5-5 0,-2-5 5 16,0 0-6-16,0-6-2 0,2-11 4 0,2-1 0 16,-8-3 6-16,0-4 6 0,-5-1-6 0,-4-3-1 15,-5 1 1-15,-5-5 12 0,-3 0-8 0,-4 4 0 16,-4 1 3-16,-6-3-8 0,-2 3-8 0,-4 7 4 16,-7-2 0-16,-1 8-7 0,4 9-5 0,-4 3 10 15,2 5-12-15,-5 4 1 0,0 4-13 16,-2 2-40-16,1 8-36 0,-1 3-60 0,4 8-56 15,6-1-54-15,6 5-63 0,-2 6-52 0,7 5-62 0,9 3-73 16,-1-1-409-16,11 2-991 0,4 5 438 0</inkml:trace>
  <inkml:trace contextRef="#ctx0" brushRef="#br0" timeOffset="7054.19">1969 13534 349 0,'4'-6'510'0,"0"-1"-22"16,-3 2-34-16,-1 1-45 0,0 4-37 0,0 0-23 16,0 0-13-16,-10 14-11 0,-3-1-19 0,3 2-22 0,-7 10-24 15,3-4-20-15,-4 6-20 0,0 0-15 16,0 3-16-16,3 0-15 0,0 4-17 0,-1-3-15 15,1-1-17-15,1 1-3 0,4-2-17 0,-3-5-12 16,6-3-6-16,1-6-11 0,1-1 6 0,-1-3 1 16,2-4 8-16,0 0 24 0,4-3 21 0,0 1 34 0,0-5 4 15,0 0-16-15,0 0-14 0,0 0-9 16,5-20-12-16,-1 2-1 0,1 0-3 0,6-7-14 16,-1-6-48-16,2 0-57 0,-2-1 0 0,7-14 0 15,-3 2 0-15,4-2 0 0,-4-2 0 0,5 3 0 16,-10 16 0-16,4-3 0 0,-3 4 0 0,-5 11 0 0,3 1 0 15,-3 5 0-15,-1 1 0 0,1 5 0 0,-4 1 0 16,3 5 0-16,-4-1 0 0,8 17 0 16,-3 1 0-16,0 6 0 0,-1 5 0 0,2 1 0 15,2 2 0-15,-3 2 0 0,4 1 0 0,1 0 0 16,-1-2 0-16,3 12 0 0,-1-9 0 0,1-1 0 0,2-3 0 16,0-2 0-16,-3 0 0 0,2-5 0 0,-1-2 0 15,-1-8 0-15,-2 1-134 0,-4-5-159 16,0-2-57-16,2-1-44 0,-6-2-58 0,-1-4-90 15,0-1-463-15,0-1-1088 0,0 0 482 0</inkml:trace>
  <inkml:trace contextRef="#ctx0" brushRef="#br0" timeOffset="7237.79">1753 13823 80 0,'-10'-1'421'15,"1"1"-11"-15,4 0-12 0,1-2-10 0,4 2-12 16,0 0-2-16,0 0 0 0,0 0-5 0,0 0-29 15,19-3-24-15,2-2-29 0,9 2-27 0,3-1-24 16,6 1-24-16,13-1-30 0,3-1-63 0,-3 2-85 16,5-4-101-16,-2 0-102 0,-3 3-115 0,0-2-134 15,-13 1-289-15,-2-1-765 0,-4 1 338 0</inkml:trace>
  <inkml:trace contextRef="#ctx0" brushRef="#br0" timeOffset="7736.56">2607 13750 205 0,'0'0'511'16,"0"0"17"-16,-13-2 1 0,13 2-2 0,0 0-21 15,-8-1-12-15,8 1-30 0,0 0-37 0,0 0-39 16,0 0-42-16,18-4-24 0,-5 4-26 0,5 1-36 16,9 1-29-16,1 0-28 0,1-1-14 0,4 0-19 15,8 3-10-15,-5-3-23 0,2 2-25 0,1-2-20 16,13 2-10-16,-12 0-22 0,11-4-17 0,-14 1-10 15,0-2-13-15,0 2-7 0,-3-4-8 0,0 0-1 16,-2-1-6-16,-4 2 1 0,-8-4-4 0,7 1 5 16,-6 2 2-16,-4-5-2 0,0 2 0 0,-8-1 3 15,2 3 0-15,-2-4-2 0,-1 1-4 0,-3 0 0 16,-1-1 6-16,-3 0-6 0,-1-1 8 0,-1 0-10 16,-4 2 2-16,0-2 1 0,-4 3 5 0,-3-1-4 15,-3 2 3-15,-2-1 7 0,1 0 11 0,-1 3 2 16,-3 1 9-16,5 2 1 0,-1-3 15 0,2 3 6 15,3 0 9-15,-1 0-17 0,12 1-2 0,-13-1-3 16,13 1-1-16,-6 1 1 0,6-1-7 0,1 4 7 16,-1-4 0-16,13 7-5 0,1-4-2 0,1 2 0 15,6 2-6-15,6-2-4 0,-1 3-1 0,2-2 9 16,-1 3-14-16,-1-2-1 0,-7 2-9 0,0 0-7 16,-2 2 0-16,-3-3 0 0,-3 1 0 0,-4 0 0 15,3 1 0-15,-5-1 0 0,-1 2 0 0,-3-1 0 16,-3 3 0-16,-2 3 0 0,-4-1 0 0,-3 9 0 15,-3-3 0-15,-4-1 0 0,-1-1 0 0,2 0 0 16,-5 0 0-16,4-1 0 0,3-4-46 0,2-1-64 16,-2 1-55-16,-1 0-69 0,4-2-70 0,0 0-89 15,-3-2-93-15,7 0-110 0,-1-2-381 0,3 1-1057 16,0-4 468-16</inkml:trace>
  <inkml:trace contextRef="#ctx0" brushRef="#br0" timeOffset="8486.56">4223 13648 206 0,'3'-6'483'0,"1"1"-15"16,-2 3-12-16,0-2-11 0,-2 0-20 0,0 4-18 16,2-3-26-16,-2 3-8 0,0 0-8 0,0 0-7 15,-5 13-22-15,0-3-18 0,1 5-24 0,-1 1-15 16,-2 2-21-16,0 7-24 0,1 1-23 0,-1-4-26 16,2 7-7-16,1-4-28 0,0 3-10 0,2-4-17 0,-1-2-3 15,2-3-19-15,1-1-12 0,1 0-2 16,2-2-9-16,-1-5-8 0,-1 0-14 0,1-1-5 15,-1-4-13-15,0 0 0 0,-1-2-1 0,2 0-3 16,-2-4-6-16,0 0 0 0,0 0-14 0,0 0 6 0,0-18 2 16,0 9-10-16,-2-7 0 0,2-1 2 0,0-8-3 15,2-3 8-15,-1 1-13 0,2-6 6 16,-2 1-1-16,4-2-2 0,0-13-1 0,3 14-1 16,-3-2-8-16,2-1 0 0,1 4 5 0,1 0-1 0,0 7-1 15,0 9-10-15,-3 0 8 0,3 1-6 0,-1 7 3 16,1 1-3-16,0 2-6 0,-3 4-4 0,6 1-7 15,-2 4 6-15,-1 3-5 0,0 2 3 16,0 5 1-16,1 0-1 0,-5 1-9 0,2 2-2 0,-5 1-2 16,-1 0 3-16,-2 0-5 0,-4 0 4 0,-1-1 0 15,-5-1 3-15,1-1 0 0,-4 1 5 0,0-4 1 16,1 1 2-16,2-2 6 0,-2-4 3 0,3 0 2 16,0 0-4-16,3-3 6 0,-2 0 3 0,5-2 6 15,-1 1 13-15,2-1-1 0,3-2-3 0,0 0 0 16,0 0-5-16,0 0 0 0,0 0 4 0,19-12-7 15,-3 9 3-15,6-5-3 0,5 3-4 0,2 1-1 16,1 0-5-16,2 4-5 0,-1 0 1 0,1 5 0 16,-1-3-9-16,0 9-3 0,-7-2 6 0,1 4-1 15,-6-3 1-15,-2 1 3 0,3 8-8 0,-8-3 10 16,-3-2-4-16,-2 3 4 0,-2 0-3 0,-5-2 9 16,-5 3-6-16,-2 1 1 0,-3-3 6 0,-5 7 8 15,-6-5 39-15,-4 0 8 0,-3 0 10 0,-6-3 5 16,2-2 2-16,0-1 13 0,-1-1-2 0,0-5-1 15,4 0 1-15,2 0-1 0,4-4-4 0,2-3-62 0,3-1-12 16,1-5 0-16,6 4 0 0,1-2 0 16,5-3 0-16,0 1-143 0,2 2-177 0,1-4-147 15,4 4-180-15,0-1-456 0,0 3-1194 0,-2 3 528 16</inkml:trace>
  <inkml:trace contextRef="#ctx0" brushRef="#br0" timeOffset="9504.17">420 14861 3404 0,'0'0'306'0,"28"-18"-143"0,-28 18-13 0,9-11 53 15,-9 11 39-15,0 0 6 0,0 0-17 0,12-13-31 0,-12 13-37 16,0 0-20-16,0 0-13 0,0 0-13 16,0 0-8-16,0 0 0 0,0 0-2 0,-8 45-13 0,3-27-13 15,-3 6-13-15,1 0-7 0,0-3-6 0,2 4-6 16,1 2-1-16,-1-8-5 0,0 0-7 0,1-1-5 15,-1-1 3-15,2-1-9 0,3-16 1 0,-5 21-3 16,5-21-3-16,-1 14 17 0,1-14 17 16,0 0 16-16,0 0 17 0,-3 18 13 0,3-18-1 15,0 0-14-15,0 0 1 0,0 0-15 0,0 0-9 16,0 0 4-16,0 0-23 0,0 0-2 0,54-37-1 16,-36 30-6-16,-4-1 1 0,-14 8-4 0,32-8 5 15,-15 5-19-15,-17 3 1 0,0 0-5 0,39 2 0 16,-39-2-12-16,0 0 0 0,31 8-7 0,-31-8 2 15,14 8 1-15,-14-8-3 0,0 0 5 0,14 10-2 16,-14-10-1-16,0 0-3 0,0 0 4 0,14 11 2 16,-14-11 9-16,0 0-5 0,0 0 9 0,0 0-6 15,0 0 1-15,0 0 0 0,0 0 2 0,0 0-3 16,0 0 1-16,0 0 0 0,-4-46 12 0,4 46-7 16,-7-21 17-16,7 21 6 0,-12-22 7 0,7 13 2 15,5 9 6-15,0 0-11 0,-14-15-11 0,14 15-28 16,0 0 0-16,0 0 0 0,0 0 0 0,0 0 0 15,0 0 0-15,-18 42 0 0,12-17 0 0,-1 1 0 16,3 0 0-16,-1 0 0 0,1 2 0 0,-1 0 0 16,1 0 0-16,3 0 0 0,-4 1-50 0,0 0-86 15,0-3-45-15,0-6-55 0,2-2-69 0,1 0-71 16,-1-5-62-16,3-13-67 0,-4 23-71 0,4-23-322 16,-2 13-974-16,2-13 431 0</inkml:trace>
  <inkml:trace contextRef="#ctx0" brushRef="#br0" timeOffset="9919.67">521 14793 195 0,'-14'-13'362'0,"-1"3"-2"16,-1 3-7-16,16 7-12 0,-30-7-10 0,30 7-22 16,-36 2-23-16,36-2-5 0,-36 15-11 15,14 2-1-15,2 1-5 0,-1 7-14 0,1 3-11 16,2 4-13-16,-2 11-15 0,7-9-7 0,-6 11-15 15,2 8-13-15,3-4-19 0,2 2-9 0,6 0-14 16,-3 2-11-16,8-1-15 0,1-2-6 0,5-1-6 16,5-2-8-16,3-2-9 0,6-1-2 0,-2-12-2 15,10 7-5-15,-3-10-4 0,12 3-5 0,-6-11-2 16,11 4-4-16,-5-10-5 0,11 2-2 0,-13-7-6 16,18-5-7-16,-11-1 3 0,-3-4-2 0,2-4-6 15,-2-3 3-15,13-3-2 0,-12-1-6 0,4-11-4 16,3 0 3-16,-13 1-7 0,7-8 5 0,-12 3 16 15,9-9 10-15,-5-6 16 0,-4 3 12 0,-1-5 12 16,-5-3 7-16,-4 1-9 0,-3 0-2 0,-7-4-9 16,-2-3 1-16,-5 0 0 0,-3-1-12 0,-5-4-3 15,-4 2-5-15,-10 0-8 0,-4 3-3 0,-7 4-9 16,-4 4-27-16,-5 8-9 0,-5 4 0 0,0 12 0 16,-5 3 0-16,14 11 0 0,-18 6-73 0,0 8-64 15,0 10-68-15,8 5-76 0,2 6-83 0,4 6-135 16,4 1-607-16,10 5-1197 0,6 1 529 0</inkml:trace>
  <inkml:trace contextRef="#ctx0" brushRef="#br0" timeOffset="10586.68">1823 15023 2877 0,'10'-14'438'0,"-2"1"-158"0,-4 1-29 16,0 1 8-16,0-1 28 0,-4 3 14 0,0-2-21 15,1 1-17-15,-2 3-20 0,2 1 8 0,-1 0-21 16,0 1-24-16,-1 0-15 0,1 5-21 0,0 0-19 16,0 0-1-16,0 0-13 0,-9 20-17 0,5-6 9 15,0 4-14-15,1 1-16 0,-2 5 2 0,2 2-10 16,0 2-13-16,0 3 1 0,0-4-15 0,0 2-8 16,0 1-5-16,0-4 2 0,-1 4-13 0,-1-3-8 15,0-1-15-15,2-1-18 0,-1-4-26 0,3-8-28 16,0 5-22-16,-2-7-30 0,2-1-31 0,-1-2-18 15,1-4-11-15,0 1-46 0,1-5-33 0,-6 0-24 16,6 0-23-16,-4-13-2 0,0 0-4 0,3-4 2 16,-2-2 5-16,3-10 6 0,-1 0 8 0,1-3 10 15,-2-2 23-15,0-3 21 0,2-11 30 0,0 15 51 16,0 2 48-16,4 4 50 0,-4 1 32 0,1 6 48 16,-1 1 37-16,3-1 36 0,-2 4 34 0,4 0 15 15,-2 2 17-15,3-2 1 0,-4 5 5 0,4 0 6 16,0 0 0-16,0 1-8 0,5 0-7 0,1-1-8 15,4 2-4-15,-1 0-14 0,5 3-4 0,-2 2-12 16,4 0-9-16,1 6-9 0,-2 0-6 0,7 6-8 16,-8 2-4-16,3 3-10 0,-1 5-4 0,-3 4-6 15,0 3-6-15,-6 0-5 0,1 3-3 0,-4 2 1 16,2-2-2-16,-5 4-1 0,1 0 3 0,-3 0-7 16,-1 0-6-16,0-2-4 0,0 0-1 0,-3-4-4 15,2 3-8-15,-3-1 1 0,0-4-16 16,0-5 9-16,0-2 0 0,-3-1-23 0,8-1-40 0,-7-5-52 15,-1-2-54-15,3 2-45 0,-1-4-66 0,-3-2-81 16,-1-1-89-16,5-3-79 0,-19-1-397 0,7-1-977 16,-1-4 432-16</inkml:trace>
  <inkml:trace contextRef="#ctx0" brushRef="#br0" timeOffset="10754.17">1879 15265 213 0,'-9'-6'383'0,"-2"1"18"0,3-1 21 0,1 0 19 16,1 1 5-16,3 1-7 0,-1-2-25 0,3 2-24 0,2-1-28 15,4-1-14-15,0 2-22 0,5-2-29 0,4 1-26 16,4 0-30-16,4 0-21 0,9-2-19 16,2 1-26-16,-1 3-51 0,5 0-74 0,-4 1-92 15,4 1-94-15,3 1-117 0,-7-2-118 0,7 3-117 16,-4-2-325-16,2 1-880 0,-3 0 390 0</inkml:trace>
  <inkml:trace contextRef="#ctx0" brushRef="#br0" timeOffset="11170.16">2549 15187 208 0,'0'0'382'0,"0"0"22"0,0 0 22 16,0 0 12-16,0 0 18 0,0 0-2 0,0 0-17 16,0 0-38-16,0 0-25 0,0 0-32 0,22-7-30 15,-3 6-23-15,10-2-33 0,3 1-25 0,4-3-21 16,5 2-22-16,10-1-16 0,4 0-22 0,-1 2-21 16,1-3-24-16,-17 2-28 0,17 0-21 0,-18 1-18 15,0-1-19-15,-1 1-5 0,-3-2-9 0,-2 2-2 16,-8-1-2-16,-4 1-2 0,-5 0 0 0,-2-1 0 15,-1 0-3-15,-5 0 2 0,0-2-4 0,-2 2 1 16,-3-2-1-16,-1 5-1 0,-3-11 2 0,-2 4-2 16,0-1 2-16,-4 0 0 0,-5-2 0 0,1 0 2 15,-2-2 3-15,2 2 0 0,-2 2 17 0,3-2 17 16,1 4 16-16,-2-2 14 0,3 1 17 0,1 2 8 16,1 0 3-16,2 2-3 0,2-1-10 0,4 4-7 15,0 0-10-15,0 0-5 0,0 0-6 0,0 0-1 16,0 0-13-16,28 9 2 0,-9-1 4 0,-1 0-13 15,1 1-4-15,-2 1-4 0,7 2-1 0,-5 0-12 16,-3 0 11-16,-1-1-6 0,-4 3 5 0,0 0-12 16,-1-1 5-16,-4-3 1 0,-2 3-5 15,-1-1 8-15,-5 1-9 0,0 2 6 0,-7 2-9 0,-3-1 6 16,-3 4-5-16,-4 1-2 0,-4-1 5 0,5-2-5 16,-5 0-24-16,5 2-38 0,-5-2-48 0,4 3-64 15,6-8-82-15,2 2-92 0,-1-5-121 0,2 4-148 16,1-5-345-16,5 0-1039 0,0 0 460 0</inkml:trace>
  <inkml:trace contextRef="#ctx0" brushRef="#br0" timeOffset="11653.16">4139 15041 145 0,'9'-10'508'16,"-5"1"10"-16,0 0-14 0,-2 3-21 0,1 2-39 16,-3 1-28-16,0 3-32 0,0 0-31 0,0 0-31 15,0 0-21-15,-12 14-28 0,7-5-31 0,0 0-25 16,2 2-23-16,0 1-19 0,-4-1-17 0,6-2-15 16,1 2-13-16,0-3-13 0,0 0-12 0,0-1-6 15,1-1-12-15,-1-1-6 0,4-3-10 16,-4-2-3-16,4 1-8 0,-4-1-8 0,0 0 2 0,13-8-9 15,-11 1-6-15,2-1-2 0,-1-4-3 0,-1 1-4 16,-2-1-3-16,-2-6-4 0,-4 2-2 0,0-1 4 16,-4 1-17-16,1 1 11 0,-9 2-3 0,4 2 6 15,-4 3 4-15,-4 1 4 0,-6 6 10 0,8 2 5 16,-8 7-5-16,-2 3 15 0,0 6 11 0,-1 3 7 16,3 3-3-16,6 4 2 0,-1 0 3 0,5 3 9 15,8 0 5-15,6-2-6 0,7 2 7 0,4 0 0 16,7 0-2-16,4-2-63 0,9 0-25 0,14 0 0 15,5-4 0-15,8-3 0 0,2-4 0 0,-1-9 0 16,2 2 0-16,1-3 0 0,-2-5 0 0,-16-1 0 16,12-4 0-16,-16-1 0 0,-2-2 0 0,-3-2 0 15,-4-3 0-15,-9 4 0 0,-8-3 0 0,0 3 0 16,-2-4 0-16,-5 5 0 0,-6-2 0 0,-2 2-178 16,-4-2-245-16,-5 5-125 0,-4 1-138 0,-9-2-374 15,-4 3-1147-15,2 4 507 0</inkml:trace>
  <inkml:trace contextRef="#ctx0" brushRef="#br0" timeOffset="13036.63">22889 4482 1761 0,'-13'1'-44'15,"1"1"-16"-15,5 1-26 0,3 0-13 0,2 0-36 16,4 3-89-16,3 3-240 0,5-2 106 0</inkml:trace>
  <inkml:trace contextRef="#ctx0" brushRef="#br0" timeOffset="14119.87">14570 8778 182 0,'-5'0'282'0,"5"0"-3"0,0 0-8 15,-5-5-16-15,5 5-4 0,0 0-18 0,0 0-18 16,-4-1-14-16,4 1-19 0,0 0-11 0,0 0-19 16,0 0-15-16,0 0-9 0,0 0-21 0,0 0-46 15,0 0-59-15,0 0-68 0,0 0-92 0,-9 6-324 16,7-1-520-16,-2 1 231 0</inkml:trace>
  <inkml:trace contextRef="#ctx0" brushRef="#br0" timeOffset="14671.17">14401 12035 31 0,'-5'2'333'0,"5"-2"-8"0,0 0-9 0,0 0-4 16,0 0-10-16,0 0-1 0,0 0-4 0,0 0-18 15,0 0-13-15,0 0-10 0,0 0-19 0,0 0-18 16,0 0-16-16,-2-13-27 0,0 11-11 0,2 2-16 16,-2-7-22-16,1 4-44 0,1 3-57 0,-3-7-59 15,3 6-68-15,0 1-82 0,-1-7-107 0,1 7-343 16,0 0-686-16,0 0 304 0</inkml:trace>
  <inkml:trace contextRef="#ctx0" brushRef="#br0" timeOffset="15186.65">14515 14202 41 0,'0'0'384'15,"-4"-2"-4"-15,4 2-4 0,-4-3-8 0,4 3-10 16,-1-5-12-16,1 5-24 0,-4-4-14 0,4 4-27 16,-1-2-24-16,1 2-26 0,0-5-14 0,0 5-27 15,0 0-22-15,1-6-20 0,2 4-40 0,-3 2-57 16,1-4-55-16,3 1-78 0,-4 3-64 0,0 0-89 15,5-1-96-15,-5 1-292 0,13 0-675 0,-13 0 299 16</inkml:trace>
  <inkml:trace contextRef="#ctx0" brushRef="#br0" timeOffset="15604.21">14074 15962 3110 0,'0'-4'191'15,"-4"-3"-26"-15,3 4-38 0,1 3-36 16,0-7-31-16,0 4 26 0,0 3 14 0,5-4 7 15,-2 2-3-15,-3 2 18 0,6-1 7 0,2 0 4 0,-8 1-7 16,9 0-9-16,-3-1-11 0,2 2-15 0,-8-1-29 16,5 1-74-16,2-1-93 0,-4 3-117 0,2-1-167 15,-5-2-328-15,7 2-776 0,-7-2 343 16</inkml:trace>
  <inkml:trace contextRef="#ctx0" brushRef="#br0" timeOffset="17287.64">5345 11175 100 0,'-10'0'451'0,"8"3"-11"0,2-3-18 0,-6 1-11 16,6-1-13-16,0 0-25 0,0 0-27 16,0 0-32-16,0 0-20 0,0 0-15 0,0 0-19 15,0 0-24-15,26-1-10 0,-11-2-31 0,7 2-19 0,0-2-17 16,8 0-16-16,1-2-14 0,4 2-13 0,-1-2-31 16,2 0-47-16,-3-1-60 0,1 1-68 15,-5 1-62-15,-1 0-66 0,-8 0-77 0,-7 3-75 16,0 1-371-16,-3 0-803 0,-5 0 355 0</inkml:trace>
  <inkml:trace contextRef="#ctx0" brushRef="#br0" timeOffset="17487.64">5390 11378 3125 0,'-9'7'290'0,"0"0"-70"0,4-3-34 16,0 0 11-16,1-1-24 0,-1 1-2 0,2-3-7 15,2 3-9-15,1-4-7 0,0 0 4 0,7 2 5 16,4-4-8-16,7 1-13 0,1 0-1 0,3-2-23 15,10 0-10-15,-1-1-9 0,3 0-7 0,1 1-11 16,3-4-36-16,-2 3-56 0,-1-1-55 0,0-1-67 16,0 1-78-16,-5 0-65 0,2 1-87 0,-4 0-110 15,-1-1-270-15,-4 3-810 0,4-4 358 0</inkml:trace>
  <inkml:trace contextRef="#ctx0" brushRef="#br0" timeOffset="18504.16">7239 11003 132 0,'-9'4'360'15,"2"2"-9"-15,0-2-11 0,0 0 2 0,3-2-20 0,-3 1-6 16,4-1-3-16,-2-1-5 0,5-1-6 0,-8 2-1 16,8-2 2-16,-1 2-5 0,1-2-2 0,0 0-13 15,0 0-13-15,0 0-14 0,7-7-16 16,-3 2-11-16,1-2-11 0,2-2-17 0,0 0-4 0,2-1-19 15,3-2-16-15,1-2-12 0,-1 1-10 0,-1-1-17 16,1-3-7-16,1 1-16 0,1-5-7 0,-2 5-8 16,-1 0 1-16,-2 2-8 0,1-1-1 0,-1 0-4 15,-2 3 2-15,-1 5-1 0,-2-2 2 0,0 3-7 16,-2 2-7-16,-2-1-5 0,0 1-14 0,4 2-2 16,-4 2-2-16,0 0-23 0,0 0-16 0,0 0 0 15,-10 20 0-15,6-8 0 0,0 4 0 0,2 3 0 16,-1 6 0-16,-2 3 0 0,5-2 0 0,0 7 0 15,-4-2 0-15,4 1 0 0,0 1 0 0,0-1 0 16,1 2 0-16,2-4 0 0,-2 2 0 0,3-3 0 16,0 0 0-16,0-1 0 0,0-2 0 0,-3 2 0 15,-1-2 0-15,6-1 0 0,-6-6 0 0,4-1 0 16,1-1 0-16,-1-1 0 0,-4-4-15 0,0-4-189 16,0-2-23-16,0 0-13 0,0 1-11 0,-1-2-29 15,-2-2-18-15,-2-1-14 0,-1 0 6 0,-3-2 0 16,-3-1 18-16,2 1 30 0,-4 0 20 0,-1 0 21 15,-5-1 24-15,3 1 20 0,0 0 20 0,-1-1 31 16,0 1 35-16,0 1 31 0,2 0 29 0,-2 0 27 0,5-1 37 16,-1 0 32-16,4 2 38 0,-3-2 35 0,5 1 21 15,2-1 17-15,-2 0 21 0,3 1 6 16,5-1 6-16,-7 0 5 0,7 0-1 0,0 0-5 16,0 0-3-16,0 0 4 0,0 0-13 0,0 0-14 0,16-5-19 15,-3 3-18-15,6 0-18 0,9-5-11 0,1 6-10 16,3-1-6-16,4-2-14 0,3 3-8 0,-5-1-7 15,6 1-7-15,-2-1-7 0,-5 4-12 0,-1 0-13 16,0-2-21-16,-11 1-22 0,-1-1-16 0,-1 0-20 16,-7 1-7-16,-1-1-35 0,-3 3-20 0,-3-2-28 15,0 0-36-15,-2 1-42 0,-3-2-65 0,0 0-64 16,0 0-66-16,0 0-78 0,0 0-457 0,0 0-1017 16,0 0 451-16</inkml:trace>
  <inkml:trace contextRef="#ctx0" brushRef="#br0" timeOffset="19936.73">17577 8115 70 0,'-1'-5'183'0,"-2"-1"-1"16,2 3 0-16,-4-1-12 0,4 0-8 0,-3-1-9 16,0 1-11-16,0-1-8 0,0 1-1 0,-1-1-15 15,1 0-5-15,-3 1-8 0,-1-1-8 0,-1 0-11 16,-1 0-2-16,-3-1-9 0,3 2-5 0,-2-1-8 16,0 0 1-16,-6 1 0 0,5 2-2 0,-5-2 3 15,0 2-1-15,-5 2 1 0,3 1 1 0,-1 0 19 16,-10 5-7-16,3-2 5 0,0 5 18 0,-1 1-12 15,2 2-6-15,2 1 4 0,-1-1 5 0,3 1 0 16,0 3-1-16,0-1-3 0,4 2-3 0,-2 1 6 0,6-3-5 16,2 0 4-16,-3 5-4 0,4-3 1 15,-2 5-2-15,0-1 4 0,4 3-1 0,0 1-12 16,3 2 4-16,2-9 0 0,4 10 0 0,2 1-10 16,-1 0-5-16,5-1-6 0,2 4-5 0,0 1-2 0,5-2-6 15,-5-1-5-15,5 1-5 0,-1 0 0 0,1-2-3 16,1-2-5-16,3 0-2 0,2-1-5 0,1-2 0 15,-2-3 3-15,2 2-4 0,0-4 1 0,3-1-5 16,-4-5-2-16,5 4-1 0,0-1-1 0,2-3 3 16,4-1-2-16,-8-2-6 0,6-2-1 0,0 2 3 15,1-5 0-15,2 0-3 0,-2 0 0 0,-7-2 2 16,1-2 5-16,-3-2-8 0,9 0-1 0,-9-2 1 16,2-3 1-16,-2 1-7 0,-1-2 8 0,0-1 5 15,0-2 11-15,0-1 2 0,-2-2 3 0,6-5-2 16,-3-1 1-16,-2-3-4 0,-2 1-3 0,3-3 1 15,-4-5-3-15,1 1-1 0,-2-2-3 0,4 2-1 16,-7-4-2-16,2-1 1 0,-2 0-2 0,-1-3-4 16,-4 4 0-16,0-2-1 0,0 2-5 0,3 0 7 15,-7 7 1-15,0-5 5 0,-2 4 0 0,-2 5-3 16,1 1 5-16,-4 1-5 0,1-1 0 0,-5-2 3 16,1 5-3-16,-2 0-7 0,-7-2 4 0,3 5 0 15,-2 1-7-15,-2-3-29 0,-8 0-48 0,4 2-48 16,-4 3-84-16,-5 2-61 0,-3 6-94 0,0 1-108 0,-1 2-271 15,3 1-804-15,0-5 357 0</inkml:trace>
  <inkml:trace contextRef="#ctx0" brushRef="#br0" timeOffset="20936.57">5972 12132 225 0,'0'0'394'0,"0"0"-10"0,-4-3 1 0,4 3-3 16,0 0-10-16,0 0-10 0,0 0-14 0,0 0-17 16,0 0-8-16,0 0-6 0,0 0-7 0,0 0-7 15,0 0-13-15,20 0-14 0,-7 1-9 0,-4-1-18 16,6 2-7-16,6-2-27 0,-1 3-20 0,11-3-16 16,1 0-16-16,4-5-19 0,2 3-10 0,14-3-18 15,5 1-24-15,-4-2-37 0,-12 2-46 0,14 3-51 16,-14-4-57-16,-4 2-67 0,1 0-73 0,-7 1-69 15,-10 0-72-15,-1 1-82 0,-8 2-433 0,-4-1-969 16,-3 3 429-16</inkml:trace>
  <inkml:trace contextRef="#ctx0" brushRef="#br0" timeOffset="21120.48">6240 12342 194 0,'-8'5'357'0,"5"-2"-28"0,-3 2 0 16,5-2 17-16,-3-2 2 0,4-1-4 0,0 0-5 15,8 6-14-15,-2-6-17 0,4-1-26 0,6 2-25 0,3-5-25 16,4 1-23-16,4-1-22 0,2 0-28 0,1-3-53 16,-1 5-75-16,-2-4-74 0,2 2-86 15,-2-1-94-15,0 2-101 0,-12 1-337 0,2 0-716 16,-4 1 318-16</inkml:trace>
  <inkml:trace contextRef="#ctx0" brushRef="#br0" timeOffset="22437.71">17848 10729 69 0,'-18'-14'200'0,"-7"1"-6"0,-5 0-5 0,4 1-7 16,-3 4-6-16,-1-2-12 0,-2 2-9 0,0 4-3 15,-3 1-6-15,-2 1-5 0,0 7-6 0,-14 0-7 16,13 3-9-16,-13 3-6 0,3 6-10 0,0 3-11 15,3 2-5-15,2 2-10 0,-2 0-10 0,0 1-5 16,14-4-4-16,-8 6-10 0,0 3-3 0,10-7 2 16,2 2-8-16,4 3-4 0,5 1-3 0,3 0-2 15,-1 2-5-15,9 0-4 0,3 1 0 0,4 1-1 16,4-1-4-16,7 2 0 0,6-2-9 0,2-2-11 16,13 11-8-16,5-3-10 0,-1-4-9 0,6-3-10 0,3-2-14 15,1 1-15-15,1-5-6 0,2-1-11 16,-1-2-1-16,5-2 1 0,-2-4 2 0,0-6 3 15,0 0 7-15,-14-6 5 0,16-2 11 0,-1-2 5 16,-2-5 11-16,-11 2 13 0,1-5 16 0,9-6 8 0,-11 6 10 16,-5-6 9-16,0-1 13 0,-1-3 11 0,-4 1 7 15,-1-2 7-15,-1-5 0 0,-6 1 3 16,-1-2 0-16,-2-3-4 0,-4 0-8 0,-3-4-1 16,-5 0-5-16,0 0-2 0,0-3-3 0,-5-13-4 0,-5 1-3 15,0 13-5-15,-4-1-3 0,-2-10 0 0,-6 0-2 16,-3 3-1-16,2 10-15 0,-8-11-20 0,-6 2-32 15,-1 7-36-15,-3 1-45 0,-2 0-60 0,-7 11-192 16,-3-1-418-16,13 11 184 0</inkml:trace>
  <inkml:trace contextRef="#ctx0" brushRef="#br0" timeOffset="23520.66">7046 12303 252 0,'0'0'353'0,"-2"-4"-4"0,2 4 5 0,-3-4-3 15,3 4 1-15,-5-5-5 0,5 5-2 0,-2-2-17 16,2 2-10-16,-3-2-10 0,3 2-8 0,-4-8-13 15,3 5-7-15,-2 0-15 0,1-1-8 0,-1-1-16 16,-1 1-24-16,1-1-14 0,-4 1-11 0,3-2-3 16,-1-1 2-16,1 0 1 0,-1-1-24 0,3 1-5 15,-2-1-11-15,4 0-9 0,-1-1-8 0,1-1-13 16,0 3-12-16,3-2-17 0,4 1 7 0,4 2-23 16,6-4-17-16,0 6 2 0,4-3-4 0,7 3-8 15,3 1-4-15,-4 4-6 0,1 1-4 0,3 3-10 16,-12 3 12-16,8 2-15 0,-3 3-5 0,-7-1-18 15,-2 4 0-15,4 4 0 0,-9 3 0 0,-2 2 0 16,-5-1 0-16,-6 3 0 0,-5 2 0 0,-2 2 0 16,-6-4 0-16,-2 1 0 0,-5 3 0 0,-2-5 0 0,-9 10 0 15,7-11 0-15,3-1 0 0,-3 0 0 16,3-4 0-16,1-3 0 0,6-3 0 0,2-5 0 16,6-1 0-16,-1-4 0 0,3 2 0 0,2-2 0 0,2-2 0 15,2 1 0-15,1-3 0 0,0 0 0 0,12 0 0 16,-1-3 0-16,2 1 0 0,5-3 0 0,2 1 0 15,2 1 0-15,6-2 0 0,-7 3 0 16,7-3 0-16,2 1 0 0,-1 2 0 0,-3-2 0 0,1 3 0 16,-4-2 0-16,-1 3 0 0,-3-3 0 0,3 3 0 15,0-2 0-15,-2 0 0 0,-2 2 0 0,-7-1 0 16,3 0 0-16,-1 1 0 0,-5-1 0 0,-2 2 0 16,1-1-17-16,-2 1-369 0,-1 4-99 0,-4 1-118 15,-3 0-514-15,-3 5-1210 0,-6 2 536 0</inkml:trace>
  <inkml:trace contextRef="#ctx0" brushRef="#br0" timeOffset="24070.5">5734 13752 378 0,'-9'2'440'0,"4"-1"-3"15,-3 2 1-15,2 0 2 0,6-3-17 0,-7 3-17 16,7-3-2-16,0 0-11 0,0 0-24 0,0 0-17 16,22-5-33-16,-9 2-30 0,5-3-23 0,1 2-26 15,9-6-26-15,4 0-36 0,0 2-63 0,4-2-53 16,-4 2-72-16,-2-2-72 0,1 2-73 0,-4 2-65 15,-8 2-59-15,-6 3-72 0,0 2-33 0,-7 0-44 16,-6 2-281-16,-4 3-769 0,-1 3 340 0</inkml:trace>
  <inkml:trace contextRef="#ctx0" brushRef="#br0" timeOffset="24220.41">5763 13925 196 0,'-16'12'292'16,"2"1"-2"-16,3-2 13 0,4-1 11 0,-2-2 7 15,5-2 0-15,1 0-2 0,5 0 1 0,-1 0-9 16,3-1-13-16,2 0-14 0,8-3-20 0,7 2-20 15,-1-3-23-15,8 1-22 0,3-4-22 0,4 1-15 16,-2-3-48-16,-1 0-74 0,3-1-87 0,1 0-84 16,0 2-85-16,-4 0-97 0,-4 1-402 0,-5 0-772 15,-2 2 342-15</inkml:trace>
  <inkml:trace contextRef="#ctx0" brushRef="#br0" timeOffset="28069.72">17215 12825 45 0,'-16'25'130'0,"2"1"3"0,1-1-18 0,-5 3-1 15,9 2 2-15,-1 1-4 0,1-2-4 0,1 0-4 16,7 2-4-16,-3-1-18 0,0-1 3 0,4 1-6 16,0-1-5-16,3-3-4 0,1 2-5 0,-3-1-9 15,4 0-6-15,-1-3 0 0,1-6-5 0,-1 1-7 16,5-1-1-16,-1 1-1 0,-2-2-5 0,3 0 1 16,2 1-7-16,0-2-1 0,1-5-2 0,0 4-1 15,1-3 1-15,3 1-2 0,0-2-5 0,2-3-1 16,-2 2-1-16,6-2 1 0,-4 1 0 0,1 0-6 15,0-5-3-15,3 2-1 0,-3 1 8 0,0-3 0 16,2-2-6-16,-3 2 2 0,1-1-6 0,0-2 0 16,0 0 3-16,0-1 3 0,2 0-6 0,-2 0 4 0,0-2 0 15,0-1-4-15,2 0-2 0,-5 0 0 16,3-1-1-16,2-3 4 0,-2 1 2 0,0-2-1 16,0 0 3-16,-2-3 3 0,2 2 5 0,5-8 4 15,-10 5-4-15,7-7 1 0,-4-2-1 0,-5 6-8 0,6-10 7 16,-4-1-5-16,-4-1-1 0,2-1-1 0,-2-1-3 15,0 1 5-15,-2-1 1 0,1-1-6 16,-5 1-3-16,2-1 11 0,-6 4 3 0,0-3-7 16,3-3 1-16,-3 6 2 0,-4 1 6 0,0-1-4 0,-1 3 1 15,-4 5 4-15,1-7 2 0,-4 1 1 0,-2 1 1 16,-2 2-1-16,-5 0-4 0,-1-5-1 0,-2 5 2 16,-2-1-1-16,-2 3-3 0,-3-3-2 15,-1 3-4-15,0 1 0 0,0 2-5 0,4 2-3 0,-3 0-10 16,2 3-19-16,1 3-19 0,-3 0-30 0,5 7-23 15,-3-1-34-15,9 2-19 0,1 2-37 0,-3 0-134 16,2 6-352-16,-1-1 156 0</inkml:trace>
  <inkml:trace contextRef="#ctx0" brushRef="#br0" timeOffset="29970.16">6926 13446 197 0,'0'0'276'0,"4"-6"-12"0,-1 2-13 0,-2 1-5 15,-1 3 0-15,5-5-9 0,-1 3 3 0,0-3-1 16,-3 3 7-16,-1 2-1 0,1-4 1 0,-1 4 0 16,0 0-7-16,3-3-3 0,-3 3-15 0,0 0-3 15,0 0-1-15,0 0 1 0,0 0-2 0,-9 13-3 16,4-5-10-16,-3 8-5 0,-5-1-7 0,-1 7-16 16,4-6-10-16,-8 10-1 0,4-2-21 0,-2 3-12 15,-1 0-1-15,-1 1-11 0,1-2-9 0,-4 1-7 16,3 2 0-16,1-1-7 0,2-1-9 0,1-1-4 15,0-2-7-15,2-6 0 0,4-2-4 0,1 0-2 16,3-5-8-16,0-2 3 0,3-1-15 0,-2-1 6 16,2-1 8-16,1-1 1 0,-2-4 12 0,2-1 14 15,0 0-1-15,0 0-1 0,0 0-59 0,11-14-30 16,0 0 0-16,1-1 0 0,2-5 0 0,3-2 0 16,-1-4 0-16,1-1 0 0,1-1 0 0,-1-2 0 15,2 1 0-15,2-2 0 0,-1 1 0 0,-1-3 0 16,1 3 0-16,-2 2 0 0,-3 3 0 0,2 1 0 15,-8 8 0-15,1 1 0 0,-3 4 0 0,-1 4 0 16,-1-2 0-16,-1 5 0 0,-4 1 0 0,6 2 0 16,-6 1 0-16,0 0 0 0,7 8 0 0,-4 4 0 0,1 3 0 15,-1 3 0-15,1 1 0 0,1 6 0 16,-1 2 0-16,2 2 0 0,-1-4 0 0,3 3 0 16,3 0 0-16,-3-2 0 0,0 0 0 0,-1 1 0 15,3 0 0-15,2 0 0 0,2-4 0 0,-5-6 0 0,-3 1 0 16,5-3 0-16,-5-4 0 0,-1 0 0 0,4 0 0 15,-4-4 0-15,-1 1 0 0,0-5 0 16,1 1 0-16,-4-3-225 0,-1-1-200 0,0 0-44 16,0 0-44-16,0 0-49 0,-14-10-438 0,8 2-1083 0,-2 2 479 15</inkml:trace>
  <inkml:trace contextRef="#ctx0" brushRef="#br0" timeOffset="30137.59">6942 13792 301 0,'-12'-3'332'16,"2"-1"20"-16,0 0 20 0,2 2 28 0,3 0 23 0,-2 0 10 15,2 1-11-15,-1-2-22 0,1 0-27 0,5 3-31 16,0 0-22-16,-4-1-23 0,4 1-27 0,0 0-22 16,0 0-29-16,0 0-21 0,0 0-21 0,27 1-20 15,-17-1-42-15,8-1-65 0,0 1-82 0,5 0-103 16,8-2-85-16,-2 1-97 0,2-1-105 0,-2-4-425 16,3 2-915-16,-1 1 405 0</inkml:trace>
  <inkml:trace contextRef="#ctx0" brushRef="#br0" timeOffset="30687.68">7440 13708 332 0,'-9'-5'483'0,"7"4"17"16,-1-1 2-16,3 2-14 0,0 0-32 0,-5-4-36 16,5 4-23-16,0 0-21 0,10-2-15 0,1 2-22 15,0-1-21-15,2 1-25 0,4-2-27 0,3 1-28 16,0 1-16-16,3 0-19 0,5 1-26 0,4-1-16 15,0-1-12-15,1 4-18 0,2-5-14 0,-2 4-7 16,3-2-17-16,-3 1-3 0,2-1-21 0,-4 1-4 16,0-1-6-16,-1 1-11 0,-2-2-1 0,-3 2-1 15,-3 0-11-15,-3-1-5 0,2 0 15 0,-2 0-20 16,-6 1 1-16,2-1-2 0,-2-1 0 0,-1 1-4 16,-1-1-1-16,-1 1 1 0,-2 0 0 0,-1-1-11 15,1-1 5-15,-3 0-6 0,3 0-5 0,-2 0 3 16,-2 0 7-16,-1-1-5 0,3-1 4 0,-6 1-6 15,1-3 5-15,-1 3 1 0,-1-2-3 0,-3 1 2 0,2-3 14 16,-1 1 3-16,-1 1 11 0,-5-2 7 16,2 1-2-16,-4-2-1 0,1 2-43 0,-1 0 0 15,-1-1 0-15,1 1 0 0,-6-1 0 0,5 1 0 16,0 3 0-16,1-2 0 0,0 2 0 0,5 2 0 0,-1-1 0 16,2 0 0-16,5 2 0 0,-9-1 0 0,9 1 0 15,0 0 0-15,0 0 0 0,0 0 0 16,9 9 0-16,0-2 0 0,4-4 0 0,5 3 0 15,-2 1 0-15,2-2 0 0,3 3 0 0,5 1 0 0,-9-1 0 16,10 1 0-16,-3 0 0 0,-6-3 0 0,-5-1 0 16,1 2 0-16,0-2 0 0,-5 1 0 0,0 0 0 15,0 1 0-15,-5-1 0 0,-1 1 0 0,-1-1 0 16,-2 4 0-16,-3-1 0 0,-2 0 0 0,0-1 0 16,-6 6 0-16,-1-4 0 0,2 1 0 0,-7 0 0 15,3 2 0-15,-1 0 0 0,-1-2 0 16,-1 0 0-16,1 1 0 0,2 0 0 0,-1 0 0 0,1 0-284 15,0-3-181-15,0 4-76 0,6-2-87 0,-6-1-418 16,6-2-1133-16,2-2 502 0</inkml:trace>
  <inkml:trace contextRef="#ctx0" brushRef="#br0" timeOffset="31070.15">8685 13516 3322 0,'5'-18'251'0,"0"1"-86"0,-2 1 29 15,-2 3 83-15,3 4 56 0,-8-4 14 16,4 1-19-16,-1 1-16 0,-3 1-19 0,0 0 5 0,3 5-15 15,-2 0-23-15,2 1-25 0,0 0-26 16,1 4-13-16,0 0-3 0,-11 10-5 0,5 0-4 0,2 3-11 16,-1 5-23-16,1 1-150 0,0 7 0 0,3 1 0 15,-2 0 0-15,3 0 0 0,0-1 0 0,3 2 0 16,-3 1 0-16,0 0 0 0,4-9 0 0,-3-1 0 16,3-1 0-16,-4 0 0 0,4-1 0 0,-3-2 0 15,-1-5 0-15,4 0 0 0,-4-1 0 0,0-2 0 16,0-3-127-16,0 0-275 0,0-4-48 0,-4 2-55 15,4-2-33-15,0 0-31 0,-9-12-365 0,5 4-1011 16,3-4 448-16</inkml:trace>
  <inkml:trace contextRef="#ctx0" brushRef="#br0" timeOffset="31319.9">8644 13602 529 0,'0'-20'172'0,"-3"-4"54"0,3 9 23 16,-1 2 24-16,1 1 34 0,-4 2 42 0,3 0 26 16,1 1 14-16,-1 1 2 0,1 2-10 0,0 0-24 15,0 2-28-15,0 1-27 0,0 3-10 0,6-4-23 16,-6 4-17-16,10 3-19 0,3 0-21 0,4 5-17 15,1 0-24-15,6 4-13 0,0 4-19 0,2-1-16 0,0 2-9 16,0 5-12-16,1-2-20 0,0 2-8 16,-3 0-16-16,-1 0-13 0,-4 1-8 0,0 1-9 15,-3-1 0-15,-5 2-4 0,-3-1-1 0,-7-2-6 16,-3-6-1-16,-2 1 0 0,-3 2 4 0,-5-2 15 0,-6 1 19 16,-4-4 13-16,-2 2 10 0,1 0 2 0,-7-2 0 15,2-3 6-15,-1-1-12 0,2-2-11 16,7-2-12-16,2-1 11 0,0 1-50 0,6-4-47 15,1-1-69-15,3 3-83 0,2-3-108 0,3-1-118 0,3 0-130 16,0 0-541-16,0 0-1175 0,16-11 520 0</inkml:trace>
  <inkml:trace contextRef="#ctx0" brushRef="#br0" timeOffset="31753.54">9201 13820 467 0,'-1'-4'543'0,"1"4"-12"0,-2-4-21 0,2 4-33 16,0 0-28-16,13-3-40 0,1 2-44 0,8 1-32 16,10-1-38-16,0-2-27 0,8 2-29 0,10 0-37 15,-10-3-42-15,13 3-42 0,-2 1-39 0,-14 0-37 16,1-3-26-16,-1 0-14 0,-1 1-9 0,-3-2-6 16,1-1-1-16,-14 2-2 0,-2 1 0 0,-4-2 2 15,-4-1 0-15,1 0 0 0,-6-2 5 0,0 2 0 16,-3 0 24-16,-1-2 14 0,-2 0 15 0,-1 0 8 15,-5-1 18-15,0 0 23 0,-1-1 11 0,-1 2 15 16,-5-1 18-16,1 0 14 0,0 2 15 0,2-2 21 16,-2 2 16-16,3 1 7 0,2 1 2 0,0 0-8 15,2 2-23-15,2-1-19 0,4 3-19 0,-2-1-13 16,2 1-13-16,0 0-34 0,10 7-83 0,-1-3 0 16,1 3 0-16,7 1 0 0,-1 1 0 0,4 2 0 15,1 2 0-15,1 1 0 0,-5-2 0 0,-2 3 0 16,-1 0 0-16,-4 1 0 0,-1 1 0 0,0-7 0 0,-5 6 0 15,-1 0 0-15,-5-1 0 0,1-2 0 0,-7 3 0 16,-2-3 0-16,-3 3 0 0,-2-3 0 16,1 0 0-16,-3-2 0 0,1 4 0 0,-1-6 0 15,2 0 0-15,1-3 0 0,1 1 0 0,1 0-218 0,1-2-102 16,7-3-58-16,0 2-78 0,3-3-89 0,1-1-501 16,0 0-1133-16,0 0 501 0</inkml:trace>
  <inkml:trace contextRef="#ctx0" brushRef="#br0" timeOffset="31987.68">10216 13622 254 0,'1'-5'470'0,"-1"-1"22"16,3 2 15-16,-2-1-1 0,0 2-34 0,3 1-35 0,0-2-33 16,7-1-30-16,2 3-39 0,5-2-25 0,3 2-33 15,7-1-24-15,1-2-27 0,-1 4-21 0,4-4-29 16,1 2-33-16,-2-3-45 0,-2 2-43 0,-2-1-43 15,-8 2-44-15,-2-2-54 0,-3 2-44 0,-4 0-42 16,-2-1-45-16,-3 1-42 0,-2-1-43 0,-3 4-26 16,-7-6-21-16,2 4-20 0,-8-1-258 0,-5 1-680 15,-4 1 301-15</inkml:trace>
  <inkml:trace contextRef="#ctx0" brushRef="#br0" timeOffset="32237.18">10391 13516 920 0,'-31'2'80'0,"6"2"53"16,3-1 21-16,2 0 23 0,0-1 25 0,2 0 24 15,6 0 47-15,-1-1 20 0,0-1 20 0,3 1 12 16,4 0 2-16,-2 2 1 0,4 1 11 0,0-2-2 15,0 2-1-15,3 0 5 0,0 0 0 0,-3 2-26 16,4 0-21-16,0 3-6 0,0-4-19 0,0 6-19 16,0 0-15-16,0 5-19 0,0-4-18 0,0 1-16 15,-1 5-16-15,-2 1-18 0,2 1-15 0,-2 6-81 0,2-1-52 16,-3 0 0-16,3-6 0 0,-3 0 0 16,1 8 0-16,2-9 0 0,1 1 0 0,-1 0 0 15,-2-2 0-15,3 1 0 0,3-3 0 0,-3-2 0 16,1-2 0-16,3-1 0 0,1-1 0 0,-1 2 0 0,5-4 0 15,1 0 0-15,3 0 0 0,3-1 0 16,3-2 0-16,0-2 0 0,2-2 0 0,6-1 0 16,3-2 0-16,-3 1 0 0,-1-1 0 0,4-5-243 15,-3 3-207-15,-8 2-65 0,0-4-82 0,-5 2-468 0,3 0-1153 16,-5-1 510-16</inkml:trace>
  <inkml:trace contextRef="#ctx0" brushRef="#br0" timeOffset="32420.14">10241 13919 401 0,'-12'-2'522'16,"3"0"30"-16,0-4 16 0,1 2 6 0,8 0-24 15,0 4-25-15,4-5-42 0,9-2-25 0,1 0-44 16,5 1-38-16,1 0-42 0,7-1-38 0,3-2-20 16,4 5-34-16,-2-3-48 0,0-3-67 0,-5 4-63 15,6 0-63-15,-7 2-80 0,-7 1-105 0,1-1-122 16,-7 3-129-16,1 0-138 0,-1-3-324 0,-3 2-972 15,0-1 430-15</inkml:trace>
  <inkml:trace contextRef="#ctx0" brushRef="#br0" timeOffset="32904.15">10774 13847 4232 0,'0'0'571'0,"0"0"-281"16,0 0-69-16,4-13 7 0,1 11 47 0,3-3-6 15,6-1-19-15,-4 1-20 0,12-1-36 0,5-1-11 16,0 1-11-16,-2 1-16 0,5-1-12 0,-1 3-17 16,0-1-15-16,2 0-12 0,-3 3-6 0,5-1-15 0,-1 2-17 15,2-1-44-15,3 2-25 0,-3-1-20 16,-3 2-18-16,-2-1-17 0,-1-1-11 0,-7 1-5 16,-2-2-7-16,-1 2-5 0,1-1-3 0,-6 0 4 15,0 0 12-15,-4 0 4 0,-2-1 11 0,2-2 3 0,-1 0 2 16,-3 1 7-16,-1-1 3 0,-3-3 4 0,0-1 5 15,-2 3 2-15,1-5 5 0,-5 3 3 0,0 0 3 16,-6-2 1-16,0-1 22 0,0 4 9 0,-5-5 21 16,2-1 20-16,-2 3 22 0,0-1 22 0,5 2 21 15,1 2 25-15,1-3 14 0,0 2 14 0,2 3 6 16,2 0-3-16,3 0-8 0,-2 1-12 0,4 2-129 16,0 0-20-16,0 0 0 0,0 0 0 0,20 0 0 15,-10 3 0-15,2-1 0 0,2-1 0 0,3 5 0 16,-1 0 0-16,-2 1 0 0,4 0 0 0,-8 1 0 15,3 0 0-15,-4 0 0 0,1 4 0 0,2 3 0 16,-6-5 0-16,-2 2 0 0,-1 3 0 0,-1 1 0 16,-2 2 0-16,-2-2 0 0,-2 1 0 0,-3 1 0 15,1-1 0-15,-4 0 0 0,-2-2 0 0,3 1 0 16,-1 0 0-16,1-2 0 0,0-4 0 0,0 4-246 0,4-6-100 16,0 0-38-16,1-2-34 0,2-1-51 15,-1 0-53-15,4 0-446 0,3-1-1049 0,0-3 465 16</inkml:trace>
  <inkml:trace contextRef="#ctx0" brushRef="#br0" timeOffset="33569.68">11696 13697 11 0,'6'-18'442'0,"2"1"9"0,1 2 13 16,0 0 24-16,-3 6 20 0,-2-1 8 0,4-1 1 0,-3 7-9 16,-2-1-40-16,3-1-38 0,-4 5-27 0,-2 1-16 15,8 1-22-15,-3 3-28 0,1 3-30 16,-1 2-28-16,2 1-27 0,-3 7-20 0,1-1-22 0,-1 2-23 15,0 0-20-15,-1 8-15 0,-3-2-42 0,3 2-110 16,-2-7 0-16,-3 7 0 0,0-7 0 0,-1 1 0 16,1-2 0-16,0-1 0 0,-1-1 0 15,1-6 0-15,0 0 0 0,1 0 0 0,-2-2 0 0,2-4 0 16,0 4-16-16,1-3-70 0,-1 0 7 0,1-5-1 16,0 3-4-16,0-3 2 0,0 0 9 0,0 0 7 15,2-12 5-15,-1 3 8 0,1 0 6 0,-2-4 3 16,1-5 9-16,-2-1-2 0,1-11 10 0,0 1 4 15,-3-1 12-15,2-3 18 0,0-2 5 0,1-1 14 16,-2-11 3-16,4 11 9 0,-1-11 16 0,0 13 14 16,-1 0 8-16,1 2 18 0,2 3 6 0,0-1 16 15,-2 7 5-15,2 3 0 0,0 2-79 0,4 3-42 16,-4 4 0-16,5-2 0 0,1 8 0 0,2 0 0 16,2 0 0-16,5 2 0 0,0 5 0 0,4 2 0 15,0 3 0-15,-4 0 0 0,6 7 0 0,-1 1 0 16,-3 2 0-16,-6-2 0 0,-1 1 0 0,-3 2 0 15,-6 0 0-15,-1 0 0 0,-3 1 0 0,-3 0 0 16,-1 1 0-16,-6-2 0 0,-3-2 0 0,-6 4 0 0,0-1 0 16,0-2 0-16,0-8 0 0,2 2 0 0,-1 1 0 15,3-6 0-15,-2 1 0 0,4-4 0 16,4 2 0-16,-2-2 0 0,5-2 0 0,0 2 0 16,2-2 0-16,1 1 0 0,3-2 0 0,0 0 0 0,0 0 0 15,0 0 0-15,24-2 0 0,-13 3 0 0,2-1 0 16,8 1 0-16,-2-1 0 0,4 2 0 0,-3 1 0 15,2-1 0-15,-1 3 0 0,0 0 0 0,0 2 0 16,-3 2 0-16,-2-1 0 0,2 3 0 0,-1-1 0 16,-4 2 0-16,-1 1 0 0,-1-3 0 0,-2 5 0 15,-3-1 0-15,-1-3 0 0,-3 1 0 0,0 0 0 16,-4-1 0-16,0 2 0 0,-4-2 0 0,1-1 0 16,-3 1 0-16,0-2 0 0,-3-1 0 0,-5 2 0 15,1 0 0-15,-2-5 0 0,-2 1 0 0,1-1 0 16,-3-2 0-16,-1-1 0 0,-5-2 0 0,6 2 0 15,0-2 0-15,-7 2-285 0,7-1-127 0,-1 2-119 16,2 2-150-16,0-3-366 0,0 2-1135 0,3 1 502 16</inkml:trace>
  <inkml:trace contextRef="#ctx0" brushRef="#br0" timeOffset="33987.72">12330 13630 3923 0,'0'0'315'0,"-3"-5"-51"0,3 5-30 16,-1-3 47-16,-2-1 39 0,3 4 16 0,0 0 0 15,0 0-27-15,7-6-22 0,-5 3-15 0,6 0-15 16,-3 1-17-16,4-2-24 0,4 3-23 0,0-1-16 15,2-1-17-15,5-2-89 0,-2 5-71 0,0-3 0 0,3 0 0 16,7 1 0-16,1 2 0 0,-11 0-123 16,0 1-194-16,-4 1-75 0,-1 1-62 0,-3 1-50 15,-4 0-48-15,2 0-424 0,-6 3-1055 0,-3-1 467 16</inkml:trace>
  <inkml:trace contextRef="#ctx0" brushRef="#br0" timeOffset="34120.14">12502 13693 834 0,'-19'8'187'15,"2"-1"25"-15,0 0 0 0,5-2 10 16,-1 0 33-16,4 0 33 0,2-3 34 0,0 0 20 15,1 1 8-15,2 0 13 0,2 4 7 0,2-7-18 0,3 3-13 16,4 1-19-16,0-3-23 0,6 2-36 0,6-3-15 16,-1 3-35-16,13-2-27 0,-2 2-63 0,3-4-61 15,4-2-76-15,-3 1-81 0,2-1-112 16,-1 3-105-16,-2-2-112 0,-4-1-455 0,4 2-955 0,0 0 422 16</inkml:trace>
  <inkml:trace contextRef="#ctx0" brushRef="#br0" timeOffset="34586.67">13003 13529 380 0,'-5'-14'475'0,"1"1"19"15,0 2 20-15,3-1 5 0,0-2 2 0,2 1-18 16,7 0-30-16,1 0-29 0,5-1-23 0,1 0-26 16,3 5-35-16,0-1-32 0,1 0-30 0,1 3-35 15,0 3-22-15,0-1-34 0,-1 2-13 0,-1 2-22 16,-4 1-19-16,-1 2-20 0,1 1-27 0,-5 2-27 15,0 1-14-15,-3 2-12 0,-3 2-8 0,-3 2-13 16,0 5-15-16,-4-1-5 0,-2 1-7 0,-6 5-2 16,1-5-2-16,-6 4 7 0,-1 0-9 0,2-2 11 15,-1-5-10-15,0-1-1 0,1 2 7 0,3-3 2 16,-1 1-12-16,1-2 6 0,3-5 3 0,2 1-6 16,2 0 6-16,2-3 1 0,1-1 4 0,1 2 16 15,1-2-1-15,1-3 1 0,5 3 2 0,1-2-8 16,4 1 0-16,4-1-2 0,3-1 0 0,2 0 0 0,4 2-5 15,-4-1 6-15,11 0-18 0,-7 1-1 0,5 3 0 16,0-2 0-16,-9 3 0 0,0 2 0 16,-1 0 0-16,-2 2 0 0,0 1-6 0,-4 3-8 15,-2 0 5-15,0 4 0 0,-5-1 1 0,-1 2-10 0,-3 0 17 16,-2-1-10-16,-4 2 2 0,-3-1 12 0,-2-2-5 16,-3-2 8-16,-2-1-19 0,-6 1 16 0,2-4 17 15,-1-2 19-15,-6 0-10 0,-3-2-29 16,1-1 0-16,-2-2 0 0,2-3 0 0,7-2 0 0,1-2 0 15,0-2 0-15,2-1 0 0,0 2 0 0,3-5 0 16,1-1 0-16,1 4-50 0,4-2-401 0,0 2-186 16,-1 1-539-16,6-1-1273 0,-1 4 563 0</inkml:trace>
  <inkml:trace contextRef="#ctx0" brushRef="#br0" timeOffset="35370.15">5205 15152 312 0,'-5'-4'443'16,"1"3"20"-16,0-1 8 0,-2 0 4 0,6 2-16 15,-8-3-17-15,4 2-17 0,4 1-22 16,-5-2-20-16,5 2-39 0,0 0-23 0,0-5-36 0,0 5-24 15,17-5-24-15,-6 1-32 0,10 1-19 0,7-2-21 16,4 0-38-16,-3 2-53 0,4-1-66 0,3 2-67 16,1-1-73-16,-1 0-84 0,0 2-58 0,-4 1-69 15,-4 1-67-15,1 1-75 0,-15-2-277 16,0 3-825-16,-2 0 365 0</inkml:trace>
  <inkml:trace contextRef="#ctx0" brushRef="#br0" timeOffset="35503.83">5356 15254 2656 0,'-35'12'249'0,"4"-1"-85"15,3 0-14-15,8-4 57 0,7-1 16 0,2-2 5 0,2-1-9 16,1 1-4-16,7-1-7 0,1 0 3 16,5 2-14-16,5-4-14 0,12 2-18 0,7 0-14 0,4-3-18 15,7 2-30-15,16-3-75 0,0 1-94 0,5-2-114 16,-4 7-150-16,3-9-523 0,31 1-923 16,-32 6 409-16</inkml:trace>
  <inkml:trace contextRef="#ctx0" brushRef="#br0" timeOffset="36220.67">14164 15491 2652 0,'-14'1'161'0,"3"-1"-60"0,0 1-41 16,-2-1 36-16,4 0 32 0,3 0 21 0,-1-1-5 15,7 1-20-15,-11 0-34 0,11 0-10 0,-8-1-52 16,8 1-60-16,0 0-70 0,0 0-84 0,0 0-116 16,0 0-231-16,32 2-575 0,-12-3 255 0</inkml:trace>
  <inkml:trace contextRef="#ctx0" brushRef="#br0" timeOffset="36453.21">15944 15620 3800 0,'4'-5'279'0,"1"2"-171"16,-3-1-45-16,4 2 7 0,-4 0 5 0,-1-2 7 0,-1 4 0 15,2-4 6-15,-2 4-8 0,0 0 11 0,5-5-11 16,-5 5-12-16,0 0-14 0,0 0-16 0,0 0-25 15,0 0-58-15,0 0-74 0,0 0-72 0,0 0-95 16,0 0-119-16,-8 13-267 0,2-10-726 0,1 2 322 16</inkml:trace>
  <inkml:trace contextRef="#ctx0" brushRef="#br0" timeOffset="39020.15">6429 15000 281 0,'4'-11'389'0,"1"-1"18"0,0 1-1 0,0 3-11 16,-2 1-4-16,3 0-19 0,-6 4-28 0,1-2-27 15,2 3-16-15,-3 2-12 0,0 0 6 0,0 0-13 16,-8 21-20-16,0-5-7 0,-5 7-13 0,-3 2-14 16,2 0-19-16,-4 5-15 0,0 3-21 0,-1-1-14 15,-7 6-12-15,5-6-15 0,2-3-14 0,0 2-13 16,-1-2-7-16,4-3-10 0,3-3 2 0,3-8 7 16,2-4-7-16,3-1 4 0,1-5 19 0,0-1 4 15,2-2 4-15,2-2-10 0,0 0-7 0,6-16-9 16,3-2-7-16,7-6-2 0,-1-4-7 0,4-1-52 15,-1 0-27-15,10-15 0 0,2-3 0 0,-5 1 0 16,2 0 0-16,2-2 0 0,-2-3 0 0,2 1 0 16,-3-2 0-16,-3 2 0 0,-2 6 0 0,-7 13 0 15,1 3 0-15,-1 6 0 0,-3 6 0 0,-3 5 0 16,-1 2 0-16,-2 2 0 0,0 6 0 0,-5 1 0 16,0 0 0-16,9 19 0 0,-5-2 0 0,-4 11 0 15,2 4 0-15,3 2 0 0,-6 14 0 0,2-1 0 16,3-1 0-16,-3-10 0 0,-1 8 0 0,0-6 0 15,4-4 0-15,1 0 0 0,2 0 0 0,-3 0 0 16,-1-1 0-16,3-4 0 0,2-2 0 0,0-1 0 16,-3-2 0-16,3-6 0 0,-3 0 0 0,0-2 0 15,-1-7 0-15,0-2 0 0,-3-1 0 0,0-4 0 16,2 2 0-16,-3-4-41 0,0 0-338 0,0 0-80 16,-8-13-75-16,3 0-76 0,-5-2-418 0,-8-4-1114 15,5 3 492-15</inkml:trace>
  <inkml:trace contextRef="#ctx0" brushRef="#br0" timeOffset="39170.67">6436 15177 21 0,'-7'-1'373'0,"3"0"-10"0,4 1 9 0,-10-1 18 15,10 1 13-15,-6-2 6 0,6 2-5 0,-2-3-20 16,2 3-18-16,0 0-25 0,13-6-24 0,-1 4-24 16,-1-1-30-16,7 1-24 0,0-2-28 0,5 0-35 15,5 2-71-15,-1 0-93 0,4-2-104 0,-2 4-126 16,-1 0-126-16,0 0-454 0,3 0-865 0,-4-2 382 15</inkml:trace>
  <inkml:trace contextRef="#ctx0" brushRef="#br0" timeOffset="39603.76">6986 15157 2857 0,'0'0'310'0,"-20"-9"-56"15,15 7 17-15,1 0 49 0,0-2 16 0,4 4-16 16,-5-5-36-16,0 3-48 0,5 2-18 0,0 0 4 15,9-6 1-15,-4 5-21 0,7 0-8 0,7 1-17 16,1-2-15-16,8 4-25 0,2-2-11 0,7 0-8 16,1 1-12-16,-1 0-19 0,18 0-20 0,-3-1-33 15,1 1-40-15,-1-1-18 0,0-1-3 0,-12 1-20 16,-4-2-23-16,-3 1-14 0,-1-2-5 0,-2 2 4 16,-10 0 10-16,-3-2 12 0,-5 2 3 0,-5-3 4 15,-2 1 8-15,-4-1 4 0,-1 0 7 0,-4-3 16 16,-2 4 19-16,-3-3 15 0,-8-3 14 0,2 3 21 15,-2 1 25-15,-3-4 15 0,3 3 25 0,2-1 22 16,1 1 5-16,0 0 19 0,2 2 16 0,2 0-7 16,3 1-5-16,2 2-22 0,1-4-14 0,1 3-8 15,3 2-40-15,0 0-79 0,20-1 0 0,-7 2 0 16,1 0 0-16,4 1 0 0,4 4 0 0,1-1 0 16,-4 0 0-16,7 7 0 0,-7-4 0 0,-1 3 0 0,-2-1 0 15,0 1 0-15,-4 0 0 0,0 3 0 16,-7-3 0-16,-1-1 0 0,-4 4 0 0,0 1 0 15,-6 1 0-15,-1 0 0 0,-6 0 0 0,3 0 0 16,-3-2 0-16,-6 5 0 0,0-2 0 0,2-6 0 16,-2 7 0-16,4-5-228 0,2 2-198 0,-1-1-104 15,4-1-119-15,1-4-411 0,0 2-1148 0,5-4 508 16</inkml:trace>
  <inkml:trace contextRef="#ctx0" brushRef="#br0" timeOffset="39887.22">8226 14961 159 0,'9'-14'578'16,"-4"4"20"-16,0 0 13 0,-1 3 2 0,0 2-7 16,-3 1-31-16,-1-1-41 0,0 5-51 0,3-2-45 15,-3 2-36-15,0 0-27 0,-4 14-23 16,0-3-22-16,-4 5-26 0,2 2-29 0,1 1-26 0,-3 4-24 15,2 3-24-15,-2 0-19 0,2-1-81 0,-2 0-101 16,6-5 0-16,-4 3 0 0,5-4 0 0,-2 0 0 16,2-2 0-16,1 0 0 0,0-5 0 0,0-1 0 15,1-1 0-15,-2 0-305 0,2-6-55 0,2-1-81 16,-3-3-60-16,0 0-63 0,0 0-440 0,0 0-1086 16,0-21 480-16</inkml:trace>
  <inkml:trace contextRef="#ctx0" brushRef="#br0" timeOffset="40119.9">8199 15031 95 0,'0'-24'266'0,"0"6"30"0,0 1 10 0,0 0 17 0,-1 0 36 16,1 6 25-16,0 1 14 0,0-2 13 0,0 5-5 16,1-1-25-16,-1 2-19 0,3 1-33 0,-2-1-27 15,4 5-14-15,-1 0-12 0,-4 1-18 0,18 4-29 16,0 3-18-16,0 1-19 0,6 6-16 0,3 1-32 16,1 2 1-16,-1 2-15 0,2 2-13 0,-5 0-9 15,6 3-12-15,-8-1-9 0,-2 3-13 0,-6-3-6 16,3 1 1-16,-10-1-15 0,0 1 1 0,-6-6-18 15,-2 4 11-15,-8-4-5 0,-5 4 6 0,-7-4 4 16,0 2-9-16,-9-5 2 0,2 1-4 0,2 2-21 16,-4-4 18-16,4 0-25 0,4-11-49 0,5 5-57 15,0-2-73-15,3-2-75 0,8-1-97 0,-2-2-122 16,8-1-121-16,0-9-408 0,0 9-1069 0,14-13 473 16</inkml:trace>
  <inkml:trace contextRef="#ctx0" brushRef="#br0" timeOffset="40503.18">8879 15218 3164 0,'13'1'361'16,"-5"-1"-138"-16,-2 0-9 0,2 0 44 0,0 0 18 15,0 1-3-15,4-1-31 0,7 0-40 0,2 0-39 16,10 0-15-16,1-2-14 0,5 0-14 0,3-2-10 16,16 3-12-16,0-3-14 0,-1 3-30 0,-2 0-35 15,-1-2-35-15,-12 2-27 0,-1-1-25 0,-3 2-27 16,-8-1-12-16,2 0-16 0,-12-2-5 0,-6 2 23 15,-1 1-12-15,-5-4 16 0,-2 2 11 0,-3-3 7 16,-3 0 11-16,-4 2 12 0,-1-5 26 0,-6 3 34 16,-5-4 24-16,2 0 26 0,-1 3 29 0,-9-5 37 15,7 4 28-15,-1-1 18 0,2 1 23 0,2 3 21 16,4-2 8-16,0 2 12 0,6 1-15 0,-2 1-12 16,3 0-21-16,5 2-33 0,0 0 3 0,0 0-13 15,0 0-11-15,18 4-26 0,-7 2 6 0,7 2-16 16,0 1-6-16,1 1-7 0,8 2-12 0,-3 3-7 15,1-1-3-15,-4 2-7 0,-8 0-5 0,0-2-3 0,-3 1-38 16,-2 1 0-16,-1-1 0 0,-4 2 0 16,-4 1 0-16,-4 8 0 0,-3-8 0 0,-1-1 0 15,-5 4 0-15,0-5 0 0,-6 2-76 0,-1 3-95 16,-2-5-72-16,4-6-86 0,4 2-106 0,-5-2-132 0,5-3-495 16,2-1-1150-16,3-2 509 0</inkml:trace>
  <inkml:trace contextRef="#ctx0" brushRef="#br0" timeOffset="40737.67">10184 14996 4907 0,'-3'-12'481'0,"2"3"-210"0,1-1-34 0,-5 2 41 15,5-2-4-15,-1 4-4 0,1-1-32 0,-3-1-26 16,6 2-40-16,-2-1-13 0,3 1-11 15,2-1-21-15,3 2-14 0,4 0-9 0,6-1-12 0,1-1-41 16,9 1-46-16,-1 1-44 0,0 0-42 0,6 2-49 16,-7 0-31-16,4 2-69 0,-3-1-63 0,-6 0-73 15,-6 0-46-15,-4 1-56 0,-2 1-49 0,-2 0-390 16,-6-2-984-16,-2 2 436 0</inkml:trace>
  <inkml:trace contextRef="#ctx0" brushRef="#br0" timeOffset="40987.8">10406 14857 699 0,'-28'1'147'0,"0"0"40"0,6-1 19 16,2 2 25-16,-1 0 42 0,6-1 59 0,0 1 29 15,2-2 32-15,-1 2 13 0,6-2 5 0,0 1-11 16,1-1-12-16,1 1-5 0,2 0-13 0,-3 0-6 16,7-1-5-16,-5 4-23 0,1 0-11 0,3 2-16 15,-4-1-15-15,0 5-17 0,1 0-25 0,0 2-21 16,-1 3-23-16,0 2-159 0,-4 0-49 0,1 7 0 16,-1 1 0-16,-1-1 0 0,1 1 0 0,2-2 0 15,0 1 0-15,5-3 0 0,-2-2 0 0,4 6 0 16,-3-6 0-16,3-1 0 0,0-1 0 0,5-1 0 15,3 1 0-15,1-2 0 0,6-2 0 0,-1 2 0 16,12-2 0-16,-2-2 0 0,7-3 0 0,1-4 0 16,2-2 0-16,2-3 0 0,0-1 0 0,-3-2 0 15,-1-3 0-15,0 0-261 0,-6-2-258 0,-7 1-81 16,-6-3-536-16,2-2-1230 0,-7 3 545 0</inkml:trace>
  <inkml:trace contextRef="#ctx0" brushRef="#br0" timeOffset="41153.6">10197 15177 376 0,'-13'-3'418'0,"0"0"33"0,3 1 28 0,2 1 8 16,2-1-3-16,2 0-32 0,4 2-24 0,0 0-26 15,9-7-31-15,1 6-35 0,2-3-25 0,8 2-33 16,7-2-27-16,2 3-28 0,1 0-21 0,4 0-64 16,-2 1-75-16,4 0-105 0,1-2-126 0,-4 5-156 15,3-2-182-15,-3 0-346 0,-1-1-923 0,-4 2 408 16</inkml:trace>
  <inkml:trace contextRef="#ctx0" brushRef="#br0" timeOffset="41619.9">10811 15157 436 0,'-1'-6'570'0,"1"1"9"0,4-1-3 0,0 0-17 15,2 0-27-15,8 0-27 0,3-1-33 0,5 0-37 16,6 1-37-16,2 1-38 0,4 1-30 0,0 2-34 15,2-1-29-15,2 3-29 0,1 0-26 0,12 2-21 16,-12 0-17-16,16 0-24 0,-5-2-37 0,-13 3-39 16,1-2-35-16,0 2-26 0,-4-2-24 0,2 1-30 0,-3 1-28 15,-1 0-14-15,-2-2-7 0,-11-1 1 16,-3 0 6-16,-3 0 10 0,-4-1 2 0,-4 0 3 16,-1 0 2-16,-3-2 9 0,-1 3 1 0,-5-8 11 15,0 3 2-15,-3-2 9 0,-1-1-5 0,-7-2 25 16,0 0 22-16,1-2 22 0,0 4 23 0,-1-4 20 15,2 2 30-15,-2 0 10 0,2-1 15 0,2 2 15 0,3 1 6 16,0 1 7-16,3-1 0 0,1 3 5 16,1 0-9-16,0 1-9 0,3 0-16 0,1 4-118 15,2-4-9-15,6 4 0 0,-2-2 0 0,7 5 0 0,-1-1 0 16,7 4 0-16,-5 2 0 0,4 0 0 0,1 2 0 16,-4 0 0-16,7 6 0 0,-8-3 0 15,0 2 0-15,-5-1 0 0,0 2 0 0,1 0 0 16,-5 1 0-16,-6 0 0 0,1 0 0 0,-9 0 0 0,0-2 0 15,-5 6 0-15,-4-2 0 0,-1-1 0 0,-4 0 0 16,3-2 0-16,-2-1 0 0,4-4 0 0,0 1 0 16,3-3-46-16,-3 0-280 0,9-4-77 0,0 0-70 15,0 3-67-15,5-6-83 0,3-1-341 16,1-1-1043-16,0 0 461 0</inkml:trace>
  <inkml:trace contextRef="#ctx0" brushRef="#br0" timeOffset="41953.63">12146 15029 194 0,'7'-7'526'0,"1"-1"13"0,-3-1 2 0,2 1-7 16,-5-1-19-16,1-1-36 0,-2 0-26 16,-1 1-30-16,0-1-34 0,0 2-35 0,-1 0-27 0,-1 1-29 15,0 1-2-15,-2 2-31 0,0 0-24 0,2 0-20 16,-6 2-22-16,-1 2-27 0,-1 1-16 0,-2 4-13 15,-6 3-13-15,2 3-8 0,-5 5 1 0,0 2-9 16,1 2 4-16,0 2-10 0,1 2-6 0,3 1-3 16,4-1-89-16,0 1-10 0,6-1 0 0,2 3 0 15,5-3 0-15,3 2 0 0,1-8 0 0,5 0 0 16,6 2 0-16,5 0 0 0,0-2 0 0,3 1 0 16,2-2 0-16,4-4 0 0,1-1 0 0,-4-5 0 15,0-1 0-15,-8-2 0 0,1-2 0 0,1-3 0 16,-3 0 0-16,-2-3 0 0,-3 0 0 0,-4-3 0 15,2 3 0-15,-2-3 0 0,2 0-73 0,-9 5-240 16,3 0-124-16,-1-5-157 0,-1 2-535 0,-6 1-1224 16,3 4 542-16</inkml:trace>
  <inkml:trace contextRef="#ctx0" brushRef="#br0" timeOffset="42220.66">12511 15021 301 0,'0'-2'524'0,"-2"-3"22"0,2 5 6 0,-3-5-9 15,3 1-16-15,0 4-22 0,3-8-34 0,1 4-44 16,-1 0-35-16,4-1-45 0,-1 3-30 0,7-2-32 15,-2 2-28-15,5-1-29 0,0 0-53 0,5 1-72 16,-1 2-83-16,1 2-98 0,-1-2-104 0,1 2-108 16,-2 2-94-16,1 4-114 0,-8-3-350 0,-1 0-919 15,-1 2 406-15</inkml:trace>
  <inkml:trace contextRef="#ctx0" brushRef="#br0" timeOffset="42387.58">12621 15177 267 0,'-11'5'388'0,"-1"-1"29"0,3-1 41 0,4 0 39 15,-1-2 26-15,-1 0 1 0,7-1-20 0,0 0-35 16,0 0-25-16,0 0-32 0,0 0-36 0,32-5-35 16,-14 2-38-16,5-2-29 0,5 1-34 0,0 1-63 15,3 1-77-15,1-4-102 0,-4 4-87 0,4 0-135 16,-4 1-167-16,0 1-191 0,-6 0-323 0,7-3-979 16,-6 3 433-16</inkml:trace>
  <inkml:trace contextRef="#ctx0" brushRef="#br0" timeOffset="42736.86">13075 14963 379 0,'-9'-10'558'0,"2"1"11"0,1-1-7 16,3 0-26-16,2 3-35 0,4 1-47 0,-2-1-36 16,8 1-48-16,0-1-38 0,9 2-36 0,1-1-24 15,2 2-26-15,7 3-40 0,1-1-26 0,-1 2-16 16,0 0-35-16,-1 0-22 0,-5-1-13 0,-6 1-10 15,2 0-12-15,0-1-6 0,-6 1-3 0,-6 0-7 16,0 0-4-16,2-2 0 0,-4 1 0 0,-4 1 7 16,4-4 9-16,-4 4 12 0,0 0 17 0,0 0 8 15,-10-6 3-15,10 6 1 0,-7 0-7 0,7 0 4 16,-9 4 9-16,0 0-1 0,6 2 3 0,-4 4 9 16,-1 3-111-16,3 4-15 0,-1 0 0 0,2 3 0 15,3 4 0-15,0 4 0 0,2-2 0 0,3 4 0 16,4-1 0-16,0 0 0 0,1 1 0 0,-4 0 0 15,9 2 0-15,-7-2 0 0,-1-2 0 0,2 2 0 0,-2-1 0 16,-5-3 0-16,2-6 0 0,-2-3 0 16,-1-3 0-16,0 1 0 0,0-2 0 0,-5-1-126 15,1-2-315-15,-8-4-75 0,0 0-83 0,-6-4-487 16,1-2-1175-16,-2-2 521 0</inkml:trace>
  <inkml:trace contextRef="#ctx0" brushRef="#br0" timeOffset="42887.67">13139 15294 48 0,'-5'-11'390'0,"1"0"11"0,3 1 34 0,-1 1 24 16,2 0 15-16,3 0-4 0,3 0-24 0,2 1-30 16,2 2-33-16,7 0-42 0,2 2-35 0,1 0-30 0,10 1-31 15,-1 2-57-15,3-1-77 0,-1 2-100 0,3 0-122 16,-1 1-127-16,3 1-130 0,-5-2-413 0,3 0-846 16,-3 0 375-16</inkml:trace>
  <inkml:trace contextRef="#ctx0" brushRef="#br0" timeOffset="43037.71">13850 15174 374 0,'0'0'516'0,"0"0"35"0,0 0 36 15,0 0 16-15,0 0-7 0,3-6-34 0,-3 6-54 16,4-3-51-16,-4 3-52 0,6-1-53 0,1 1-86 0,-7 0-114 16,0 0-132-16,0 0-169 0,10 2-188 0,-10-2-205 15,-3 6-279-15,3-6-888 0,-10 5 393 16</inkml:trace>
  <inkml:trace contextRef="#ctx0" brushRef="#br0" timeOffset="45420.71">8704 10163 281 0,'1'-6'336'15,"0"2"-15"-15,1 0-16 0,-1 0-20 0,-1 1-18 16,0 3-17-16,0 0 4 0,3-3-7 0,-3 3 0 16,0 0-13-16,1 14-2 0,-2-3 3 0,-2 5-18 15,-3 10-7-15,-3 3-6 0,-1 3-30 0,-2 1-1 16,-6 10-8-16,0 4-10 0,0-4-6 0,-1 3-12 15,1-3-12-15,-1 6-11 0,0 3-13 0,0 4-10 16,-3 0-2-16,3 1-13 0,4-4-11 0,3-2-4 16,2-1-5-16,1-2-8 0,6 1-4 0,2-14-6 15,5 1-2-15,0 0-4 0,2-4 0 0,7 2-5 16,1-2-5-16,5-1 0 0,2-5-3 0,4 0-10 0,5-4-15 16,4 0-14-16,-1-5-4 0,17 3-15 15,-11-7-1-15,0-5 7 0,16 1-1 0,-4-3 6 16,1-3-1-16,-12-1 5 0,15-2 9 0,0-2-6 15,-18 0 4-15,18-3 8 0,-5-1-1 0,-13 4 5 0,4-1 4 16,-3 6 6-16,2 1 2 0,-4 5-1 0,-1 6 5 16,-4 1-2-16,-3 6-1 0,-1 6 0 15,-4 3-2-15,5 8 2 0,-6 4-2 0,-5 2-1 0,0 0 4 16,-1 1-2-16,-5-2-4 0,-4-9-3 0,2 1 1 16,1-1-3-16,-3-2-1 0,5 3 2 0,-2-6-4 15,4-3 2-15,2-2-2 0,0-1-1 16,7-3 6-16,-2-5 3 0,-2-3 1 0,6-3 3 0,5-1-1 15,3-3-1-15,4-3 4 0,-2-4-4 0,5 0-4 16,10-5 0-16,1 0 0 0,-11-2 0 0,14-2 2 16,-7-4-2-16,4-2 2 0,-1-1-3 0,-1 0 1 15,-2-2-3-15,-10 6 2 0,-1 1-2 0,0 1 1 16,-2 2 0-16,-2 2 1 0,-1 5 1 0,-3 2-1 16,-8 2 6-16,2 4 1 0,3 2-4 0,-8 0 8 15,0 4 0-15,6 4-1 0,-3-2-5 0,3 3 3 16,0 1-2-16,-8-5-3 0,3-1 5 0,5 4-3 15,4 0-3-15,1-5 3 0,3-2 0 0,1-1-2 16,6-3 5-16,-1-1-8 0,2-4-2 0,13-1 7 16,-1-3-2-16,-1-2-2 0,-10 0 1 0,12-2 3 15,-11 0-8-15,10-3 11 0,-1 0-7 0,0-2-1 16,-12 3 8-16,12-4-8 0,0 2 3 0,-13 3-2 16,-1-4-2-16,2 3 1 0,-2-1 0 0,-3 4-1 15,3 0-2-15,-6 3 4 0,1 3-1 0,-10 2 1 16,0 3-2-16,6 2-1 0,0 3 0 0,-9 2 1 15,6 3 2-15,-1 2-3 0,-2 0 3 0,-1 1 0 16,-1 2-2-16,-1 0 1 0,1 4-4 0,2-1 5 0,-1-2 0 16,-1 0-2-16,4-2 4 0,0-1-3 0,0-1 2 15,2-2-1-15,0 1-3 0,4-4 3 16,2-3 0-16,1-4 0 0,-1 1 0 0,2-1 2 16,2-3-3-16,-1 3 0 0,-1-3 1 0,4-1-2 0,-2-1 1 15,2-2-2-15,0-1 3 0,-2 0 0 0,-1-4-1 16,-5 0 1-16,2 0 1 0,-3 2-1 0,-6-1 2 15,-5 3 1-15,-5-1-5 0,1 3 0 0,-4 2-1 16,0 0 3-16,-3 1 14 0,-1 3 2 0,-2-1-1 16,-2 5 3-16,-1 6-7 0,-1 3 0 0,-2-1 0 15,2 4-1-15,-1 5 0 0,0-5-1 0,1-1-6 16,0 7-6-16,1-7-4 0,2 5-3 0,2-5 6 16,3-1-1-16,-1-2-1 0,4-2 1 0,0 1 1 15,2-2-3-15,3-1 6 0,2-3 0 0,1 0 3 16,1-2-1-16,9 0 2 0,-9-3 0 0,8-1-4 15,-5 0 5-15,0-2-3 0,-2-2 2 0,3-1-1 16,-5 1 0-16,2 0-3 0,-6-1 10 0,2-2-7 16,-6 0-1-16,3 2 3 0,-3-2 5 0,-5 3 0 15,3-1 3-15,-3 1-2 0,-5 1-4 0,7 1 4 16,-7-1 4-16,4 8 2 0,-2-2 2 0,-1 6 1 16,0 4-1-16,2-1-2 0,-4 2-2 0,2 0 1 15,0 2-4-15,4 6-2 0,-5-4-1 0,3 4 3 16,2-6 2-16,0 5-3 0,0-4-5 0,1-2-1 0,1 1-1 15,0-1 1-15,1 1-3 0,1-2 1 16,5 0 2-16,0 4-2 0,0-6-2 0,-1-2 5 16,5-2-4-16,-4-3-2 0,1 2 6 0,-3-6-4 15,4 3 3-15,-5-2-5 0,2 0 1 0,-1-4 3 0,-2 2-1 16,1 1-3-16,-4-1 2 0,-2-1 0 0,1 1-1 16,-1-3 2-16,-3 2 1 0,-2-2-3 0,4 2 1 15,-6 5-4-15,-2-1 4 0,-3 2-2 0,-2 6 2 16,-2 0-4-16,1 1 4 0,-1 2-4 0,0 1 2 15,-2 4 0-15,0 2 1 0,4-1 1 0,3-5-7 16,-1 7 4-16,5 0-2 0,-3 0 1 0,4-6 3 16,-1 1-5-16,5-1 1 0,4-1 0 0,-1 1 1 15,0-1-4-15,3 0 5 0,-1-1-6 0,2 1 4 16,-2-3 1-16,1 2 0 0,-2 1 1 0,0 0-2 16,-1 0 0-16,-1-2 2 0,-1 2 1 0,-3-1-2 15,-1 8 0-15,-1 3 1 0,-2-1 2 0,-3 0 2 16,1-2-3-16,-2 1-1 0,1-1 4 0,-4 0-5 15,2 5-1-15,0-2 5 0,-2 0-3 0,3-2-3 16,0 2 8-16,2-1-8 0,2 2 3 0,1-1-1 16,4 0 1-16,0 0-4 0,2-1 2 0,2-1 3 15,1-1-5-15,1 2 4 0,0-2 4 0,1 2-6 16,1 0 3-16,0-2-3 0,2 2-1 0,1-2 3 16,-2 2 4-16,-3 3-4 0,1-4 6 0,-2 3 2 15,1 5 3-15,-4-6-6 0,1 4 0 0,-1-1 1 16,-4 1-1-16,1 1-2 0,-1-2 5 0,-1 2 23 15,-1 1-4-15,0 0-6 0,-2 2-2 0,3-2-4 16,-2-2 2-16,2 0-4 0,-3 1 3 0,3-2-3 16,1-2-2-16,0 1-1 0,1-2 0 0,3 2-2 15,-3-3-1-15,3 1-2 0,2 0 2 0,-4 1-2 16,3-2-1-16,-1 3-1 0,1 1 1 0,-1-3-1 16,1 0-1-16,0 1 3 0,-1 3-3 0,2-3 2 15,-2 2-3-15,1-3-1 0,-1 2-1 0,0 1 1 0,0-2-26 16,0 0 2-16,3-1 2 0,-3 1 3 0,3-2-1 15,-2 2 0-15,1-2 4 0,2 0-5 0,-2 1 6 16,2-3 1-16,-3 1 1 0,1 3 3 16,1-1 0-16,-1-3 1 0,-5 1 2 0,2 3 1 15,-4 1 3-15,-3-5-1 0,-3 4 3 0,-3-3 1 0,0 2 6 16,-5 2 9-16,2 1 0 0,-6-2 0 0,-2-1-3 16,2 1-3-16,-4 0 2 0,1 1-2 15,3-4-2-15,-3 3-3 0,3-4-1 0,4 4-5 16,2-4-11-16,0-3-3 0,4 3-13 0,4-6-6 15,0 1 0-15,4-3 0 0,-1 2-3 0,5 0 4 16,0-3 5-16,1 1 4 0,1 1 2 0,0-1 4 0,-1-1 5 16,2 4 6-16,-4-1 8 0,-2-1 4 0,-1-1 3 15,-3 2 7-15,-7-1 3 0,1-4-1 16,-6 9-2-16,-3-5-6 0,-4 1 1 0,0-2-2 16,-1 0-3-16,-2-2-18 0,-6-2-15 0,2-5-30 15,4 4-36-15,3-7-45 0,3 1-48 0,-1-3-60 0,2 1-41 16,0-1-75-16,6-3-98 0,-6-2-275 0,7 1-799 15,3-3 353-15</inkml:trace>
  <inkml:trace contextRef="#ctx0" brushRef="#br0" timeOffset="45554.5">13808 16966 171 0,'41'-6'438'0,"-4"0"-8"0,-5 1-19 16,-5 3-35-16,-8-4-40 0,0 3-29 15,-8 2-27-15,-3 1-22 0,-2-3-33 0,0-2-62 16,-3 1-77-16,-1 1-108 0,-2 3-121 0,-5-13-180 15,-1 3-177-15,-3 0-539 0,-7-6 238 0</inkml:trace>
  <inkml:trace contextRef="#ctx0" brushRef="#br0" timeOffset="52637.6">19659 12380 228 0,'0'-3'269'0,"-2"-1"-3"16,2 4-12-16,-2-6-4 0,2 3-5 0,0-1-9 0,0 4-8 15,0-7-8-15,0 7-7 0,0-4-22 0,0 4-7 16,0 0-9-16,0 0 9 0,0 0 7 0,0 0-6 16,0 12-7-16,0 0-4 0,0 4-2 0,0 2-6 15,0 0-5-15,-5 10-28 0,3-1-5 0,-2 8-4 16,4 11 5-16,-6 2-12 0,-1 1-1 0,2-2-2 16,-2 6-6-16,4 0 1 0,-3 6-5 0,3 25-4 15,1-2 0-15,0-22-1 0,-1 25-4 0,3 2-4 16,3-4 4-16,-1-22-5 0,2 23 0 0,3-1 3 15,0 0-4-15,2 3 7 0,1-2-4 0,1-1-3 16,1 0 6-16,-3 3-7 0,3-4 15 0,-1 3 0 16,-2-5 0-16,0 8-1 0,4-3 9 0,-4 1-10 15,-4-3-2-15,-1 5-1 0,1-5-6 0,-2 2-1 16,-6-25-4-16,3 26-5 0,-6-4-17 0,-2 2-65 16,0-27 0-16,-2 24 0 0,1-23 0 0,0 0 0 15,-3 2 0-15,2 0 0 0,4-2 0 0,-2-4 0 16,-2-5 0-16,1 1 0 0,3-17 0 0,4-2 0 15,0-2 0-15,-3-1 0 0,2-2 0 0,1-6 0 16,1-8 0-16,-1-1 0 0,0-2 0 0,2-1 0 16,0-3 0-16,-2-2 0 0,2 1 0 0,0-4 0 0,0 0 0 15,0 0 0-15,0 0 0 0,0 0-40 16,-6-9-275-16,5 3-74 0,-1-1-95 0,4-2-103 16,-4-2-476-16,4 1-1151 0,0-3 508 0</inkml:trace>
  <inkml:trace contextRef="#ctx0" brushRef="#br0" timeOffset="52786.68">19755 15908 3322 0,'0'3'267'0,"0"-3"-33"15,-5 3 11-15,5-3 30 0,-8 3 1 0,8-3-22 16,-5 1-36-16,1 1-42 0,4-2-37 0,0 0-15 16,0 0-46-16,-4 4-58 0,4-4-86 0,0 0-110 15,0 0-159-15,0 0-508 0,0 0-911 0,0 0 403 16</inkml:trace>
  <inkml:trace contextRef="#ctx0" brushRef="#br0" timeOffset="62904.16">12639 4034 195 0,'-9'-4'349'16,"3"-2"-4"-16,0 0-6 0,0 2-4 0,2-2 0 15,1 2-18-15,-1 0-21 0,1 1-17 0,3 3-14 16,0 0-9-16,0-6-27 0,0 6-19 0,0 0-13 16,-5-1-12-16,5 1 13 0,0 0-2 0,0 0-5 15,8 10-10-15,-4 2-8 0,-3-3-9 0,5 8 18 0,-1 2-12 16,-1 6-13-16,2 2-12 0,-2 1-11 15,3 0-12-15,2 2-11 0,0-1-13 0,1-1-7 0,-1-2-9 16,0 1-4-16,0-1 1 0,1-5 6 16,0-3-1-16,-4-3 1 0,4 0 5 0,-2-4-2 0,1-2 20 15,3-2 12-15,-1-4 20 0,2-1-3 0,10-5 5 16,4-5-5-16,4-8-7 0,11-8-12 0,6-6-75 16,1-5-43-16,24-17 0 0,-26 13 0 0,22-24 0 15,-5-1 0-15,4-1 0 0,-1-1 0 0,5-2 0 16,-2-1 0-16,3 7 0 0,-9 4 0 0,-15 17 0 15,23-7 0-15,-23 16 0 0,0 2 0 0,-2 1 0 16,-2 2 0-16,-11 9 0 0,-2 3 0 0,-4 2 0 16,-1-1 0-16,-13 6 0 0,4 1 0 0,-8 2 0 15,3 2 0-15,-7-2 0 0,-2 2 0 0,1 2 0 16,-1-3 0-16,0 3 0 0,1-1 0 0,-5 2 0 16,0 0 0-16,8 3 0 0,-4 0-165 0,-1 1-275 15,1-1-124-15,-1 3-607 0,2-1-1268 0,1 0 562 16</inkml:trace>
  <inkml:trace contextRef="#ctx0" brushRef="#br0" timeOffset="67970.15">6937 16517 371 0,'-27'-4'422'0,"6"0"0"0,-1-1-6 0,3 0 0 16,1 0-13-16,1 0-13 0,4 3-15 0,0-1-13 15,1 0-17-15,6 2-24 0,-4-2-27 0,6 2-25 16,4 1-27-16,-9-2-26 0,9 2-20 0,0 0-24 15,0 0-15-15,0 0-11 0,32 9-16 0,-3-5-10 16,25 4-12-16,10-2-7 0,33 3-11 0,4 1-8 16,5-5-12-16,8 1-2 0,1-2-3 0,9-3-14 15,5 5-1-15,4 1-5 0,-4-1-9 0,5-2-5 16,4 0 4-16,-4 3-2 0,3-3-4 0,-7 1-5 16,-3 4-1-16,-11-7-4 0,-4-2-6 0,-5-1 2 15,-10 0-8-15,-34-3-2 0,-1 0 4 0,-6 2 0 16,-6-2-3-16,-18 1-11 0,-10 1-14 0,-4 1 0 15,-8-4-17-15,-1 2-22 0,-6 1-37 0,-3-2-45 16,-7-1-52-16,-2 0-59 0,-9 3-62 0,-7 0-61 16,-10 0-78-16,-3 4-425 0,-3-2-948 0,-19 0 420 15</inkml:trace>
  <inkml:trace contextRef="#ctx0" brushRef="#br0" timeOffset="68353.45">6787 16788 241 0,'-37'-7'357'16,"4"-1"7"-16,2-2 7 0,-1 4-13 0,4-1-7 15,6 0-23-15,4 2-15 0,2-1-8 0,3 2-16 16,5 0-5-16,-1 2-22 0,2 0-14 0,2 1-29 15,2 0-22-15,3 1-15 0,0 0-12 0,0 0-4 0,32 1-7 16,4 2-12-16,16 1-7 0,8-1-2 16,30 5-9-16,8-4-6 0,-1 1-8 0,9 0-2 15,11-4-18-15,9 5 1 0,7-3-5 0,5-1-1 16,14 3-15-16,-1 1-8 0,1-5-6 0,12 4 0 16,0-1-8-16,0-1-8 0,0-2-9 0,-6 3-2 15,-2-1 5-15,-12-1-2 0,2-1-6 0,-13-4-2 16,-10 3-9-16,-11-2 5 0,-13 2 2 0,-37-1 0 15,-2-3 0-15,-5 2-1 0,-24-1 4 0,-3 2-9 16,-10 0 3-16,-8-3-8 0,-2 3-1 0,-3-1-31 16,-1 0-36-16,-3-1-58 0,-1 3-88 0,0 0-113 15,0 0-153-15,-23-8-556 0,17 6-1104 0,6 2 489 16</inkml:trace>
  <inkml:trace contextRef="#ctx0" brushRef="#br0" timeOffset="68504.5">10700 16790 440 0,'0'0'531'0,"0"0"-17"0,0 0-34 15,0 0-54-15,0 0-47 0,-23 1-69 0,16-2-77 16,-1 1-105-16,1 1-142 0,1 1-140 0,-8-2-392 16,5 2-591-16,-1-4 262 0</inkml:trace>
  <inkml:trace contextRef="#ctx0" brushRef="#br0" timeOffset="69570.5">1177 5052 185 0,'-9'-9'415'0,"0"1"-13"0,-3 2-39 15,3-1-26-15,-1 2-15 0,1 1-2 0,-1 0-5 16,2 2-22-16,2 1-27 0,-7 2-32 0,9 1-22 15,-1 5-22-15,-3 2-7 0,5 6-18 0,0 3-1 16,3 6-10-16,5 5-10 0,-1 2-11 0,5 4-11 16,1-1-6-16,4 11-9 0,3 2-9 0,-7-14 1 15,5 1-6-15,7 9-4 0,-7-14-2 0,3 0-2 16,-5-5 3-16,4-1 7 0,-6-6 11 0,3-4 2 16,-1-4 8-16,0-3 24 0,1-3 18 0,4-6 2 15,0-6 9-15,6-8-14 0,5-4-2 0,14-16-12 16,0-2-15-16,12-25 2 0,-12 22-11 0,20-24-15 15,2-3 2-15,-1-5-10 0,1-3-11 0,3-4-7 16,2-5-9-16,1-1-55 0,-4 0-12 0,6 1 0 16,6 3 0-16,7 10 0 0,-9 6 0 0,3 11 0 15,-6 6 0-15,-21 19 0 0,-5 1 0 0,-4 6 0 16,-11 6 0-16,-1 4 0 0,-4 1 0 0,-9 4 0 16,-3 2 0-16,-5 2 0 0,-3 3 0 0,-2-2 0 15,1 1 0-15,-4 0 0 0,-3 3 0 16,12 2 0-16,-10 2 0 0,2 1-122 0,0 1-90 15,0 1-67-15,2 4-71 0,-1 5-97 0,0-1-107 0,3 1-485 16,-4 3-1123-16,-1-1 497 0</inkml:trace>
  <inkml:trace contextRef="#ctx0" brushRef="#br0" timeOffset="84336.57">20288 6574 102 0,'-12'0'350'0,"1"-1"-8"0,-1-1-3 0,0-1 2 16,1 0 3-16,2 2-3 0,0-1-1 0,2-1-12 16,2 0-12-16,-2 1-7 0,3 1-19 0,4 1-15 15,-10-1-24-15,10 1-18 0,-5-3-23 0,5 3-17 16,0 0-10-16,0 0-14 0,0 0-14 0,17-1-12 16,1 1-15-16,10 0-16 0,5-4-5 0,4 0-18 15,14 1-13-15,0-2-16 0,-11 3-14 0,-2-1-10 16,13-2-16-16,-11 2-2 0,-7-1-14 0,-1 2-1 15,-9 0-5-15,-10 0 6 0,-2 1 1 0,-4 1 9 16,-5-1 15-16,-2 1 9 0,0 0 8 0,0 0 33 16,-37 4 9-16,10-2 26 0,-6 0 16 0,1 2 9 15,-2-3 13-15,-1 4 7 0,1-2-2 0,-1 3-3 16,2-4-7-16,11 0-14 0,4 2-2 0,4-2-17 16,4 0-12-16,1 1-97 0,5-4-5 0,4 1 0 15,0 0 0-15,0 0 0 0,23-3 0 0,-5 1 0 16,5-1 0-16,7 0 0 0,-1 1 0 0,3-2 0 15,-3 0 0-15,1 1 0 0,0-1 0 0,0 2 0 16,-11-1-19-16,1 0-339 0,-2-1-122 0,-6 2-140 16,1-1-499-16,-1 0-1213 0,-1-1 536 0</inkml:trace>
  <inkml:trace contextRef="#ctx0" brushRef="#br0" timeOffset="85019.97">24942 6477 2846 0,'0'0'376'0,"-10"-2"-146"0,10 2 0 0,-10-2 34 16,10 2 1-16,-8 0 3 0,8 0 3 0,-5-1-18 0,5 1-23 15,0 0-3-15,-9 0-5 0,9 0-20 0,0 0-17 16,0 0-22-16,0 0-10 0,0 0-12 0,0 0-11 16,0 0-17-16,19 4-5 0,2-3-12 0,-2-1-10 15,3-1 2-15,7 2-16 0,-1-1-5 0,0 1-14 16,-7-1-6-16,-1 1 2 0,-6-1-4 0,-5 2-24 16,3-1-10-16,-5-1 7 0,-3 1 4 0,-1 1-11 15,-3-2-3-15,0 0-1 0,-30 6 2 0,9-3-2 16,-13 0 1-16,1 1 5 0,-3 1-6 0,-2-2-2 15,1 0 21-15,5 0 10 0,1 0 13 0,11-3 3 16,6 1-9-16,2 0-1 0,0 3-1 0,7-3-3 16,1 1-6-16,4-2-5 0,0 0 4 0,19 5 6 15,1-2-13-15,10-1-6 0,5-1-39 0,1 0-25 16,1-1-31-16,2 1-46 0,0 1-51 0,-2-2-67 16,3 0-83-16,-7 2-103 0,-5-1-125 0,-6 0-471 15,-4 1-1109-15,0 0 490 0</inkml:trace>
  <inkml:trace contextRef="#ctx0" brushRef="#br0" timeOffset="85704.13">29672 6722 367 0,'-18'2'423'0,"4"-1"9"0,0-1 1 0,6 0-15 16,3 3-17-16,-3-2-23 0,8-1-31 0,-8 1-28 15,8-1-13-15,0 0-20 0,0 0-24 0,0 0-26 16,36 0-24-16,-17-1-20 0,7 0-21 0,8-3-15 15,-5 4-17-15,3-1-13 0,-4-2-12 0,0 3-12 16,-1-3-7-16,-9 2-10 0,1 0-13 0,-10 1-3 16,3-2-5-16,-5 4-4 0,-3-4-5 0,-4 2-8 15,0 0 0-15,0 0 0 0,0 0 4 0,-23-3 8 16,2 2 6-16,-6-2 3 0,-3 4 4 0,3-1 7 16,-1 0-1-16,0-1 3 0,9 0 9 0,2 0 9 15,3 1-1-15,5-1-13 0,-1 1 1 0,5-1-15 16,5 1-9-16,0 0-3 0,0 0-6 0,0 0-24 15,32-4-47-15,-8 1-64 0,6 1-86 0,0 2-109 16,2 1-110-16,-9-1-144 0,-2 1-517 0,-8 2-1134 16,-2 2 502-16</inkml:trace>
  <inkml:trace contextRef="#ctx0" brushRef="#br0" timeOffset="86571.12">20164 7945 126 0,'-4'2'385'16,"-1"0"-20"-16,5-2-5 0,0 0-28 0,0 0-22 15,0 0-9-15,18-4-17 0,-2 1-21 16,5-4-25-16,11 0-23 0,2 0-16 0,3 0-25 16,0 0-21-16,-1 2-15 0,0-1-13 0,-1 0-13 0,-6 2-12 15,-1 0-9-15,-8 0-7 0,-7 4-12 0,1-3-3 16,-9 2-2-16,2 0-14 0,-7 1-9 0,0 0 3 15,0 0 2-15,-31 6 1 0,8-1 6 0,-6 0 2 16,-7 2 9-16,1-1 11 0,2 1 6 0,-4 1 15 16,3 0 4-16,2-2 13 0,10-3 11 0,0 3 1 15,4-2-4-15,6-2-10 0,3 1-13 0,2-3-12 16,2 2-8-16,5-2 0 0,-2 2-3 0,2-2-12 16,16 1 2-16,-3-1-9 0,6-2-7 0,8 1-2 15,1 0-4-15,-4-2-11 0,3-1-19 0,0 3-29 16,-4-1-47-16,-4 0-51 0,-1-1-76 0,-4 2-76 15,-2 1-92-15,-2-2-104 0,-4 1-430 0,-2-1-964 16,-4 2 427-16</inkml:trace>
  <inkml:trace contextRef="#ctx0" brushRef="#br0" timeOffset="88670.17">25171 5405 61 0,'0'0'206'0,"0"0"-5"0,0 0-9 0,0 0-11 15,0 0-1-15,0 0-5 0,0 0-5 0,0 0-6 16,0-5-7-16,0 5-3 0,0 0-5 0,-1-5-5 15,1 5-4-15,-3-3-2 0,3 3-6 0,-5-5 2 16,4-1-13-16,-2 3 3 0,2-1-7 0,0-1-4 16,-2-2-10-16,3 2-8 0,-4-6 0 0,4 1-16 0,4-1-9 15,-4-6 9-15,5 1-18 0,-1-1-1 16,1-2-10-16,8-6-5 0,-1-3-10 0,4-2 1 16,2 0-5-16,1-1-5 0,8-8-1 0,2-1 1 15,2-1-10-15,5 6-4 0,-11 8 0 0,11-4 5 16,-8 7 1-16,3 3-11 0,-2-1 1 0,16-4-3 0,-17 11 0 15,4-2 1-15,1 1 0 0,-1 1-3 16,0 3-1-16,-4-3-7 0,3 3-9 0,-3 1-6 16,3 2-4-16,-2-4-13 0,-1 6-6 0,-1-2-7 15,-7 2-1-15,6-5 4 0,-11 6-3 0,5-1 0 0,-4-2 5 16,1 1 3-16,-4 0 4 0,-4 1 3 0,0 1 6 16,1-1 1-16,-4 3 4 0,-2 1 0 0,0-3 4 15,-1 2 3-15,-1-1 2 0,-2 1 3 16,0 4-7-16,-2-6 2 0,-2 2-6 0,4 4-7 0,-8-4-8 15,2 3-13-15,-3-1-5 0,0 1-6 0,-3-1 1 16,2 1 2-16,-3 1 12 0,3 0-3 0,-4 0 10 16,2 0 3-16,-2 0 7 0,2 0 5 15,-4-1 8-15,5 1 14 0,-1 0 14 0,1 0 7 0,-2-2 11 16,4 3 6-16,-4-2 17 0,7 0 14 0,6 1 10 16,-12 0 3-16,7-3 6 0,5 3 5 0,-7 4 0 15,7-4-4-15,-4 1 7 0,4-1-11 0,0 0-2 16,0 0 1-16,0 0 10 0,0 0-15 0,0 0 4 15,0 0-6-15,0 0 1 0,-9-2 1 0,9 2 0 16,0 0-4-16,0 0 1 0,0 0-2 0,0 0 5 16,0 0-4-16,0 0 0 0,0 0-3 0,0 0-4 15,0 0-11-15,0 0-7 0,18-4 5 0,-18 4-4 16,11 1-4-16,-4 3-4 0,-1-4 1 0,-6 0 2 16,14 0-1-16,-8-1-8 0,2 1 0 0,0 0-6 15,1 2 3-15,-2 0-6 0,2-1 0 0,-3 2-3 16,2-2-1-16,-3 1 1 0,3 2-3 0,-3 1-2 15,0-2-8-15,5 4 8 0,-3 0 1 0,-4-3 0 16,4 7-3-16,1-2 1 0,-3-2-1 0,1 3 6 16,-2 0-3-16,0 1 1 0,-1-1-5 0,-2 2 5 15,0-3-3-15,-2 3 6 0,1-1-2 0,-3-3 0 16,2 4-2-16,-3-1 1 0,0 0-1 0,-1-1 0 16,1-1-4-16,-2 0-2 0,2-1-7 0,0-2-13 15,1 0-27-15,-3 0-33 0,5-1-49 0,-2 0-57 16,0-2-67-16,0 0-76 0,2 0-94 0,1-3-368 0,-4 5-843 15,4-5 373-15</inkml:trace>
  <inkml:trace contextRef="#ctx0" brushRef="#br0" timeOffset="90137.02">26431 4432 306 0,'3'-3'374'0,"-3"3"-1"0,0-7-2 15,1 2-16-15,0 0-6 0,3 0-16 0,-3 3-6 16,-1-1-7-16,0 3-9 0,3-5-6 0,-3 5-8 0,1-3-16 15,-1 3-14-15,0 0-10 0,0 0-21 16,0 0-17-16,1-5-12 0,-1 5-12 0,0 0-18 16,0 0-3-16,0 0 6 0,0 0 7 0,-1 14-5 15,1-7-8-15,-4-1-14 0,4 3-8 0,-5 4-19 16,4-2-4-16,0 5-12 0,-2 2-8 0,3 0-11 0,-4 0-10 16,4 0-8-16,0 0-8 0,0 0-7 0,0 1-3 15,3 0-9-15,-3-2-14 0,1 3 9 16,3-5-19-16,1 1-29 0,-4-7 0 0,3 5 0 0,0-2 0 15,1-3 0-15,0-1 0 0,-1-1 0 0,0-2 0 16,2-1 0-16,-2 1 0 0,1-2 0 0,-1 0 0 16,4-3 0-16,-8 0 0 0,14-3 0 0,-6-1 0 15,-2 0 0-15,0-3 0 0,4 0 0 0,-2-2 0 16,1 0 0-16,1-6 0 0,-1 0 0 0,-4-2 0 16,4-1 0-16,0-1 0 0,2-6 0 0,-4 7 0 15,1 0 0-15,-2-2 0 0,-2 4 0 0,0 0 0 16,-2 3 0-16,2 2 0 0,-1 1 0 0,-2 3 0 15,3 0 0-15,-3 2 0 0,3 0 0 0,-3 2 0 16,-1-2 0-16,3 2 0 0,-3 3 0 0,1-4 0 16,-1 4 0-16,0-5 0 0,0 5 0 0,0 0 0 15,0 0 0-15,0 0 0 0,1-4 0 0,-1 4 0 16,0 0 0-16,0 0 0 0,0 0 0 0,0 0 0 16,0 0 0-16,0 0 0 0,0 0 0 0,0 0 0 15,-1 13 0-15,1-7 0 0,-1 0 0 0,1 1 0 16,1 2 0-16,-2-2 0 0,1 7 0 0,-3-3 0 15,3 4 0-15,0 2 0 0,-1-5 0 0,2 5 0 16,-1-1 0-16,0 0 0 0,3-1 0 0,-2-1 0 16,3 0 0-16,0-2 0 0,2 1 0 0,1-3 0 15,4 1 0-15,1-2 0 0,4-3 0 0,-3 1 0 0,5-6 0 16,-1 0-118-16,4-5-240 0,0 2-70 16,-6-5-65-16,2-4-97 0,-5-1-444 0,1-1-1121 15,-4-2 496-15</inkml:trace>
  <inkml:trace contextRef="#ctx0" brushRef="#br0" timeOffset="91020.64">26854 4214 180 0,'0'0'411'0,"0"0"-6"0,0-7 14 0,0 7-12 0,0-6-9 16,0 6-4-16,1-2-11 0,-1 2-4 0,0 0-16 16,-1-5-14-16,1 5-23 0,0 0-25 0,-2-5-29 15,2 5-24-15,0 0-29 0,0 0-22 16,0 0-24-16,0 0-14 0,0 0-15 0,7 12-13 15,-3-8-10-15,1 4-15 0,4 2-8 0,0-1-8 0,0 2-8 16,6 2-16-16,-2-1-1 0,1 0-13 0,0 0-22 16,0 1-18-16,-1-2-19 0,-3-2-9 15,1-1-10-15,-1-2-11 0,-1 3-15 0,2-5-6 16,-4 0-3-16,0 1-3 0,-3-3 13 0,0 1 5 0,-1-1 12 16,-3-2 3-16,7 2 4 0,-7-2 1 0,0 0 4 15,0 0 1-15,1-8 3 0,-1 8 2 0,-1-10 0 16,-3 6 3-16,4-2 10 0,0-2 11 0,-5-1 11 15,4-1-1-15,-1 1 22 0,0-2 10 16,-2 0 13-16,3 1 10 0,-3 2 11 0,4 1 13 0,-2 1 7 16,0-1 19-16,0 4-8 0,2-1-11 0,-2 1-11 15,2 3-12-15,-1-4-21 0,1 4-1 0,0 0-6 16,-11 10-5-16,4-2-6 0,4 2 4 0,-3 1-4 16,1 0-9-16,-4 4-4 0,2 2-9 15,-1-1-18-15,0-2-12 0,1 2-5 0,-1-6-10 0,3 1 2 16,0 0-5-16,-2 0-7 0,1-4-14 0,4-1 15 15,-1 0 3-15,2 0 4 0,-2-3 1 0,2 0 11 16,0 1 4-16,1-4 6 0,0 0-4 0,0 0-2 16,0 0 1-16,0 0 2 0,-3-14 3 0,3 8-6 15,3-5 8-15,-1 1 1 0,1-2-3 0,1-4 1 16,1-2 1-16,0 0-2 0,-2-1 2 0,3-6-1 16,-3 8 7-16,3 1 12 0,-4 5 6 0,1 2 2 15,-2 1 0-15,0 3-3 0,1 0-7 0,1 0-6 16,-3 3-5-16,0 2 1 0,0 0 3 0,0 0-1 15,0 0 9-15,3 15-12 0,-3-5 4 0,-1-1-4 16,-1 2 0-16,2 0 5 0,2 1-2 0,-4 0-2 16,2 2-21-16,0-4-15 0,2 0-11 0,-1-1-23 15,-1 3-25-15,0-6-22 0,0 3-24 0,0-3-27 16,0-2-34-16,1 1-42 0,0-2-40 0,-1-3-38 16,2 6-35-16,-2-6-52 0,1 2-83 0,-1-2-286 15,0 0-839-15,0 0 372 0</inkml:trace>
  <inkml:trace contextRef="#ctx0" brushRef="#br0" timeOffset="91304.18">26882 4349 5 0,'-9'0'386'0,"8"2"11"0,1-2 6 16,0 0 11-16,-9 0-1 0,9 0-15 0,0 0-17 16,0 0-18-16,0 0-21 0,-11 0-18 0,11 0-18 15,0 0-15-15,0 0-23 0,0 0-18 0,0 0-21 16,0 0-27-16,0 0-17 0,0 0-21 0,0 0-9 15,0 0-19-15,21-9-13 0,-9 6-15 0,1-1-8 16,5 1-13-16,1-3-9 0,1 0-3 0,-1 0-19 16,3 0-8-16,-3 0 6 0,9-1-10 0,-10 1-2 15,1-1-3-15,-6 4 1 0,0-1-18 0,-9 2 13 16,2 0 3-16,-1-1 0 0,3 1 29 0,-3-1-6 16,-1 1-7-16,0 1-2 0,-4 1-8 0,5-1-21 15,-5 1-29-15,0 0-44 0,6-3-60 0,-6 3-79 16,0 0-131-16,0 0-157 0,7-4-555 0,-7 4-1117 15,0 0 494-15</inkml:trace>
  <inkml:trace contextRef="#ctx0" brushRef="#br0" timeOffset="96503.31">29700 6694 338 0,'-1'-6'385'16,"1"6"2"-16,-1-4 1 0,1 4-22 0,0-4-17 15,0 4-31-15,0 0-20 0,0 0-14 0,0 0 1 16,0 0-5-16,-7 15 0 0,7-6-12 0,-1 3 2 16,-3 3-9-16,0 10-15 0,-1-5-12 0,0 6-17 15,1 2-14-15,-1 3-19 0,1 4-19 0,3 0-13 16,2-1-5-16,2 1-21 0,2 0-17 0,6 11-13 15,2-3 4-15,1-11-21 0,2 0-10 0,3-3-5 16,1-2-24-16,3-4-30 0,-2 0-25 0,-1-4-34 16,-2 0-38-16,-4-9-43 0,-4-2-44 0,-2-2-41 15,-1-4-34-15,-4 0-42 0,-3-2-47 0,0 0-59 16,0 0-46-16,-19-21-326 0,3 10-832 0,0-2 369 16</inkml:trace>
  <inkml:trace contextRef="#ctx0" brushRef="#br0" timeOffset="96903.19">29681 6760 292 0,'-5'-14'402'0,"0"-2"12"0,1 6 5 16,-1 0-1-16,-3 0 4 0,4 0-13 0,1 5-18 16,-1 0-30-16,-1 0-36 0,-2 4-33 0,1 1-28 15,6 0-17-15,-18 6-15 0,10 1-20 0,-7 3-18 16,1 0-20-16,0 4-17 0,-1 0-15 0,2 1-16 0,-1 1-11 15,-2-1-13-15,5 0-9 0,-1-2-8 0,2-1-10 16,1-2-9-16,2-1-3 0,1-2-8 16,1-4-2-16,1 2-4 0,3 0 10 0,-1-3-4 15,2-2-1-15,0 0 1 0,0 0-9 0,0 0 13 0,12-16-2 16,0 4 0-16,2-3 4 0,-4 2-8 0,4-3 6 16,2 2 3-16,-1-1 9 0,-1 0 1 15,0 0-8-15,-2 1 0 0,0 3 1 0,-3 3-2 16,-1-1 0-16,-4 4-21 0,5-1 11 0,-5 0-7 0,1 3-10 15,0-1 1-15,-1 4-10 0,-4 0-1 0,0 0 4 16,11 5-9-16,-6-1 6 0,2 1-7 0,0 2-3 16,2-1-5-16,-1 2-3 0,-1-1-9 0,0 2 0 15,3-2 0-15,4 4 0 0,0 0 0 0,0-3-29 16,-2 0-65-16,1 2-56 0,1 4-70 0,-1-2-82 16,0 1-94-16,0 1-119 0,-4-1-567 0,0 4-1170 15,3 4 518-15</inkml:trace>
  <inkml:trace contextRef="#ctx0" brushRef="#br0" timeOffset="97570.63">30005 7421 313 0,'1'-8'364'0,"0"1"-5"16,-1-2 4-16,3 0 3 0,-2-1-4 0,1 3 14 16,0-3 1-16,-1 5-7 0,-1 0-9 0,0-1 21 15,0 2-11-15,0 1-22 0,0 3-25 0,0-7-36 16,0 7-43-16,0 0-7 0,0 0-24 0,0 0-13 15,-11 15-20-15,5-5-10 0,3 3-17 0,-5 3-16 16,-1 7-8-16,1 0-16 0,1 1-16 0,1 0-2 16,4-3-9-16,-1 4-6 0,7 2-9 0,-3-9-11 15,5 0-1-15,1 0-16 0,1-2-11 0,3-2-8 16,1-3-9-16,-1-4-2 0,2 0 1 0,5-5-10 16,-5-1 10-16,0-3 7 0,7-2-13 0,-5-2 3 15,-1-3-6-15,4-2 3 0,-5-4-5 0,-1-2 5 16,3-3-1-16,-1-2 0 0,0-1 14 0,-2-2-8 15,-5 9 18-15,1-1-4 0,-3-1 6 0,-1 2 17 0,0 4 8 16,-2 3-28-16,0 0-31 0,0 2 0 16,-2 3 0-16,1-1 0 0,-1 5 0 0,0 0 0 15,0 0 0-15,0 0 0 0,-2 18 0 0,1-5 0 16,-2 0 0-16,3 4 0 0,0-1 0 0,1 2 0 0,2 1 0 16,1-3 0-16,-2 2 0 0,5 8 0 15,-2-9 0-15,0-2 0 0,1-1 0 0,-1-4 0 16,4 4 0-16,-4-5 0 0,-1-2-148 0,3 1-133 15,-1-5-69-15,-2 0-78 0,2-2-80 0,-6-1-94 0,9-2-377 16,-9 2-1062-16,8-8 470 0</inkml:trace>
  <inkml:trace contextRef="#ctx0" brushRef="#br0" timeOffset="98136.57">30482 7290 455 0,'0'-5'482'0,"-2"1"0"0,1 0-15 15,1 4-27-15,-2-5-38 0,2 5-29 0,0 0-20 16,0 0-24-16,5 11-27 0,-1-2-27 16,0 1-28-16,4 1-23 0,1 1-21 0,2 4-20 0,2-3-20 15,1 3-15-15,-4-4-17 0,7 0-25 0,-3 1-40 16,-6-3-42-16,-1-2-47 0,2-1-45 0,-2 1-58 16,-1-3-46-16,2-2-26 0,-5 1-28 15,-1-2-22-15,-2-2-24 0,0 0-19 0,0 0 3 16,0 0 11-16,0 0 25 0,-12-9 27 0,11 4 24 0,-1-2 37 15,3-3 44-15,-1 0 34 0,0-1 47 0,1-2 54 16,0-1 33-16,2 2 40 0,3 1 36 0,-6-2 37 16,0 2 49-16,1 0 15 0,2 1 22 0,-3 3 22 15,0 2 13-15,0 0-6 0,-1 0-2 0,1 1-18 16,0 4-15-16,-3-4-21 0,3 4-23 0,0 0 9 16,-16 5-9-16,9 1-18 0,-2 1-19 0,-1 2-10 15,1 0-22-15,-4 3-10 0,2 1-11 0,-1 1-9 16,2-1-10-16,-1-1-12 0,4-1-22 0,-2-2-23 15,2 2-23-15,0-2-28 0,1 1-21 0,3-5-20 16,-1 2-8-16,1-1-8 0,0-3 1 0,2 1 3 16,1-4 6-16,0 0 1 0,0 0 11 0,0 0 0 15,11-9 8-15,-9 3 5 0,5-3 4 0,-2-4 5 16,4 0 4-16,0-4 7 0,0 0 9 0,1 0 15 16,-2-2 13-16,-3 4 23 0,0 1 18 0,-1 3 18 15,-4 1 8-15,5 2 8 0,-5 2-8 0,4 1-18 16,-8 2 7-16,4 3-2 0,0 0-11 0,0 0-1 15,0 0-9-15,-13 14-2 0,11-6-6 0,-6 3 1 16,4 3-6-16,-2 1 0 0,0 1 3 0,1-1-6 16,1 2-13-16,2-4-4 0,-3-2-17 0,0 7-24 15,5-6-41-15,-4 0-37 0,4 0-50 0,-2-1-43 16,2-5-47-16,-1 0-54 0,1 0-38 0,-2-1-36 16,2-1-48-16,-2-1-54 0,2-3-334 0,0 0-873 15,0 0 387-15</inkml:trace>
  <inkml:trace contextRef="#ctx0" brushRef="#br0" timeOffset="98354.12">30397 7393 297 0,'-5'-3'366'16,"1"2"31"-16,0-2 18 0,-1 0 7 0,5 3-2 15,-5-1-7-15,5 1-21 0,0 0-13 0,0 0-19 16,0 0-16-16,0 0-19 0,0 0-21 0,22-1-16 16,-13 2-20-16,4-1-21 0,-1 1-22 0,7 1-26 15,-2-1-20-15,1-1-19 0,2 1-6 0,-1-1-20 16,-1-1-11-16,-4 1-22 0,0 0 0 0,-2 0-8 15,-2-1-10-15,3-1-25 0,-3 0-17 0,-5-1-23 16,0 1-37-16,3 0-46 0,-6-1-61 0,-2 3-63 16,6-2-96-16,-6 2-109 0,1-6-130 0,-1 6-427 15,0 0-1030-15,0 0 456 0</inkml:trace>
  <inkml:trace contextRef="#ctx0" brushRef="#br0" timeOffset="99836.63">31026 6479 322 0,'0'0'441'0,"0"0"-4"0,0 0 2 15,0 0-5-15,5 3-17 0,-5-3-19 0,0 0-24 16,0 0-33-16,0 0-25 0,0 0-24 0,0 0-29 0,-2 4-19 16,2-4-13-16,-3 8-8 0,0-3-12 15,-1 5-10-15,2 0-9 0,-2 6-5 0,0 2-17 16,-1 7-9-16,2-1-9 0,-3 3 1 0,2 5-19 15,0-4-8-15,3 5-8 0,-2 1-2 0,3 3-11 16,-1-2-14-16,1-1 2 0,1 1-19 0,3-3 2 16,4 3-13-16,1-3-3 0,2-3-7 0,1 2-2 15,3-1-11-15,1-2 5 0,1-3-5 0,3-1-5 16,-2-3-9-16,3-1 6 0,2-4-7 0,-1 0 0 0,-3-7 3 16,0-2-16-16,-1-1 10 0,1 0-8 0,-1-2-5 15,-4 0 5-15,-3-2-3 0,0-1-8 0,1-1-15 16,-7 0-36-16,2-1-14 0,0 0-50 15,-7 1-55-15,5-3-64 0,-3-2-65 0,-2 1-85 0,-5 0-81 16,-1-1-102-16,-4-1-404 0,-1 0-1048 0,-4-1 464 16</inkml:trace>
  <inkml:trace contextRef="#ctx0" brushRef="#br0" timeOffset="100353.11">31010 6476 156 0,'0'-6'395'0,"0"1"2"0,0-1-6 0,-1 1-4 15,1 1-17-15,0 4-16 0,-3-5-18 16,3 5-17-16,0 0-12 0,-5-3-20 0,5 3-14 15,0 0-11-15,-11 3-18 0,3-1-9 0,0 3-15 0,-2 1-13 16,0 1-12-16,-2 0-15 0,1 2-16 0,0 3-15 16,-1-1-14-16,-1 2-14 0,2-2-11 15,-2 1-11-15,5 0-9 0,1-1-10 0,0-3-10 0,5 1-6 16,-5-4-6-16,4 5-4 0,0-7-6 16,0 1 0-16,2 2-5 0,1-3-18 0,-1 1 16 0,1-4 0 15,0 0 4-15,4 3 2 0,-4-3 5 0,0 0 6 16,11-9-1-16,-6 2 2 0,2 1-1 0,0-2 10 15,1 0-3-15,1-4-3 0,-1 1-2 16,-2-3 1-16,0 5-5 0,2 1 15 0,-2-1-11 0,-4 3 2 16,2-1 10-16,-1 2-12 0,1 1 4 0,-2 0-8 15,0 1-13-15,1 0-43 0,0 1 0 0,-3 2 0 16,0-5 0-16,0 5 0 0,0 0 0 0,0 0 0 16,13 1 0-16,-8 3 0 0,1-1 0 0,2 4 0 15,1 1 0-15,0-2 0 0,5 5 0 0,-1 1 0 16,0 0 0-16,1-1 0 0,-1 0 0 0,1 2 0 15,-3-2 0-15,-2-2 0 0,5 2 0 0,-5-2 0 16,0-2 0-16,1 1 0 0,-1-2 0 0,-3 0-258 16,4-1-91-16,-5-2-103 0,1 2-126 0,-1-1-515 15,4-2-1183-15,0 0 524 0</inkml:trace>
  <inkml:trace contextRef="#ctx0" brushRef="#br0" timeOffset="101703.54">31630 7092 253 0,'1'-4'381'15,"3"-1"9"-15,0 0 7 0,0-1-4 0,-2 4-3 16,2-3-1-16,1-1-12 0,-5 1-11 0,4 3-3 16,-1-3-7-16,-1 0-13 0,1 3-12 0,-3 2-23 0,4-4-34 15,-4 4-5-15,1-2-29 0,-1 2-28 16,0 0-6-16,3-2-22 0,-3 2-17 0,0 0 2 15,0 9-14-15,-2-2-12 0,1-1-12 0,-3 5-8 16,3 2-14-16,-3 4-11 0,0 1-7 0,0 1-15 0,0 1-6 16,3-2-3-16,-3 2-10 0,2-1-6 0,4 1-2 15,-2 0-3-15,3-2-6 0,-3 0-8 16,1 0 3-16,4-7-2 0,-1 0-8 0,1 2-23 16,2-4-2-16,0 0 0 0,4-2 0 0,-4 0 0 0,5-5 0 15,-5 0 0-15,1-2 0 0,1-2 0 0,0 1 0 16,1-3 0-16,2-4 0 0,-2 1 0 0,0-4 0 15,0-1 0-15,2-2 0 0,-1-2 0 16,-2-1 0-16,0 0 0 0,2-8 0 0,-4 3 0 0,3 5 0 16,-6-2 0-16,1 2 0 0,-1 2 0 0,1 3 0 15,-2 1 0-15,-2-1 0 0,-1 4 0 0,0 1 0 16,-1 1 0-16,1 2 0 0,1 0 0 0,-2-1 0 16,1 5 0-16,-3-6 0 0,3 6 0 0,0 0 0 15,0 0 0-15,0 0 0 0,-2 14 0 0,-1-7 0 16,3 3 0-16,-1-1 0 0,1 4 0 0,-3-2 0 15,3 6 0-15,3-2 0 0,-2 2 0 0,2-4 0 16,-2 3 0-16,0-4 0 0,3-1 0 0,0 3 0 16,2-4 0-16,1 0 0 0,-2 1 0 0,1-1 0 15,1-1 0-15,-2-3 0 0,4 1 0 0,-4 0 0 16,1-2 0-16,-1-1 0 0,3 1 0 0,-3-2 0 16,1-1 0-16,2 0 0 0,-1-2 0 0,1 0 0 15,-2 1 0-15,3-4 0 0,-2 1 0 0,1 0 0 16,2-2 0-16,-1 0 0 0,1-2 0 0,0-1 0 15,3 0 0-15,-3 2 0 0,3-2-13 0,1-2-445 16,-2 1-121-16,-4 0-612 0,2 2-1289 0,-4 1 571 16</inkml:trace>
  <inkml:trace contextRef="#ctx0" brushRef="#br0" timeOffset="108171.12">24292 9352 103 0,'0'0'237'0,"-3"-5"-19"0,3 5-13 15,0 0-14-15,-4-5-15 0,4 5-15 0,0 0-11 16,0 0-17-16,0 0-8 0,0 0-6 0,0 0-2 16,0 0-2-16,0 0-4 0,0 12-5 0,0-12-3 15,-2 4-3-15,2-4 1 0,0 0-2 0,0 6 1 16,0-6-1-16,-4 5-8 0,7-3-9 0,-3-2 2 16,0 0-9-16,0 0-9 0,-7 4-2 0,7-4-5 15,0 0-11-15,-1 4-6 0,1-4 1 0,0 0-5 16,-4 3-4-16,4-3-4 0,0 0-3 0,0 0 3 15,0 0-11-15,0 0 5 0,0 0 1 0,-4 2 4 16,4-2-1-16,0 0 6 0,0 0 2 0,-9-1-6 16,9 1-1-16,0 0 12 0,-10-1 1 0,10 1-7 15,-8-1-4-15,8 1-3 0,-5-2-3 0,5 2-2 16,0 0-14-16,0 0-18 0,-9-1-20 0,9 1-22 16,0 0-19-16,0 0-25 0,0 0-19 0,0 0-14 15,0 0-9-15,0 0-12 0,0 0-13 0,0 0-18 16,0 0-21-16,0 0-34 0,0 0-200 0,0 0-472 15,0 0 209-15</inkml:trace>
  <inkml:trace contextRef="#ctx0" brushRef="#br0" timeOffset="109770.12">23686 8347 125 0,'-17'-8'104'16,"-2"-3"-18"-16,0 3-21 0,1-4-35 0,0 2-18 16,0 1-38-16,-7-5-40 0,-2 3-72 0,3 0 32 15</inkml:trace>
  <inkml:trace contextRef="#ctx0" brushRef="#br0" timeOffset="110437.05">22555 8547 30 0,'-8'18'92'15,"3"2"-6"-15,-3-1 2 0,3-1-33 0,-1 2 7 16,1-1-4-16,1 1-4 0,0 4-8 0,0-5 7 0,3 0-18 16,-3-1 4-16,4 2-1 0,-2-2-1 0,4 1-14 15,-2 1 10-15,1-2 8 0,3 1-3 16,0 2 8-16,0-2-3 0,1-1-1 0,0 0-12 15,4 0 5-15,0 0-10 0,0 0 7 0,1-2-3 0,3 1-11 16,0 4 1-16,1-6 1 0,0-1-3 0,1 1 8 16,2 4-5-16,3 1-2 0,-4-7-5 15,0 1 2-15,2-2-3 0,-1 0 2 0,6 1-9 16,-3-4 5-16,3 3 5 0,4-1-15 0,-6-3 13 0,-1-2 0 16,7 2 0-16,-7-3 4 0,7 0 13 0,-4 0-4 15,4 2 6-15,-5-6-5 0,5 1 4 0,-6-1 3 16,1 2-1-16,6-5 5 0,-5 3 4 0,-2 0 0 15,9-1-2-15,0 0-5 0,-4 0 2 0,3-1-1 16,-9-1-5-16,11-1-4 0,-2 0 0 0,-1-2-7 16,-6 4-1-16,6-4-2 0,0-2-6 0,-1 1 5 15,-3-3 0-15,-2 5-6 0,4-6 5 0,0 2-3 16,1-3-8-16,-1-4 5 0,-2 2-4 0,3 0 0 16,-3-5 0-16,2 1-4 0,-1 0-6 0,-3-1 4 15,1 1 1-15,-2-2 2 0,-2-1-2 0,1-2 2 16,-2 0 1-16,-3 0-4 0,-2-6 5 0,0 4 7 15,-4-1 3-15,-1-1 8 0,-1 1 10 0,-2-2 9 16,-3 0 6-16,-2 3 11 0,-2 3 6 0,-2 2 0 16,1-8 6-16,-5 11-6 0,0-9 1 0,-1 3-3 0,-2 5-8 15,2 2 3-15,0 0-7 0,-2 0-7 16,-2 0-5-16,1 1-4 0,-2-1-6 0,1 1 3 16,-2 2-4-16,2-2-2 0,-1 1-7 0,5 5 0 15,-4-4-3-15,3 2 3 0,0 2-18 0,2-1-8 0,-2 1-15 16,1 1-22-16,-1-2-31 0,0 2-31 0,0 1-25 15,4 1-32-15,-1-2-41 0,-2 2-214 0,3 1-455 16,-1 0 202-16</inkml:trace>
  <inkml:trace contextRef="#ctx0" brushRef="#br0" timeOffset="112003.09">23131 5561 152 0,'-5'-11'149'0,"-4"-2"-5"0,-3 5-10 0,4-2-10 15,-1 1 3-15,-2 1-10 0,-4-1-3 0,3 2-12 16,0 4-1-16,-1-3-15 0,-3 5-5 0,-6-2-4 16,4 3-7-16,-5-2-8 0,1 5-8 0,2-1-4 15,-2 1-2-15,1 4-11 0,-6 1-3 0,6 0-2 16,-3 1-4-16,-3 1-4 0,10 1-3 0,-7 5-7 15,1-2 0-15,3 3-6 0,4-4-4 0,-4 6 4 16,2-2-4-16,3 0-4 0,-1 2 1 0,4-2 2 16,3 0 0-16,-3 0-2 0,2 0 1 0,5-1 1 15,-3 2 0-15,4 0-1 0,-2 1 0 0,3 0 2 16,2 1-4-16,1-2 0 0,1 1 3 0,4-2-1 16,-2 2-7-16,2-2 13 0,0 1-9 0,4 0-1 15,1-1 4-15,1 5-8 0,-1-5 5 0,1 0 1 16,1-2-2-16,6 6 1 0,-7-5-2 0,2-3 2 15,2-1-1-15,1 2-3 0,2-3-2 0,-2 1 0 16,2-2-5-16,1-1 1 0,3 3-6 0,-3-3-4 16,3-2 3-16,-4 0 5 0,9 3-5 0,-6-2 0 0,2-4-3 15,-3 0 3-15,1-1-13 0,1 1 20 16,-3-2-14-16,2-1 11 0,-2-1 4 0,0 0-4 16,0 0 1-16,-2-1-2 0,-3-1 6 0,0-1 4 15,0 1-11-15,3-4 10 0,0 2 4 0,-2-6-4 0,-3 4-2 16,5-2 2-16,-2 0 0 0,-1-3 0 0,-1 0-13 15,0-1 5-15,-2 0-5 0,3-3 3 0,-3-2-2 16,-1 1-4-16,0-2 9 0,0 0 2 16,-1-7 0-16,-1 7-3 0,0-8 0 0,-1 1 8 0,3-1 4 15,-5 2-6-15,-1-1 9 0,0 6 5 0,0-1-2 16,-3-5 9-16,-1 7-4 0,0-1 11 0,0 1-4 16,-1-2 4-16,-3 2-3 0,0 0 3 0,0 1-3 15,-1 1-2-15,-1 1 3 0,-2 1-1 0,-1-1-1 16,-1-1 2-16,1 3-9 0,-4 0 7 0,-1-1-12 15,3 1 4-15,-2 0-1 0,-4 1-5 0,5 1 10 16,-5 1-10-16,3-1 6 0,-4 4 3 0,4-1 8 16,-4 4-7-16,-1-3 2 0,6 4 0 0,-5-2-3 15,7 2-4-15,-2 0 1 0,-1 2 2 0,1 1-3 16,3-2-2-16,1 1 1 0,0 0-4 0,3-1 5 16,-2 2-2-16,8 0-4 0,-10-1 5 0,6-1-2 15,4 2-4-15,-8 0-8 0,8 0 16 0,0 0-1 16,0 0 0-16,0 0 5 0,-10-1-1 0,10 1-3 15,0 0 6-15,0 0-3 0,0 0 3 0,0 0-5 16,0 0 8-16,0 0-8 0,-1 6 4 0,1-6-1 16,0 0 2-16,0 0-1 0,0 0 1 0,0 0 1 15,0 0 4-15,0 0 1 0,0 0-7 0,0 0 9 16,0 0-8-16,0 0 2 0,-3 2-6 0,3-2 0 16,0 0 1-16,0 0-1 0,0 0 0 0,0 0-5 15,0 0 11-15,0 0-7 0,0 0 0 0,0 0 0 16,0 0-1-16,0 0 3 0,0 0-5 0,0 0 2 15,0 0-2-15,0 0 4 0,0 0-10 0,0 0 4 16,0 0-3-16,0 0 8 0,4 4-8 0,-4-4 6 16,0 0-2-16,0 0-8 0,-4 4 5 0,4-4 2 15,0 0-2-15,0 0-2 0,0 0 3 0,0 0-2 16,0 5-3-16,0-5 1 0,0 0 0 0,0 0 2 16,-1 5 2-16,1-5-1 0,0 0 2 0,1 5-5 15,-1-5 4-15,0 0-5 0,0 0 0 0,3 4 1 0,-3-4 6 16,1 2-6-16,-1-2 0 0,0 4 5 0,0-4-4 15,0 0 1-15,0 0-1 0,0 0-1 16,0 0 2-16,0 0-1 0,0 0 3 0,0 0-3 16,0 0 1-16,0 0-1 0,3 4 1 0,-3-4-3 0,0 0-2 15,-4 4-10-15,4-4-14 0,-4 2-15 0,4-2-21 16,0 0-26-16,-5 1-36 0,5-1-59 0,0 0-124 16,0 0-334-16,-8 0 147 0</inkml:trace>
  <inkml:trace contextRef="#ctx0" brushRef="#br0" timeOffset="140353.14">30005 5745 22 0,'-8'-15'147'0,"0"1"-6"0,-3-2-1 15,-1 4-5-15,2 1-4 0,-3-3-2 0,7 3-2 16,-2 1 1-16,0-1-2 0,-2 3-7 0,1-2-9 16,1 3-5-16,-3-2-9 0,2 2-15 0,-2-2-4 15,-5 1-7-15,0 0-9 0,-4 4-7 0,1-1-4 16,0 1-6-16,-9 2-3 0,0 2-7 0,-1 2-1 15,0 1-5-15,-3 3 1 0,4 1 3 0,-1 4-8 16,1 1-7-16,-3 4 1 0,-1 0-1 0,4 3 0 16,-2-1 1-16,1 3-4 0,4 0 0 0,-2 0 1 15,1 2-2-15,3 3-2 0,2-2-2 0,4 2 1 16,-1 0 0-16,5 1-4 0,-1 0 1 0,7-1 1 16,0 5-2-16,3 1 2 0,2 0-2 0,0-1 2 15,2 1 2-15,4-1-4 0,0-1-1 0,1-4-2 16,-1 3-3-16,3 0-4 0,1-1 3 0,1-3-3 15,0 1-5-15,2-3 5 0,0 0-1 0,-3-4 4 16,2-2-3-16,0 5-2 0,3-5 2 0,2 4 4 16,-2-7-2-16,1 1 0 0,-2-2 0 0,3 1 1 15,-2-3-1-15,3 2 3 0,-2-2-1 0,4-2-1 16,-1 1 1-16,-2-2-1 0,2 1 0 0,3-3 1 16,-2 1 0-16,1 0-1 0,1-3 0 0,-2 1 0 15,1-3-1-15,2 2-1 0,-1-2-3 0,-1 0 2 16,10-2-1-16,-10-1-2 0,4 0-3 0,-1-1 1 15,-3-1-1-15,3 0 0 0,0-3-2 0,-2 2 2 16,-1-2 0-16,0-1 0 0,-2 1 2 0,2-3 0 16,0 0 0-16,-2 0 3 0,-2-3 5 0,3 2-5 0,-1-1 1 15,0-2 1-15,4-3-2 0,-7 2 0 16,5-5 1-16,0-2-4 0,-2 1 2 0,2 0 0 16,-2 1 5-16,-2-1-7 0,-2 3 4 0,5-3 2 15,-6 4-4-15,4-4 4 0,-6 4-3 0,1 0 5 16,0 2 5-16,-3 0 4 0,1 0 1 0,-3 4 3 0,0-5 1 15,-2 4 0-15,3-4-2 0,-1-1 1 0,-5 0-6 16,3 3 3-16,1 2-5 0,-5-5 1 16,3 0-11-16,-1 4-2 0,-2-4-6 0,0 5-2 15,0-1 2-15,2-5 1 0,-2 2 1 0,-2 4 0 16,-2-2 3-16,3-5 1 0,-4 1-2 0,0 2 4 0,1 0 1 16,-5-1-3-16,2 0 1 0,-5 1-1 15,-1-2 3-15,-4-4-1 0,0 1-2 0,-1 1 1 16,0-2 2-16,0 7 1 0,0-5-3 0,-1 0-2 15,-3 1-6-15,8 4 4 0,0 0-9 0,-1 1-17 0,1-2-8 16,1 2-8-16,-1 2-24 0,4-2-1 0,1 3-8 16,-1 1-12-16,3 0-15 0,1-1-43 0,2 0-89 15,1 2-264-15,-2 2 117 0</inkml:trace>
  <inkml:trace contextRef="#ctx0" brushRef="#br0" timeOffset="140486.57">30031 5595 39 0,'0'0'239'0,"2"3"-21"16,-2-3-24-16,0 0-41 0,0 6-85 0,0-6-118 15,2 4-94-15,-2-4-155 0,0 0 68 0</inkml:trace>
  <inkml:trace contextRef="#ctx0" brushRef="#br0" timeOffset="147703.44">31096 6534 49 0,'-8'0'206'15,"2"0"-11"-15,-2 0-10 0,8 0-4 0,-11-2-8 0,3 4-7 16,8-2-10-16,-13-3-14 0,8 3-2 16,5 0-11-16,-11 0 0 0,4-1-5 0,2-1-4 15,0 1-3-15,5 1-5 0,-8-1-4 0,8 1 5 0,-9-2 0 16,9 2-3-16,-5-3-4 0,5 3-4 0,-5-2-3 16,5 2-15-16,-2-4-5 0,2 4-13 0,0 0-3 15,6-4-4-15,-6 4-11 0,10-4-10 16,4 4 3-16,-1-1-13 0,9 1 3 0,-2 0-6 0,7 2-5 15,-6-1 2-15,-1 2-3 0,2-2-3 0,-4 3-4 16,-1-3-2-16,-4 1 3 0,1-1-3 0,-2 2-2 16,-6-3-1-16,-1 1 3 0,0 0 7 0,-5-1 5 15,4 1-5-15,-4-1-2 0,0 0 3 16,0 0 0-16,-23-3 4 0,13 1 9 0,-10 0 4 0,-1 1 1 16,-1-1 5-16,2 0-6 0,-2 1 4 0,2-2 5 15,-3 0 7-15,4 1-11 0,-1 0 8 0,1 1 17 16,5-1 5-16,5 1 1 0,0 2-18 0,4-2 17 15,-4 0-12-15,9 1-9 0,0 0-4 0,-5 0 1 16,5 0-9-16,0 0-2 0,23-2-5 0,-10 4-3 16,9-2 2-16,3 2-5 0,-1-1-4 0,3 1-2 15,3 1 3-15,-8-1-9 0,-1 1 4 0,2-2 1 16,-5 0-19-16,1 2 12 0,-5-2 0 0,-1 1-5 16,-5-2-1-16,0 1 7 0,0 0-3 0,-4-1 12 15,-4 0-4-15,0 0-3 0,3-3 1 0,-3 3-11 16,-13-5 10-16,0 3 0 0,-3 1 6 0,-4-2 3 15,1-1-3-15,-1 2 4 0,1 0 3 0,-8-2 6 16,6 3-4-16,6 0 1 0,0 1 0 0,4 0-2 16,1-3-4-16,3 3-2 0,0-1-4 0,7 1-7 15,-9 0 3-15,9 0-1 0,0 0-1 0,0 0 3 16,0 0-4-16,24 5 2 0,-11-4-5 0,6 0-1 16,1 1 4-16,1-1-4 0,-2 0-3 0,2 1-3 15,-6-1-3-15,3 2-2 0,-5-3 5 0,0 1-3 16,-6-1 1-16,0 0 6 0,-1 0 0 0,-6 0-6 15,5-2 4-15,-5 2 2 0,0 0-1 0,0 0-1 16,-18-6 5-16,6 3 7 0,-1 1 4 0,-9 0 2 16,-1-2 3-16,3 0 5 0,-9 3 1 0,1-1 5 15,8 2 3-15,0-3 2 0,4 1 4 0,1 2-3 16,7 0-7-16,2-1-3 0,-1 1-6 0,7 0-1 16,-10 1-7-16,10-1 6 0,0 0-2 0,0 0 0 15,0 0-6-15,31 7-1 0,-9-3 0 0,-1-2-3 16,7 2-1-16,2-2-1 0,-1 2-3 0,-1-1-4 15,-6-2-2-15,0 2 1 0,-2-3-4 0,1 2 0 16,-3-2 1-16,-8 2-2 0,-1-2 5 0,-3 2 1 0,-1-3 7 16,-5 1 6-16,9-1-3 0,-9 1 0 0,0 0-1 15,-10-9-6-15,-3 4 2 0,-2 1-1 16,-4-1-4-16,-9 1 5 0,-2-1 3 0,3 3-1 0,-3 0-3 16,-1-1 2-16,4 1 0 0,-1-1 3 15,9 3 0-15,5 0-1 0,1 0-3 0,4 0-9 0,-1 0 4 16,2 0-1-16,3 1-1 0,5-1 3 0,0 0 0 15,1 5 2-15,8-2-3 0,4 0 2 16,9 1-3-16,-2 1 0 0,8 0 0 0,2 1-9 16,-1-3-4-16,-1 1-4 0,-5-2-5 0,5 1 4 0,-8 0 1 15,0-2 1-15,-6-1 3 0,-1 2 1 0,-3-1 3 16,-5 0 4-16,1-2 8 0,-6 1-3 16,7-3 0-16,-7 3 1 0,-5-6-3 0,-3 4 3 0,-5-4 4 15,-2 1-1-15,-3 0 4 0,-2 2-1 0,-1-2-1 16,-7 1 3-16,1-2-1 0,4 3-2 0,2-1-3 15,4 2 0-15,2 1 5 0,4-1 0 0,4 1-5 16,0 1-1-16,1-1 0 0,6 1-2 0,-8 0 2 16,8 0 0-16,0 0-2 0,0 0 2 0,27 1 0 15,-8 2-1-15,-1 0-2 0,5-3 1 0,0 2-3 16,-5 0 2-16,1-1-6 0,-1 0 3 0,-4 0 3 16,-2-1-1-16,-2 3 0 0,-4-3 2 0,-2 1 1 15,-4-1 6-15,8-2-2 0,-8 2 0 0,0 0-9 16,0 0-4-16,0 0-18 0,-21-9-21 0,9 8-42 15,0-1-65-15,-2-1-80 0,0-1-90 0,0 2-101 16,-3-4-419-16,8 3-913 0,-1-1 404 0</inkml:trace>
  <inkml:trace contextRef="#ctx0" brushRef="#br0" timeOffset="179803.79">30103 7999 114 0,'-6'1'440'0,"6"-1"2"0,-7 0 24 0,3 2 9 16,4-2 6-16,-8 2-8 0,8-2-14 0,-6 1-27 15,6-1-7-15,0 0-20 0,0 0-16 0,-7 0-21 16,7 0-11-16,0 0-21 0,0 0-22 16,0 0-26-16,0 0-31 0,0 0-27 0,0 0-28 0,26-6-15 15,-12 5-21-15,8 0-14 0,6 0-19 0,3 1-8 16,1-2-50-16,0 4-75 0,1-4 0 0,-1 2 0 16,-4 2 0-16,0-2 0 0,-7-3 0 0,-5 2-52 15,-2 2-96-15,-6-1-44 0,0 0-53 0,-1-3-61 16,-7 3-61-16,4 0-39 0,-4 0-58 0,0 0-43 15,0 0-411-15,-28-1-994 0,10 1 440 0</inkml:trace>
  <inkml:trace contextRef="#ctx0" brushRef="#br0" timeOffset="179986.7">30132 8049 388 0,'-25'7'219'0,"4"-3"31"0,5 1 16 16,0 1 27-16,4-3 31 0,1-1 32 0,4 0 31 0,0 1 30 16,0-2 0-16,2 0 17 0,1 0-13 0,4-1-19 15,0 0-26-15,0 0-25 0,0 0-24 0,0 0-23 16,0 0-33-16,16-9-23 0,1 6-26 0,3 1-21 15,8 1-18-15,4-1-15 0,3 1-19 0,1 1-20 16,-2-1-38-16,3 1-49 0,-7-1-66 0,3 0-79 16,-13-1-96-16,3 0-88 0,-6 0-128 0,1-2-142 15,-9 0-452-15,-2 2-1093 0,-5 0 485 0</inkml:trace>
  <inkml:trace contextRef="#ctx0" brushRef="#br0" timeOffset="206986.66">15442 9506 3538 0,'-21'-4'108'0,"2"-1"7"16,9 0-16-16,-3 2-7 0,5 0 2 0,3 1 13 16,0-3-10-16,2 0-1 0,3 2 2 0,3-2 8 15,6 0 4-15,10-3 5 0,11 4-12 0,5-5-34 16,20 5-5-16,5 3-4 0,8 1-7 0,25 2 1 16,-26 0 1-16,31 5-5 0,-2-3-1 0,0 3-6 15,-1 2-7-15,-2-3 3 0,-1 0-7 0,-27 0 0 16,25 0-6-16,-30 0 0 0,-3-1-4 0,3 0-2 15,-5 0-5-15,-18-2 0 0,-2 2 0 0,-5-3-2 16,-10 1-14-16,-9-2-9 0,3-1-12 0,-9-1-27 16,-5-2-48-16,0 3-57 0,-15-4-42 0,-12-2-56 15,-11 2-55-15,-15-2-50 0,-8 4-347 0,-30-4-762 16,-2 3 337-16</inkml:trace>
  <inkml:trace contextRef="#ctx0" brushRef="#br0" timeOffset="207254.06">15313 9624 106 0,'-32'7'356'0,"5"-4"-20"0,9 0 0 16,5 0 23-16,3-2-1 0,2-1 24 0,2 2 7 0,-2-2 0 16,8 0-6-16,0 0-7 0,0 0-27 0,0 0-22 15,27 4-17-15,2-2-12 0,6-2-13 0,1-2-15 16,16 4-24-16,11-1-14 0,26-1-21 16,3 2-16-16,-27 0-26 0,35-3-9 0,-4 4-22 0,2-2-5 15,3-1-13-15,-5-3-17 0,5 7 3 0,-1 2-21 16,-6-6-6-16,-3 1-10 0,-26 2-9 0,-1-2-10 15,1-1 1-15,-3 1-2 0,-8-2-4 0,-15-1 5 16,-6 2-19-16,-2-2 11 0,-12 1-16 0,-7-1 7 16,-1 0-11-16,-2 0 0 0,-3 0-6 0,-1-2-24 15,-3 1-19-15,-2 3-26 0,-3-8-46 0,-1 6-50 16,-1-2-75-16,0 1-96 0,-2 0-89 0,1-2-126 16,3 3-520-16,0-1-1143 0,3 3 506 0</inkml:trace>
  <inkml:trace contextRef="#ctx0" brushRef="#br0" timeOffset="207437.06">17490 9722 4509 0,'0'0'365'16,"-14"-4"-67"-16,7 3-13 0,-2-2-28 0,1 1-19 16,-1 1-37-16,3 0-26 0,-1-2-35 0,3 2-30 15,4 1-8-15,-5-2-17 0,5 2-34 0,0 0-55 16,0 0-82-16,14-1-114 0,-14 1-137 0,17 0-165 0,-9 0-447 15,-1 0-1026-15,0 1 454 0</inkml:trace>
  <inkml:trace contextRef="#ctx0" brushRef="#br0" timeOffset="209687.65">20657 6538 351 0,'-6'-2'350'16,"-1"0"-5"-16,2-1-6 0,0 0-1 0,3 1-9 15,2 2-14-15,-7-4-20 0,7 4-31 0,-1-2-24 16,1 2-25-16,0 0-22 0,6-5-17 0,5 4-10 15,8 1 2-15,10-1-12 0,7 1-9 0,24 1-9 16,3-1-15-16,38 6-12 0,-4 0-10 0,4 0-7 16,2-1-13-16,12 1-4 0,-5-1-10 0,1 3-10 0,-2 3 1 15,-2 0-9-15,-2-4-7 0,-3 0-1 16,-10-1-7-16,-29-1 1 0,3 1-8 0,-7-1-1 16,-3-3-2-16,-17 2-10 0,-7-3-22 0,-11 2-14 15,-3-3-18-15,-4 1-11 0,-7 0-22 0,-1-2-35 0,-6 1-42 16,0 0-32-16,-18-8-23 0,-7 5-32 0,-11 0-39 15,-2 0-29-15,-20-3-24 0,-3 2-271 0,-1-1-650 16,-27-2 287-16</inkml:trace>
  <inkml:trace contextRef="#ctx0" brushRef="#br0" timeOffset="209936.68">20782 6678 225 0,'-28'1'342'0,"10"1"-11"16,6-2-14-16,0 1-23 0,5 1-22 0,7-2-5 15,0 0 2-15,0 0 0 0,24-10-7 0,9 6-19 0,5-1-18 16,24 0-16-16,28-1-24 0,5 2-16 0,3 1-15 16,3 1-18-16,0-1-10 0,5 5-13 15,0 0-2-15,-5-1-15 0,0 1-8 0,2 0-7 16,-1 0-6-16,-11 2-6 0,-25 0-5 0,-1-1-8 0,4 1-4 16,-9-2-3-16,-2-1-3 0,-21-1-5 0,-3 4-2 15,-4-4-5-15,-14 0-2 0,-3 0-1 0,-4 0-38 16,-1 1-42-16,-6-1-95 0,-2 0-104 0,0 0-115 15,0 0-398-15,0 0-823 0,-22 6 365 0</inkml:trace>
  <inkml:trace contextRef="#ctx0" brushRef="#br0" timeOffset="210620.33">21704 9513 104 0,'-30'-4'347'16,"10"2"-2"-16,-3 1-3 0,4-2 0 0,0-1 11 16,6 1-4-16,-1 0 8 0,5 1-11 0,1 2-13 15,3-2-21-15,-1 1-32 0,6 1-20 0,-1-5-20 16,1 5-13-16,19-7-9 0,11 3-12 0,21-4-13 16,8 0-22-16,33 5-16 0,4 1-15 0,2 0-10 15,2 1-18-15,1 3-11 0,1 1-7 0,-1 0-11 16,-2 4-7-16,-3 1-9 0,-30-5-1 0,-1 5-13 15,3-1-4-15,-3-2-7 0,-2 1-4 0,-6 0-9 16,-20-1-17-16,-3-2-15 0,-6 1-23 0,-12-4-19 16,-3 1-25-16,-3-1-28 0,-6 0-51 0,-4 0-53 15,0 0-39-15,-11-9-43 0,-6 6-39 0,-11-3-43 16,-3-3-35-16,-20 2-327 0,-3-2-787 0,0 4 348 16</inkml:trace>
  <inkml:trace contextRef="#ctx0" brushRef="#br0" timeOffset="210903.05">21609 9520 101 0,'-28'0'409'0,"9"1"-4"0,6-1-5 15,2 0-24-15,0-1-32 0,6 1-11 0,5 0-11 16,0-5-17-16,0 5-10 0,16-7-12 0,3 3-18 0,10 0-15 16,7 1-21-16,15-2-22 0,4 3-17 0,5-2-17 15,28-1-17-15,8 5-10 0,-5 1-11 16,1-1-14-16,6 1-11 0,-2 0-11 0,1 4-14 0,-5-1-6 15,-26 2-8-15,24-1-5 0,-27-1-6 0,-2 1-8 16,2-3-6-16,-10 2-3 0,-13-2-6 0,-3-1-2 16,-7 1-4-16,-7-2-3 0,-7 0 2 0,-4 0-1 15,-1 0-1-15,-6 0-2 0,-1-2-2 0,-4 2-8 16,5-3-8-16,-5 3-31 0,0 0-46 0,-11-5-66 16,11 5-61-16,-8-5-70 0,3 5-79 0,5 0-91 15,-9-2-394-15,9 2-899 0,0 0 397 0</inkml:trace>
  <inkml:trace contextRef="#ctx0" brushRef="#br0" timeOffset="211037.08">23324 9647 85 0,'4'4'417'15,"1"1"-12"-15,-4-3-4 0,-1 0 5 0,0-2-39 16,0 0-31-16,0 0-32 0,-15-1-37 0,6-1-58 16,4-2-74-16,0-2-79 0,-4-1-69 0,3 1-66 15,1-4-78-15,2 2-85 0,0-4-242 0,1 1-522 16,-1 0 231-16</inkml:trace>
  <inkml:trace contextRef="#ctx0" brushRef="#br0" timeOffset="212772.56">22598 9192 3 0,'85'65'65'0,"6"-6"-12"16,7-7-19-16,3-8-31 0,0-5-30 0,2-9-29 0,6-3 14 15</inkml:trace>
  <inkml:trace contextRef="#ctx0" brushRef="#br0" timeOffset="-183310.13">22858 11804 244 0,'-5'-1'494'0,"5"1"12"0,-9 0 5 0,9 0-3 0,-7 1-1 16,7-1-28-16,-7-1-22 0,7 1-24 0,0 0-24 15,0 0-31-15,0 0-31 0,0 0-25 16,0 0-33-16,0 0-13 0,0 0-27 0,0 0-22 15,0 0-23-15,24 1-16 0,-5-1-19 0,9 1-17 0,0 1-17 16,4-1-9-16,-2 0-16 0,-1 0-14 0,2 0 2 16,-3 0-31-16,-4 2-16 0,-6-1-10 0,0-1-13 15,-7-1-17-15,1 1-6 0,-7 0-15 0,0-1 2 16,-5 0-16-16,0 0 6 0,0 0-11 0,-27 6 7 16,-1-2 1-16,-6 1 0 0,-6-4 8 0,-17 0-7 15,2 2 3-15,-3 2 8 0,1-3-1 0,2-1 3 16,1-1 9-16,16 0 20 0,-1 2 3 0,7-2 21 15,8-2 19-15,4 2 13 0,7 0-13 0,1 0-65 16,5 0 0-16,-1 0 0 0,8 0 0 0,0 0 0 16,0 0 0-16,41-1 0 0,-9 0 0 0,6 2 0 15,2-2 0-15,12 1 0 0,2 2 0 0,1-3 0 16,-1 1 0-16,-1 3 0 0,-13-3 0 0,-2 2 0 16,-1-2 0-16,-2 3 0 0,-6-3 0 0,-10 0 0 0,-5 1 0 15,-1-1 0-15,-4 0 0 0,-4-1 0 16,-5 1 0-16,4-3 0 0,-4 3 0 0,-18-2 0 15,-1-2 0-15,-3 3 0 0,-7-3 0 0,-4 1 0 0,-2 1 0 16,-3-2 0-16,2 0 0 0,0 2 0 0,3-2 0 16,5 3 0-16,9 0 0 0,7-1 0 0,2 1 0 15,2 1 0-15,5 0 0 0,3 0 0 16,0 0 0-16,0 0 0 0,26-2 0 0,2-1 0 0,4 2 0 16,8 1 0-16,11-1 0 0,3 1 0 0,3 0 0 15,-2 1 0-15,0 3 0 0,-2-4-138 0,-14-3-230 16,-3 2-70-16,-4 2-77 0,0-3-81 0,-13 1-427 15,-5 0-1108-15,-5-2 490 0</inkml:trace>
  <inkml:trace contextRef="#ctx0" brushRef="#br0" timeOffset="-182193.52">22743 9363 313 0,'0'0'497'0,"-9"-3"16"0,9 3 5 15,0 0-12-15,-4-2-18 0,4 2-23 0,0 0-33 16,0 0-31-16,0 0-33 0,0 0-10 0,13-4-21 15,1 4-23-15,6-1-21 0,10-2-16 0,2-1-28 16,5 1-23-16,2 2-20 0,16-2-21 0,1 2-19 16,-3-2-17-16,7 1-13 0,-5 2-13 0,-4-2-17 15,-14 0-12-15,0 2-6 0,-5-1-6 0,-4-1-10 16,-9 2-7-16,-6 0 1 0,1 2-20 0,-5-1-11 16,-1-1-18-16,-8 0-17 0,0 0 0 0,0 0 0 0,0 0 0 15,-40 5 0-15,8-1 0 0,-5 0 0 0,-15 2 0 16,1 0 0-16,-2 1 0 0,2 1 0 0,-4-1 0 15,4-1 0-15,13-3 0 0,-2 2 0 0,4-1 0 16,4-2 0-16,6 2 0 0,5-2 0 0,7-1 0 16,5 1 0-16,2 0 0 0,3-1 0 0,4-1 0 15,0 0 0-15,19 5 0 0,9-5 0 0,6 0 0 16,19 0 0-16,2-2 0 0,6-1 0 0,1 1 0 16,2-1 0-16,4 0 0 0,-2 0 0 0,0 2 0 15,-6-1 0-15,-4 1 0 0,-17 0 0 0,-2-1 0 16,-7 0 0-16,-8 1 0 0,-5-2 0 0,-6 2 0 15,-4-1 0-15,-5-3 0 0,-2 1 0 0,0 4 0 16,-19-9 0-16,-12 3 0 0,-4 1 0 0,-20 3 0 16,-4 0 0-16,-4 1 0 0,-1-2 0 0,1 6 0 0,-3-2 0 15,1 1 0-15,4 1 0 0,3 1 0 16,7-2 0-16,14 2 0 0,9-2 0 0,9 1 0 16,5-1 0-16,2-1 0 0,3 2 0 0,3-1 0 0,6 0 0 15,0-2 0-15,20 6 0 0,1-5 0 0,17 1 0 16,13 1 0-16,3-1 0 0,4 0 0 0,0-2 0 15,2 1 0-15,4-1 0 0,-8 0 0 0,1 0 0 16,-1 0 0-16,-18 0 0 0,1-1 0 0,-5 0 0 16,-2-3 0-16,-9 2 0 0,-4 0 0 0,-2 0 0 15,-6 1 0-15,-2-2 0 0,-2 1 0 0,-2 0 0 16,-4 1 0-16,-1 1 0 0,-1-8 0 0,-4 3 0 16,-3 0 0-16,-1 0 0 0,-4 0 0 0,4-1 0 15,-1 2 0-15,-3 0 0 0,4 1 0 0,0-2 0 16,-1 3-460-16,1-2-281 0,5 3-424 0,-1-1-1263 15,5 2 559-15</inkml:trace>
  <inkml:trace contextRef="#ctx0" brushRef="#br0" timeOffset="-175359.99">22817 9818 250 0,'0'-5'376'16,"1"0"-13"-16,1 1-21 0,-1 1-17 0,0-1-13 0,-1-2-19 15,0 6-23-15,0-4-31 0,0 4-27 16,0 0-19-16,0 0-23 0,0 0-9 0,0 0-19 16,9 8-16-16,-5-3-18 0,3 1-4 0,0 5-16 0,2-4 0 15,1 0-15-15,-2 1-3 0,1 0-10 0,2 5-8 16,1-6-5-16,-1-2-4 0,1-1-6 0,-1 2-4 15,0-1-4-15,1-3 2 0,2-1-6 0,0 0 0 16,3-3-10-16,2-1 2 0,0 0 3 0,2-1-3 16,-1-3 2-16,6-2-4 0,-1 1-2 0,2-2-2 15,-5 4 2-15,5-2-3 0,-9-1 0 0,2 4 0 16,-2-3-8-16,0 3 10 0,-4 4-12 0,-4-2-1 16,2 3 3-16,-5 0-3 0,2-1-4 0,-4 3 4 15,3-1 3-15,-5 3 2 0,0-1-2 0,1 2-3 16,0 0 15-16,-3 0 7 0,3 0 3 0,0 1 11 15,-3-2 8-15,3 1 9 0,0-2 3 0,2 3 8 16,-2-4 2-16,1 3-1 0,4-3-6 0,-2-1-7 0,7 0-6 16,1-2-1-16,7 3-8 0,5-4-29 0,-6-1-38 15,10-1-55-15,2-2-53 0,-2-2-50 16,-2 1-54-16,4-2-53 0,1 4-44 0,-6-2-65 0,-8 2-232 16,1-1-690-16,-5 4 306 0</inkml:trace>
  <inkml:trace contextRef="#ctx0" brushRef="#br0" timeOffset="-163825.69">20335 6400 72 0,'4'-5'247'0,"-4"1"1"0,0 4-5 0,1-4-7 16,-1 4-4-16,4-5-23 0,-4 5-16 0,0 0-14 15,0 0-20-15,1-4-17 0,-1 4-10 0,0 0-2 0,0 0-10 16,0 0-7-16,4 14-11 0,-4-6-7 0,5 3-5 16,-1 0-5-16,1 5-14 0,2 3-10 0,-1-1-9 15,4 4-13-15,3 2-15 0,0-7-6 16,2 4-16-16,6 0-2 0,-2-3-4 0,-4-6 0 0,9 4-1 16,3-6 1-16,0-1 0 0,-4-3 0 0,-1-3 4 15,7 0-1-15,-6-3 1 0,4-1-1 0,-6-3 0 16,0-1-1-16,0-2 5 0,-1-2 3 0,-2 0 6 15,1-2 2-15,2-4 5 0,-5 1-2 0,-2 0 2 16,0 3 1-16,-1 0-1 0,-3 3 0 0,2 2-5 16,-2 0 1-16,-1 1-2 0,1 1-4 0,2 2-1 15,-3 2 0-15,2 2 2 0,-1 2-4 0,2 0 10 16,-2 2-8-16,3 0-2 0,2 3-1 0,1 2-2 16,-5-4-3-16,6 3 2 0,-2 0-4 0,4-1 2 15,-1-2 0-15,-1 0 5 0,3-1-4 0,-1-1 5 16,1-1-4-16,1 0 2 0,-2-3-1 0,2-1-3 15,1 0 0-15,-3-1 3 0,0-1-3 0,1-2 2 16,1-1-2-16,-3-1-1 0,-1-1 1 0,4 1 0 16,-3-2 1-16,1 1 0 0,-1 0-5 0,-3 1 5 15,2 2 1-15,-2 1-4 0,-2 1 2 0,-1-1 0 16,0 4-2-16,0 3 3 0,-1-2-2 0,2 2-7 16,-1 1-5-16,-2 3-5 0,0-2-4 0,5 6-1 15,-6-6-2-15,8 5-1 0,-2 0 2 0,-2-2 2 16,0-1-2-16,4-2 2 0,-1 2-1 0,-1-1 2 15,5-1-1-15,-4 0-1 0,2 0 2 0,1-2 4 16,3 0 1-16,-2-2 2 0,2 0 2 0,6-1-1 16,-6-2 3-16,9-3 2 0,-2 1-1 0,-6 0 2 15,5-2 1-15,0 0 0 0,-1-2 1 0,-5 2-3 16,-3-1 1-16,3 0 3 0,-4 2 7 0,0 1 4 0,1 0-2 16,-3 1 4-16,2 2 2 0,-8 0 1 15,3 0 4-15,1 2-4 0,-1 2 0 0,2 1 3 16,2-1-3-16,1 3 0 0,-4-2-5 0,5 0 3 15,-2 0 1-15,-1 1 0 0,3-1-2 0,1-1 1 0,0 0 2 16,3-1-1-16,-4-2 4 0,3 1 1 0,9 0 0 16,-10-2 4-16,0-2 6 0,6 1-3 0,-4-1-1 15,-3-2 0-15,8 1 9 0,-8-1-3 16,1 0 6-16,1 0 0 0,5-3 1 0,-8 1 1 0,1 2 3 16,2-3 4-16,-5 3-7 0,3-2-4 0,-4 2 5 15,3 0-8-15,-4 0-3 0,4 1 1 0,-7 2-3 16,-1 0-1-16,1 1-1 0,-2 0-3 0,0 0-2 15,2 2 2-15,-3 2-2 0,2-2-8 16,-2 3 4-16,0-1-6 0,1 1-2 0,-1-1 9 0,0 1-3 16,2 0-7-16,-1-1 0 0,-1 1 0 0,3 1-1 15,-2-4 1-15,2 3-2 0,2-3-1 0,4 0 8 16,0 1-3-16,0-3-1 0,1 1-7 0,0 0 17 16,-2-3 2-16,3 0 9 0,-1 0 7 0,-1 1 23 15,-4-2 8-15,0 0 14 0,0 1 7 0,-2-2 2 16,-2 1 11-16,-1 2 10 0,-1-1 7 0,-3 2 13 15,3-1 9-15,-8 1-1 0,6-3-4 0,-6 3 0 16,6-1-2-16,-6 1-4 0,0 0-1 0,7-1-5 16,-7 1-13-16,0 0-5 0,3-1-12 0,-3 1 0 15,0 0-12-15,0 0-5 0,0 0-13 0,0 0 0 16,0 0-10-16,7-1 10 0,-7 1-16 0,0 0-7 0,0 0-19 16,0 0-17-16,0 0-44 0,0 0-48 15,0 0-54-15,3-3-76 0,-3 3-80 0,0 0-92 16,0 0-102-16,0 0-386 0,0 0-952 0,-7-8 422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49:19.758"/>
    </inkml:context>
    <inkml:brush xml:id="br0">
      <inkml:brushProperty name="width" value="0.05292" units="cm"/>
      <inkml:brushProperty name="height" value="0.05292" units="cm"/>
      <inkml:brushProperty name="color" value="#FF0000"/>
    </inkml:brush>
  </inkml:definitions>
  <inkml:trace contextRef="#ctx0" brushRef="#br0">3390 4536 3416 0,'3'-16'380'0,"-1"-1"-146"0,0 7-7 0,0 0 23 16,-2 0 28-16,1 2-1 0,-1 3-21 16,-1 1-19-16,1-2-40 0,0 3-22 0,0 3-22 0,0-5-15 15,0 5-8-15,0 0-8 0,-2 19 19 0,5 1-12 16,1 6 5-16,-1 5 8 0,-1 5-8 0,-2 10-13 16,0 3-4-16,0-3-2 0,0 2-22 15,-2-1 10-15,0 0-11 0,4 1-5 0,-4-12-11 16,1-3-11-16,1 3 2 0,-5-1-6 0,5-3-17 0,-2-2-44 15,-1 0 0-15,3-6 0 0,1-8 0 0,-1 1-26 16,-1-8-89-16,2 2-40 0,-1-5-31 0,-1-3-70 16,1-3-81-16,0 0-73 0,0 0-55 0,-7-21-49 15,2 5-50-15,-2-9-297 0,-1 0-932 16,4-4 412-16</inkml:trace>
  <inkml:trace contextRef="#ctx0" brushRef="#br0" timeOffset="301">3375 4575 312 0,'-4'-27'347'0,"4"0"24"15,-1 8 26-15,1 1-5 0,-2 1 13 16,2 0-8-16,2-1 2 0,-2 2-1 0,1-1-18 0,3 5-15 16,-2-1-20-16,2-1-25 0,0 2-29 0,1-2-21 15,0 3-32-15,4-3-14 0,0 4-24 0,0 2-27 16,0-1-13-16,2 4-20 0,2-1-11 0,5-1-19 16,-2 4-10-16,-3 2-3 0,5 0-21 0,0 2-2 15,-1 2-6-15,2 2-7 0,0 2-11 0,-3 4-2 16,8 2-18-16,-10-1 5 0,1 3-2 0,2 7-5 15,-4-6 0-15,-3 8 1 0,-5-5-7 0,-2 5-4 16,-5-3 4-16,-1 8 3 0,-5-5-3 0,-5 3 16 16,-5-3 4-16,-4 0 11 0,3 1 4 15,-6-4 4-15,2-2-9 0,0 3 3 0,2-5-7 0,3-6-4 16,4-2-9-16,3-3-35 0,2 1-42 0,1-2-48 16,4-2-84-16,2 1-85 0,2-1-90 0,0-3-113 15,5 4-137-15,0-2-425 0,7-1-1108 0,0 1 490 16</inkml:trace>
  <inkml:trace contextRef="#ctx0" brushRef="#br0" timeOffset="600.24">3937 4830 471 0,'4'-9'582'0,"-3"4"6"0,-1-2-13 16,1-1-31-16,-1 3-36 0,2 2-56 0,-2 3-47 16,0-4-48-16,0 4-25 0,0 0-24 0,4 14-26 15,-3-1-26-15,1 2-15 0,0 11-17 0,-2 2-14 16,0-2-10-16,-2 2-26 0,2 2-13 0,2-2-21 16,-2-2-16-16,1 2-11 0,3-4-10 0,-2-6-9 15,-1-2-9-15,3 0-15 0,-2-4-28 0,0-3-15 16,5 0-28-16,-1-5-25 0,3-2-42 0,-1-3-52 15,1-4-59-15,7-4-67 0,-2-3-87 0,0-2-90 16,4-13-107-16,-1 4-427 0,-3-5-1037 0,-1-4 458 16</inkml:trace>
  <inkml:trace contextRef="#ctx0" brushRef="#br0" timeOffset="734.52">4180 4645 197 0,'-4'-9'508'15,"-4"3"-8"-15,3 0 5 0,0 2 4 0,3-1-20 16,-2 1-43-16,1 2-44 0,3 2-50 0,-5-3-49 15,5 3-67-15,0 0-74 0,0 0-111 0,9 10-152 16,-9-3-192-16,5-2-418 0,3 2-771 0,1 0 341 16</inkml:trace>
  <inkml:trace contextRef="#ctx0" brushRef="#br0" timeOffset="1567.29">4578 4919 160 0,'4'-10'543'16,"-1"1"-14"-16,0-1-19 0,-1 4-19 0,-1 0-24 15,1 0-31-15,-1 0-39 0,2 1-43 0,-1 1-43 16,-1 2-31-16,-1 2-34 0,2-5-23 0,-2 5-26 16,0 0-19-16,0 0-15 0,0 0-17 0,0 0-16 0,-2 14-14 15,2-11-15-15,0-3-14 0,2 5-7 16,-2-5-13-16,0 3-6 0,0-3-9 0,0 0 2 15,0 0-4-15,0 0-5 0,0 0-4 0,0 0 1 16,7-11 5-16,-7 4-1 0,1 3 7 0,-1-2 4 0,-1 0 10 16,-1 2 4-16,-2 1 1 0,0-1 1 0,-1 1-9 15,-4 3-3-15,-5 3-1 0,1 1-6 16,-3 7 1-16,-5 4 11 0,-2 3 2 0,0 4 4 16,5-1-21-16,-1 3 13 0,5 0-6 0,0 2-1 0,8 1-11 15,2-1 4-15,8 0-13 0,-3-7 5 0,8-1-6 16,7 5 2-16,5-8-7 0,3-3-6 0,3-1-12 15,5-6-18-15,2-3-23 0,3-7-14 16,-1 1-12-16,0-7-6 0,1-1-8 0,10-7 11 16,-14 1 6-16,10-8 1 0,-14 2 8 0,-3-1 2 0,-1-4 8 15,2-14 2-15,-9 11 5 0,0-14 3 0,-1-2 9 16,-2-3 7-16,-5 4 8 0,0 1 4 0,-6 12 28 16,0 3 35-16,1 6 18 0,-5 10 16 0,0 2 2 15,0 2-5-15,0 2-11 0,0 3-16 0,0 3-16 16,0 3-57-16,0 0 0 0,-6 20 0 0,-1-2 0 15,1 7 0-15,-1 5 0 0,0 2 0 0,-2 4 0 16,3 12 0-16,-1-2 0 0,1-10 0 0,-2 9 0 16,3-10 0-16,1-3 0 0,-1 1 0 0,1-6 0 15,4 3 0-15,0-6 0 0,3-6 0 0,-2-1 0 16,3-6 0-16,0 0 0 0,2-6 0 0,-1 0 0 16,2-4 0-16,3-1 0 0,4-2 0 0,0-5 0 15,5-4 0-15,4-8 0 0,1-2 0 0,2-2 0 16,2-4 0-16,4-12 0 0,3-2 0 0,-6 1 0 15,-7 12 0-15,-1 1 0 0,-1 1 0 0,-4 2 0 16,-4 9 0-16,-3 0 0 0,-2 5 0 0,-3 1 0 16,1 1 0-16,-1 3 0 0,-3 0 0 0,2 1 0 15,-3 4 0-15,0 0 0 0,0 0 0 0,-21 16 0 16,7-4 0-16,-2 0 0 0,-3 5 0 0,-3 2 0 16,3-1 0-16,-3 1 0 0,3-3 0 0,2-2 0 15,3 1 0-15,0 0 0 0,1-5 0 0,3 2 0 16,4-1 0-16,0-1 0 0,3 0 0 0,1 0 0 15,2-1 0-15,4 0 0 0,5 0 0 0,-1-2 0 16,7 3 0-16,-1-1 0 0,8-1 0 0,3 3 0 16,5-3 0-16,-3 2 0 0,0-2 0 0,2 1 0 15,-2 1 0-15,1 0 0 0,-5 2 0 0,4-1 0 16,-9-1 0-16,0-3 0 0,-3 4 0 0,-2-5 0 16,-3 1 0-16,3-2 0 0,-4-1 0 0,0 2 0 15,-3-2 0-15,-1-1 0 0,0 0 0 0,-5-3-212 16,4 0-224-16,-4 0-164 0,0 0-558 0,0 0-1253 0,0 0 554 15</inkml:trace>
  <inkml:trace contextRef="#ctx0" brushRef="#br0" timeOffset="2217">7233 4867 146 0,'0'-19'499'0,"4"-2"12"0,-4 3 2 16,0-2 5-16,-1 6-2 0,1-2-10 0,-2 6-10 15,1 0-11-15,0 4-26 0,1-2-49 0,-2 5-46 16,1 1-39-16,1 2-31 0,0 0-15 0,-6 14-20 15,2 2-20-15,0 10-14 0,-1 3-11 0,-3 4-22 16,2 1-20-16,-2 12-17 0,6-13-13 0,-2 3-16 16,0-1-12-16,3 0-82 0,2-3-32 0,3 0 0 15,1-3 0-15,0 0 0 0,5-5 0 0,-3-7 0 16,3 0 0-16,3-5 0 0,-3-2 0 0,6-2 0 16,-3-4 0-16,1-4 0 0,6-4 0 0,0-3 0 15,3-7 0-15,-4-5 0 0,3-1 0 0,-3-3 0 16,-2-3 0-16,0-7 0 0,4-11 0 0,-2-2 0 0,-5-3 0 15,2 1 0-15,-4 2 0 0,-1 14 0 0,-5 4 0 16,0 2 0-16,-2 11 0 0,-1 2 0 16,-2 6 0-16,0 0 0 0,2 2 0 0,-3 5 0 15,0 0 0-15,0 0 0 0,0 30 0 0,0-3 0 0,0 2 0 16,0 0 0-16,1 4 0 0,3 1 0 0,0-1 0 16,2 2 0-16,2-1 0 0,2-2 0 0,2-1 0 15,0-2 0-15,5-5 0 0,-3 2 0 16,5-7 0-16,-5-5 0 0,3-1 0 0,-2-5 0 0,-2-3-1 15,5-3-465-15,-7-3-90 0,6-2-109 0,-4-3-420 16,0-6-1173-16,-2-3 520 0</inkml:trace>
  <inkml:trace contextRef="#ctx0" brushRef="#br0" timeOffset="2417.98">8057 4607 3939 0,'5'-11'308'0,"1"1"-24"16,-3 4-11-16,1 1 24 0,-1 1-16 0,-1 0-14 15,1 1-54-15,-1-1-41 0,-2 4 10 0,0 0 10 16,16 10 14-16,-7 0-25 0,5 5-9 0,-3 0-10 16,7 8-15-16,-4-1-9 0,4 2-15 0,-4-1-12 15,4-1-31-15,-6 0-41 0,0 1-51 0,-1-6-57 16,-1-1-66-16,-1 1-84 0,-3-2-77 0,-3-3-81 16,-2-3-71-16,-1-1-55 0,3-5-449 0,-6-1-1030 15,3-2 455-15</inkml:trace>
  <inkml:trace contextRef="#ctx0" brushRef="#br0" timeOffset="2800">8338 4724 42 0,'8'-25'248'16,"-4"-3"33"-16,1 6 17 0,-2 6 29 0,-2-2 32 16,0 6 32-16,2 1 28 0,-1 1 10 0,-4 2-4 15,-1 2-17-15,6 2-34 0,-6-1-37 0,-1 3-21 16,4 2-25-16,0 0-10 0,-15 10-14 0,7-2-12 16,-4 3-17-16,-1 2-22 0,-2 2-17 0,-2 6-23 15,-5 1-7-15,3-1-25 0,1 3-18 0,-4-2-5 16,2-1-20-16,1 0-32 0,0-1-30 0,6-5-25 15,-1 1-27-15,3-3-8 0,2-4-47 0,1 1-32 16,1-2-30-16,2-4-27 0,0 0-24 0,4-4-63 16,1 0-33-16,0 0-24 0,4-13-9 0,2 2-16 15,3-3 5-15,6-10 13 0,1-1 21 0,4 0 33 16,-1-4 37-16,-3-2 40 0,9-12 59 0,-10 9 56 16,-2 4 62-16,0 4 62 0,-3 8 70 0,-6 0 52 0,1 5 50 15,-1 2 34-15,-1 0 11 0,-2 3-2 16,-2 2-20-16,1 4-16 0,0 2-23 0,-7-2-5 15,7 2-15-15,-9 7-6 0,3 3-12 0,-2 3-18 16,-1 4-13-16,4 0-2 0,4 3-17 0,-7 4-12 0,-2 0-17 16,6 0 2-16,2-2-15 0,0 0-8 0,2 0-15 15,2-2-30-15,0-2-27 0,-1 0-41 0,-1-2-20 16,3-3-55-16,-3-2-57 0,1 0-70 16,3-5-51-16,-4 2-46 0,-5-2-62 0,1-1-85 0,-4 0-442 15,1-3-998-15,-5-2 442 0</inkml:trace>
  <inkml:trace contextRef="#ctx0" brushRef="#br0" timeOffset="3017.35">7889 4723 458 0,'0'0'477'0,"-4"-1"4"0,4 1 0 16,-3-4-4-16,3 4 0 0,0 0-15 0,13-1-22 16,0 2-34-16,0-3-31 0,6 1-27 15,1 0-24-15,11-2-32 0,-3 2-18 0,3-2-29 16,1 1-21-16,2 1-18 0,1 0-24 0,-1-2-23 0,-3 2-13 15,-2 0-11-15,-1-1-32 0,-8 1-25 0,-1-1-31 16,-9 0-15-16,3 0-18 0,-7 2-17 0,0-1-28 16,-6 1-61-16,4 0-50 0,-4 0-49 0,0 0-55 15,0 0-66-15,-21 5-64 0,5 0-101 0,-2-1-436 16,7-1-987-16,0 2 437 0</inkml:trace>
  <inkml:trace contextRef="#ctx0" brushRef="#br0" timeOffset="4783.54">9689 4483 363 0,'2'-6'414'0,"0"0"4"15,2 2 3-15,-3 0-7 0,3 0-6 0,-4 2-28 16,0 2-31-16,1-7-36 0,-1 7-33 0,4-1-32 16,-4 1-8-16,0 0 0 0,4 8-6 0,0 1-18 15,-4 3-4-15,6 12-2 0,-2 2-12 0,0 1-3 16,-3 7 4-16,3 1-7 0,-3 14-20 0,3 2-4 16,0 2-7-16,1 4-15 0,-1-1 2 0,-3 2 9 15,2 1-11-15,2 0-13 0,-6-2-18 0,2 26-9 16,-2-27-6-16,2 3-13 0,-2-3-3 0,1 5-10 0,-3-6-4 15,3 1-9-15,-4-3-9 0,4-1 0 0,0-6-37 16,0-10-15-16,0-1 0 0,3-4 0 16,-2-2 0-16,4-5 0 0,-1-6 0 0,0-2 0 15,0-5 0-15,1-2 0 0,-1-4 0 0,2-3 0 0,3-2 0 16,6-3 0-16,1-7 0 0,0-3 0 0,5-7 0 16,-3-4 0-16,1-5 0 0,0-4 0 0,0-12 0 15,2-1 0-15,-5-3 0 0,-3 0 0 16,-3-5 0-16,0 3 0 0,-4-1 0 0,-3 0 0 0,-5 1 0 15,-5 4 0-15,-3-2 0 0,0 17 0 0,-3-2 0 16,-1 2 0-16,-4 3 0 0,-3 4 0 0,1 2 0 16,-4 4 0-16,-3 3 0 0,0 3 0 0,2 2 0 15,6 6 0-15,-2 0 0 0,2 2 0 0,6 2 0 16,4 0 0-16,-1-1 0 0,1 2 0 0,9 0 0 16,-4 3 0-16,4-3 0 0,0 0 0 0,17 6 0 15,-3-6 0-15,5 1 0 0,8-4 0 0,5 0 0 16,-1-1 0-16,3 1 0 0,-1-5 0 0,-1 3 0 15,3 1 0-15,1-4 0 0,-3 3 0 0,-1 1 0 16,-3-2 0-16,-1 2 0 0,-1-1 0 0,-4 2 0 16,-2 2 0-16,0 2 0 0,0-1 0 0,-6 2 0 15,0 1 0-15,1 2 0 0,0 3 0 0,-2 1 0 16,2 3 0-16,-1 0 0 0,-5 1 0 0,3 0 0 16,-3 2 0-16,-1 1 0 0,3 0 0 0,-6-2 0 15,2 1 0-15,-4-3 0 0,1 0 0 0,-2-1 0 16,-1-2 0-16,-1 3 0 0,-1-2-3 0,0-4-15 15,-1 0 6-15,1-2-1 0,0 1 10 0,-3-1-2 16,3-4 4-16,-6 2-4 0,6-2 9 0,0 0-5 16,0 0 2-16,-9-11 1 0,5 1-9 0,7-1 5 0,-2-5 1 15,3-1 0-15,1-1-9 0,5 0 19 16,-1 0 2-16,4-3 2 0,2-2 1 0,-2 7-3 16,1 2 2-16,8-2-9 0,-7 5-4 0,2 0 0 15,-2 4 0-15,4-1 0 0,-2 5 0 0,-3 0 0 0,-4 3 0 16,3 3 0-16,0 0 0 0,-2 2 0 0,-2 2 0 15,5 4 0-15,-2 3 0 0,-2 1 0 0,-1-1 0 16,0 1 0-16,-3-1 0 0,0 1 0 0,2 1 0 16,-4-1 0-16,-1-3 0 0,3-2 0 0,-2 3 0 15,2-4 0-15,3 0 0 0,-1-1 0 0,2-3 0 16,-1 0 0-16,1-4 0 0,4 0 0 0,-1-1 0 16,0-4 0-16,6 1 0 0,-2-6 0 0,-2 0 0 15,-1-2 0-15,-2-1 0 0,-2-2 0 0,-1-4 0 16,-3-1 0-16,0-5 0 0,-4 4 0 0,-2-5 0 15,-3 6 0-15,-3 0 0 0,-3 2 0 0,-1 2 0 16,-3 2 0-16,-2 3 0 0,-1 4 0 0,-3-1 0 16,0 6 0-16,2 3 0 0,-2 4 0 0,1-1 0 15,0 2 0-15,4 3 0 0,4-2 0 0,-3 5 0 16,7-4 0-16,1-2 0 0,0 3 0 0,3-2 0 16,4-1 0-16,3 1 0 0,4-2 0 0,0-2 0 15,5 0 0-15,5-4 0 0,1-1 0 0,3-3 0 16,8-2 0-16,0 1 0 0,-2-6 0 0,2 3 0 15,-2 0 0-15,-2-2 0 0,0 0 0 0,-3-2 0 16,4 2 0-16,-10 2 0 0,-1 3 0 0,-1-1 0 0,-5 2 0 16,-1 1 0-16,-1 2 0 0,-2 1 0 15,0 3 0-15,3 3 0 0,-4 3 0 0,2 2 0 16,1 5 0-16,-4 2 0 0,0 0 0 0,0 1 0 0,3 0 0 16,-3 2 0-16,-1-3 0 0,1-2 0 0,1-1 0 15,-2-4 0-15,1-1 0 0,-1-2 0 16,0-4 0-16,1 0 0 0,-1-2 0 0,4-4 0 15,1-4 0-15,1-1 0 0,0-2 0 0,2-5 0 0,4-7 0 16,0 0 0-16,-1-2 0 0,0-3 0 0,4 4 0 16,-6-1 0-16,1 3 0 0,0 7 0 0,-5 1 0 15,-1 2 0-15,1 3 0 0,-3 4 0 16,-2 1 0-16,4 1 0 0,-2 5 0 0,3 2 0 0,-1 1 0 16,-1 4 0-16,2 4 0 0,-1 1 0 0,-2 1 0 15,1 1 0-15,-3-2 0 0,2 1 0 0,-1 0 0 16,-2-1 0-16,-1-1 0 0,2-4 0 0,-3 1 0 15,2-2 0-15,-2-3 0 0,2 0 0 0,-2-3 0 16,0 1 0-16,1-3 0 0,-2-2 0 0,5 2 0 16,-5-2 0-16,15-6 0 0,-6 1 0 0,6-6 0 15,-2-2 0-15,10-5 0 0,-4-1 0 0,3-1 0 16,1-1 0-16,-1 0 0 0,-1 1 0 0,-1 0 0 16,-6 7 0-16,-2 3 0 0,0 2 0 0,-2 2 0 15,-1 5 0-15,-2 1 0 0,-1 2 0 0,4 4 0 16,-1 3 0-16,0 5 0 0,0 2 0 0,-3 2 0 15,2 2 0-15,1 2 0 0,1 3 0 0,-1-1 0 16,4-2 0-16,-3-7 0 0,0 3 0 0,4-2 0 16,-2-4 0-16,1 1 0 0,2-6 0 0,-1 3 0 15,0-7 0-15,5-1 0 0,-1-4 0 0,1 0-58 16,-2-5-169-16,2-2-82 0,3-6-89 0,-3 3-111 0,1-5-136 16,-3-3-363-16,2-2-1091 0,-3-2 482 15</inkml:trace>
  <inkml:trace contextRef="#ctx0" brushRef="#br0" timeOffset="5418.05">13658 4311 299 0,'3'-9'561'0,"0"2"18"15,-3 0 0-15,1 1-27 0,-1 2-39 0,0 0-60 0,0 4-34 16,0 0-10-16,0 0-2 0,7 15-28 0,-5-1-15 15,2 6-16-15,0 9-19 0,0 5-27 0,3 11-21 16,0 9-18-16,2-2-28 0,0 0-18 0,-1-2-21 16,1 4-28-16,3 2-11 0,3-9-18 0,-3 2-97 15,1-5-42-15,-2-12 0 0,-2-2 0 0,1-2 0 16,-2-9 0-16,-2-1 0 0,0-6 0 0,1-1 0 16,-3-2 0-16,-3-5 0 0,3 0 0 0,1-4 0 15,-5 0 0-15,9-15 0 0,0 1 0 0,-1-6 0 16,-2-6 0-16,3-4 0 0,2-4 0 0,1-13 0 15,0-2 0-15,3 2 0 0,-2-5 0 0,-1 0 0 16,4 2 0-16,-2 4 0 0,-4 14 0 0,3 3 0 16,-3 1 0-16,-4 10 0 0,2 3 0 0,-3 4 0 15,3 0 0-15,-3 5 0 0,3 2 0 0,-2 0 0 16,2 4 0-16,2 1 0 0,-1 4 0 0,0 2 0 16,1 4 0-16,0 4-234 0,-1 1-411 0,1 7-574 15,3 1-1320-15,0-4 583 0</inkml:trace>
  <inkml:trace contextRef="#ctx0" brushRef="#br0" timeOffset="5584.18">14405 4805 264 0,'0'0'532'16,"0"0"40"-16,0 0 23 0,0 0 1 0,-1-16-23 16,2 13-46-16,2-2-45 0,1 2-47 0,5-1-47 15,3-1-37-15,8-1-35 0,1 0-30 0,12 2-46 16,5-2-61-16,0 1-64 0,-1 3-93 0,14-4-104 15,-11 3-131-15,-3 0-145 0,0-2-188 0,-3-2-333 16,0 1-953-16,-4-1 421 0</inkml:trace>
  <inkml:trace contextRef="#ctx0" brushRef="#br0" timeOffset="5950.86">15107 4538 3590 0,'2'-17'394'0,"-4"2"-59"0,-1 2 40 16,2 2 48-16,1-1 4 0,0 1-28 0,0 1-38 15,0 3-23-15,0 0-36 0,0 2-14 0,0 0-25 16,1 2-26-16,-1 3-29 0,0 0 3 0,0 0-171 16,0 0-40-16,14 16 0 0,-9-2 0 0,3 10 0 0,3 1 0 15,1 9 0-15,1-2 0 0,2 12 0 16,-2 1 0-16,4 2 0 0,-8-11 0 0,2 11 0 16,-1-2 0-16,-2-12 0 0,1-1 0 0,0-3 0 15,0 0 0-15,-1-4 0 0,-3-7 0 0,1-2 0 0,-4-6 0 16,1-1 0-16,0-2 0 0,-1-1 0 0,-2-2 0 15,0-4 0-15,5-1 0 0,-5 1 0 16,9-13 0-16,-2 1 0 0,0-4 0 0,1-1 0 16,3-11 0-16,-2-2 0 0,4-2 0 0,1-2 0 0,4-13 0 15,-1-1 0-15,1 1 0 0,0 2 0 0,3-1 0 16,-8 12 0-16,2 2 0 0,-1 3 0 0,-3 5 0 16,0 6 0-16,-2 4 0 0,-4 3 0 0,0 3 0 15,0 3 0-15,0 4 0 0,-5 1 0 0,8 6 0 16,-8 5 0-16,-1 3 0 0,-2 14-273 0,-3 1-372 15,-3 3-568-15,4 0-1312 0,-3 3 580 0</inkml:trace>
  <inkml:trace contextRef="#ctx0" brushRef="#br0" timeOffset="6233.94">15843 5028 4335 0,'5'-5'512'16,"-1"0"-119"-16,1 1-20 0,-1-3 3 0,0 4 4 15,-2-3-20-15,2 1-16 0,-1 2-29 0,2 0-40 16,-4 1-21-16,1-1-23 0,1-1-188 0,-3 4-43 16,0 0 0-16,0 0 0 0,9 8 0 0,-5 1 0 15,0 2 0-15,0 6 0 0,1 1 0 0,-2 1 0 16,-1 7 0-16,-1 6 0 0,-2-5 0 0,1 1 0 16,-3 1 0-16,1 1 0 0,-1 1 0 0,-2-3 0 15,1-1 0-15,-1-9 0 0,2 0 0 0,0-1 0 16,0-4 0-16,0-3 0 0,1-2 0 0,1-4 0 15,1 1 0-15,-4-2 0 0,4-3 0 0,0 0 0 16,0 0 0-16,0 0-369 0,-13-15-133 0,9 4-71 16,-4-4-81-16,-3-2-362 0,-4-7-1100 0,-2-2 487 15</inkml:trace>
  <inkml:trace contextRef="#ctx0" brushRef="#br0" timeOffset="6450.41">15649 5035 3311 0,'-8'-10'433'0,"2"1"-77"0,-2 0-36 16,4 4 24-16,-1 0 9 0,1-2-29 0,3 4-31 15,-3 0-35-15,4 3-46 0,0-7-21 0,0 7-10 0,5-5-11 16,2 3-14-16,4 2-10 0,-1 0-15 16,11 0-15-16,1 0-7 0,6 0-15 0,0 2-6 15,2-1-10-15,1-1-18 0,0 0 5 0,-2 0-19 16,0 1-9-16,2-1-6 0,-14-1-17 0,1 0-5 0,-1-1-12 16,-2 2-5-16,-3-1-15 0,1 0-22 0,-9-3-28 15,1 3-42-15,-1-1-55 0,-4 2-60 16,5-5-64-16,-5 5-82 0,0 0-81 0,-10-5-98 15,2 3-375-15,3 1-1007 0,5 1 446 0</inkml:trace>
  <inkml:trace contextRef="#ctx0" brushRef="#br0" timeOffset="7817.37">17223 4765 267 0,'-1'-7'484'0,"1"1"11"0,0 0 11 15,0-1 6-15,-1 3-6 0,-1-2-14 16,2 2-33-16,0 4-37 0,0-5-52 0,0 5-36 16,0 0-23-16,0 0-14 0,-4 14-13 0,2-3-30 0,-2 5-16 15,1 3-22-15,1 4-29 0,-3 6-13 0,4-4-13 16,-1 2-24-16,2-1-12 0,0 3-7 0,3-9-17 16,-1-1-9-16,2 0-11 0,0-2-4 0,1-2-12 15,0-3-6-15,2 3-4 0,-1-5-7 0,-1-1-3 16,0-5 6-16,2 2-9 0,-1-4-3 0,-1-1-1 15,4-1 6-15,0-2-39 0,0-3-5 0,1-1 0 16,1-2 0-16,1-5 0 0,5 0 0 0,2-7 0 16,-1-2 0-16,0-2 0 0,-1 0 0 0,0 0 0 15,-1 3 0-15,0-2 0 0,-3 10 0 0,-2 0 0 16,-3 4 0-16,-1 0 0 0,-1 5 0 0,0 1 0 16,2 3 0-16,-8 0 0 0,9 7 0 0,-1 6 0 15,-1 2 0-15,-4 1 0 0,-1 4 0 0,5 5 0 16,-6 1 0-16,4 2 0 0,-1-3 0 0,-1-5 0 15,2-4 0-15,-3 2 0 0,5-2 0 0,-3-4 0 16,-2 1 0-16,5-5 0 0,-4 2 0 0,4-8 0 16,-2 1 0-16,1-3 0 0,2-1 0 0,2-2 0 15,0-5 0-15,-2 0 0 0,5-5 0 0,-2-2 0 16,0-1 0-16,8-6 0 0,-4-2 0 0,-1 0 0 16,0 0 0-16,0-1 0 0,-1 3 0 0,-4 7 0 0,0 0 0 15,-5 6 0-15,1 0 0 0,0 4 0 0,-1 2 0 16,0 0 0-16,2 3 0 0,-6 0 0 15,9 7 0-15,-4 3 0 0,0 2 0 0,0 4 0 16,4 3 0-16,-2-1 0 0,4 8 0 0,-1-8 0 0,2 4 0 16,1 0 0-16,3-3 0 0,3-1 0 0,-6-5 0 15,5-1 0-15,-4-1 0 0,5-2 0 16,-2-2 0-16,1-5 0 0,-5-1 0 0,6-3 0 0,0-1 0 16,-1-5 0-16,2-2 0 0,2-4 0 0,1-4 0 15,-3-4 0-15,1-2 0 0,1-6 0 0,3-11 0 16,1 1 0-16,-1-5 0 0,-3-3 0 0,2-5 0 15,-1 1 0-15,-5-4 0 0,5 2 0 0,-6 7 0 16,-3 2 0-16,-4 15 0 0,-4-1 0 0,-2 12 0 16,0 1 0-16,-3 8 0 0,-2-1 0 0,0 5 0 15,-2 1 0-15,-2 5 0 0,5 0 0 0,-16 13 0 16,0 9 0-16,-3 5 0 0,6 3 0 0,-5 15 0 16,4-1 0-16,4 3 0 0,-1 3 0 0,4 2 0 15,3-3 0-15,4 0 0 0,2-1 0 0,3-12 0 16,6 9 0-16,-2-13 0 0,5 0 0 0,3-5 0 15,1 0 0-15,2-7 0 0,2-1 0 0,2-7 0 16,-3-6 0-16,7 2 0 0,-1-8 0 0,1-3 0 16,-3-5 0-16,2-4 0 0,-1-5 0 0,-2-1 0 15,-2-6 0-15,-3-5 0 0,5-11 0 0,-1-2 0 16,-4-5 0-16,-1-3 0 0,1-4 0 0,-2-1 0 16,-2-1 0-16,2-2 0 0,-8 4 0 0,4 7 0 15,-8 16 0-15,-3 4 0 0,0 8 0 0,-2 4 0 16,0 3 0-16,-2 6 0 0,1 2 0 0,-3 5 0 0,-3 7 0 15,-4 7 0-15,0 9 0 0,-2 6 0 0,-1 15 0 16,1 3 0-16,3 2 0 0,1 0 0 16,1 2 0-16,3 1 0 0,0-2 0 0,0-3 0 15,5-13 0-15,1-2 0 0,2 1 0 0,3-5 0 0,2-10 0 16,-3 1 0-16,2-5 0 0,-1-5 0 0,-1 0 0 16,0-5 0-16,3-2 0 0,-2-3 0 15,4-2 0-15,1-3 0 0,-2-2 0 0,5-6 0 16,-2-1 0-16,7-5 0 0,-3-3 0 0,3 0 0 0,-1-2 0 15,-1 2 0-15,-1 2 0 0,-2 7 0 0,-1 0 0 16,-3 1 0-16,2 6 0 0,-2 4 0 0,3 1 0 16,-3 3 0-16,4 4 0 0,-1 4 0 0,-3 3 0 15,4 2 0-15,2 6 0 0,-1-1 0 0,-1 2 0 16,2-2 0-16,-5-3 0 0,-1 0 0 0,3-2 0 16,-7-3 0-16,-1 0-110 0,0-4-244 0,0 0-42 15,-1-2-23-15,-4-2-59 0,0-4-71 0,-10 0-433 16,10 0-1062-16,-21-11 470 0</inkml:trace>
  <inkml:trace contextRef="#ctx0" brushRef="#br0" timeOffset="7967.33">18308 4535 431 0,'-13'-8'481'0,"4"1"-11"0,3-1-31 15,2-1-36-15,4 5-44 0,7-2-32 0,3-1-39 16,8 3-29-16,2-2-55 0,14 0-48 0,0 2-69 15,3-1-75-15,-5 2-84 0,0 0-104 0,-4-4-119 16,-9 2-268-16,-5 1-609 0,-5-4 270 0</inkml:trace>
  <inkml:trace contextRef="#ctx0" brushRef="#br0" timeOffset="8101.03">17801 4303 93 0,'-52'-4'533'0,"18"1"17"0,6 2 11 0,9-1-23 16,5 1-20-16,2 0-42 0,3 1-52 0,3 0-43 15,0 1-45-15,6-1-38 0,-2 4-74 0,2-4-122 16,11 4-158-16,-1-1-196 0,3-1-536 0,20-1-854 16,1-1 379-16</inkml:trace>
  <inkml:trace contextRef="#ctx0" brushRef="#br0" timeOffset="9083.48">20278 5186 403 0,'-2'3'595'0,"2"-3"-11"15,0 0-29-15,0 0-18 0,0 0-4 0,-2-12-12 16,6 5-29-16,2-4-26 0,0-3-22 0,5-3-32 0,5-6-22 16,2-4-29-16,-4 1-28 0,0-2-26 0,0-4-22 15,7-9-24-15,0-4-22 0,0-4-23 16,-4 4-20-16,2-3-135 0,-5-2-61 0,2-1 0 0,-2-4 0 15,2 6 0-15,-5-1 0 0,2 4 0 0,-7 15 0 16,2 4 0-16,-4 8 0 0,-3 3 0 0,3 7 0 16,-4-1 0-16,1 4 0 0,2 3 0 0,-3 3 0 15,0 0 0-15,-5 18 0 0,1 1 0 0,-4 7 0 16,-1 8 0-16,3 16 0 0,-2-1 0 0,3 1 0 16,1-3 0-16,0 3 0 0,4-3 0 0,4-11 0 15,0 12 0-15,1-15 0 0,4 0 0 0,0-4 0 16,1-1 0-16,7-5 0 0,-3-1 0 0,3-9 0 15,-3-3 0-15,2-1 0 0,0-4 0 0,1-4 0 16,2-3 0-16,-2-5 0 0,0-6 0 0,2-5 0 16,0-3 0-16,-1-3 0 0,1-4 0 0,-3-1 0 15,2-16 0-15,-4-2 0 0,4-1 0 0,-7-1 0 16,2-3 0-16,-2 1 0 0,-3 4 0 0,0 13 0 16,-5 9 0-16,-1 4 0 0,0 8 0 0,-2 3 0 15,2 3 0-15,-2 5 0 0,0 2 0 0,-7 12 0 16,2 6 0-16,-4 9 0 0,3 8 0 0,-3 15 0 15,4-2 0-15,-2 2 0 0,10-2 0 0,-3 1 0 16,4-13 0-16,-1 0 0 0,4-2 0 0,-1-1 0 16,1-2 0-16,3-6 0 0,-4-5 0 0,3-4 0 15,-4-6 0-15,4 0 0 0,-5-4 0 0,1-4 0 16,0 0 0-16,3-4 0 0,0-3 0 0,-1-5 0 16,1 2 0-16,1-8 0 0,0-2 0 0,1-8 0 15,2 0 0-15,-1-1 0 0,2-1 0 0,0 3 0 16,-3 0 0-16,-4 10 0 0,1 5 0 0,-3 1 0 15,1 2 0-15,-2 3 0 0,1 4 0 0,-4 0 0 16,9 8 0-16,-4 1 0 0,2 2 0 0,0 5 0 16,-1 4 0-16,5 3 0 0,-3-5 0 0,7 3 0 15,-2 1 0-15,3-1 0 0,1-7 0 0,5 1 0 16,2-1 0-16,-4-6 0 0,0-2 0 0,1 0 0 0,8-5 0 16,-8-1 0-16,-1-2 0 0,1-3 0 15,1-2 0-15,-3-4 0 0,3-4 0 0,-1-2 0 16,-4-6 0-16,2-1 0 0,-3-3 0 0,-2-2 0 15,-3-3 0-15,-1 1 0 0,-6 0 0 0,-1 1 0 0,-3 3 0 16,-3 9 0-16,-1 0 0 0,-1 8 0 0,-2 2 0 16,-2 5 0-16,-4 5 0 0,-2 7 0 0,-3 2 0 15,1 9 0-15,1 3 0 0,3 2 0 16,5 4 0-16,-1 1 0 0,9 0 0 0,4-1 0 0,2 4 0 16,7-4 0-16,5-4 0 0,1-2 0 0,4-2 0 15,1-4 0-15,-1-2 0 0,-3-8 0 0,0-1-251 16,-2-5-128-16,-7-2-64 0,1-5-74 0,-3 0-95 15,-4-7-387-15,-6 1-1081 0,-4-6 479 0</inkml:trace>
  <inkml:trace contextRef="#ctx0" brushRef="#br0" timeOffset="9234.48">20474 4550 4324 0,'-55'-5'535'0,"18"3"-163"15,5 4-31-15,13-4-67 0,5 2-69 16,5 2-58-16,7-1-35 0,2-1-19 0,0 0-17 0,25 7-9 15,7-4-28-15,23 5-45 0,3-6-69 0,6 0-130 16,29-2-131-16,0 4-190 0,-31-11-381 0,32-4-981 16,-29 5 434-16</inkml:trace>
  <inkml:trace contextRef="#ctx0" brushRef="#br0" timeOffset="10217">22777 5140 323 0,'0'0'503'0,"-3"1"-16"0,3-1-13 0,0 0 8 15,-4-7-2-15,1-2 8 0,6 0-22 0,1-2-11 16,2-6-18-16,-1-1-25 0,5-7-18 0,-1 0-29 16,3-5-25-16,-1-1-32 0,10-12-24 0,-1-1-28 15,1-1-26-15,0-2-23 0,-2 1-20 0,2-7-22 16,-2 6-24-16,-6 14-6 0,2 3-11 0,-7 4-76 16,-3 5-48-16,-1 6 0 0,-3 2 0 0,3 1 0 15,-4 6 0-15,-4 2 0 0,0 1 0 0,-2 3 0 16,-6 0 0-16,1 6 0 0,-1 1 0 0,-2 8 0 15,4-2 0-15,1 2 0 0,3 3 0 0,2 1 0 16,6 0 0-16,0 7 0 0,7-1 0 0,7 0 0 16,7 0 0-16,3 0 0 0,1-1 0 0,1-1 0 15,11 7 0-15,-7-9 0 0,-4 3 0 0,2-2 0 16,-3-2 0-16,-6 0 0 0,-7-4 0 0,-2-1 0 16,-2-2 0-16,-3 1 0 0,-5-3 0 0,-4 1 0 0,-4 0 0 15,-5 0 0-15,-3-1 0 0,-4 0 0 16,-4-4 0-16,2-1 0 0,-2-1 0 0,2-2 0 15,-1-1 0-15,0 0 0 0,4-2 0 0,2-3 0 0,4 1 0 16,2-4 0-16,1 0 0 0,5-1 0 0,3-4 0 16,4 0 0-16,5-6 0 0,6-6 0 0,3-3 0 15,6 2 0-15,1-2 0 0,10-9 0 0,2-1 0 16,-7 13 0-16,-3-1 0 0,1 1 0 0,-3 6 0 16,0 3 0-16,-8 3 0 0,0 4 0 0,-3 2 0 15,-4 3 0-15,2 2 0 0,-1 2 0 0,-2 1 0 16,0 5 0-16,-2 2 0 0,-1 2 0 0,-2 3 0 15,-2 5 0-15,3 4 0 0,-3 1 0 0,-1 5 0 16,2-8 0-16,-1 6 0 0,1-3 0 0,-2-7 0 16,0 0 0-16,3-1 0 0,0 1 0 0,0-7 0 15,0 0 0-15,1-4 0 0,-1 1 0 0,2-3 0 16,2-1 0-16,-1-2 0 0,2-2 0 0,1-4 0 16,3 0 0-16,3-4 0 0,0-5 0 0,-3 1 0 15,7-6 0-15,1-3 0 0,-2-1 0 0,4 2 0 16,-4-2 0-16,-3 2 0 0,-4 5 0 0,-3 6 0 15,0 3 0-15,-2-2 0 0,-1 4 0 0,-2 1 0 16,0 3 0-16,-4 0 0 0,5 8 0 0,-4 0 0 16,-1 4 0-16,0 5 0 0,0 1 0 0,-3 0 0 15,2 6 0-15,1-4 0 0,-2-1 0 0,2 2 0 16,0-4 0-16,2-1 0 0,-2-3 0 0,4-2 0 16,-1-1 0-16,1-4 0 0,-2-1 0 0,4-1 0 15,-1-4 0-15,3 0 0 0,1-4 0 0,3-2 0 16,-1-1 0-16,2-8 0 0,1 1 0 0,3-8 0 0,-1-2 0 15,1 0 0-15,-1-2 0 0,1 0 0 16,-2-1 0-16,1 4 0 0,-5 8 0 0,-2 1 0 16,1 0 0-16,-6 6 0 0,3-1 0 0,-4 4 0 15,1 3 0-15,-4 2 0 0,0 0 0 0,13 9 0 0,-8 1 0 16,-1 0 0-16,0 4 0 0,2 3 0 0,-2 2 0 16,6 0 0-16,-1 3 0 0,0-3 0 0,3-2 0 15,0-2 0-15,5 5 0 0,-5-5 0 16,0-1 0-16,4-2 0 0,-2-1-185 0,6-1-219 0,-1-3-63 15,-1 1-47-15,9-4-50 0,4 0-446 0,-11-3-1094 16,11-2 484-16</inkml:trace>
  <inkml:trace contextRef="#ctx0" brushRef="#br0" timeOffset="11584.57">24572 5004 894 0,'28'-14'139'0,"-3"-2"54"0,-5-1 36 16,-4 3 30-16,-2-6 37 0,0 5 23 0,-5-1 28 0,-4-1 11 16,-1-1 17-16,-4 2 2 0,0-1 0 0,-4 2-10 15,-1-2-7-15,-3 2-10 0,-3 3-15 0,-2 2-22 16,-3 1-27-16,0 4-28 0,-5 5-32 0,0 4-27 15,1 2-17-15,-7 6-18 0,1 3-13 0,1 3-16 16,3 6-16-16,0-2-10 0,3 2-16 0,6 0-11 16,4 0-14-16,2-5-5 0,6 1-13 15,2-3-6-15,3-1-14 0,2 0 6 0,3-4-28 0,1-3-8 16,2-3 0-16,4-2 0 0,2-3 0 0,-5-1 0 16,5-5 0-16,0-1 0 0,1-1 0 0,4-7 0 15,-9 0 0-15,8-4 0 0,-3-1 0 0,-4-2 0 16,2 0 0-16,-4 0 0 0,-2-2 0 0,-2 7 0 15,-3 2 0-15,-2 2 0 0,1 5 0 0,-1 0 0 16,-1 1 0-16,-2 4 0 0,-1 2 0 0,0 0 0 16,0 13 0-16,-4-2 0 0,0 5 0 0,0 4 0 15,3 1 0-15,0 3 0 0,1 1 0 0,1-5 0 16,4-1 0-16,-1 1 0 0,1-4 0 0,4 0 0 16,-4-5 0-16,4-2 0 0,0 0 0 0,3-3 0 15,-2-4 0-15,4-2 0 0,0 0 0 0,3-5 0 16,2-3 0-16,-1 0 0 0,2-7 0 0,3-3 0 15,-4-5 0-15,-1 1 0 0,5-5 0 0,-2-1 0 0,-3-4 0 16,-1-2 0-16,4-12 0 0,-4-1 0 16,2-4 0-16,-3-3 0 0,2 2 0 0,-5-1 0 15,-2-1 0-15,-2 2 0 0,-5 7 0 0,-4 13 0 16,3 6 0-16,-2 7 0 0,-1 3 0 0,-1 5 0 0,2 4 0 16,-5 6 0-16,4 1 0 0,-14 9 0 0,4 7 0 15,-3 13 0-15,-6 14 0 0,8 7 0 16,0 5 0-16,4 2 0 0,2 25 0 0,2-26 0 15,4 1 0-15,8-2 0 0,-4-1 0 0,8-5 0 0,2-3 0 16,-2-13 0-16,0-5 0 0,2-2 0 0,3-5 0 16,-5-8 0-16,-3-6 0 0,4-2 0 0,-1-2 0 15,2-7 0-15,2-2 0 0,0-8 0 16,2-6 0-16,-1-3 0 0,-3-5 0 0,0-5 0 0,7-10 0 16,-4-1 0-16,0-3 0 0,-3-2 0 0,-1-1 0 15,4-4 0-15,-1 1 0 0,-3 0 0 0,4 1 0 16,-9 18 0-16,-2 4 0 0,1 6 0 0,-2 10 0 15,-2 2 0-15,-2 7 0 0,-2 1 0 0,0 4 0 16,-10 15 0-16,2 1 0 0,0 12 0 0,-6 16 0 16,0 5 0-16,9 2 0 0,-3 0 0 0,4 3 0 15,8-1 0-15,4-1 0 0,-2-1 0 0,11-5 0 16,-4-13 0-16,4-2 0 0,0-3 0 0,2-2 0 16,4-4 0-16,-4-5 0 0,-1-7 0 0,3-5 0 15,-3-1 0-15,-1-3 0 0,1-3 0 0,0-5 0 16,-2-2 0-16,-1-4 0 0,0-7 0 0,3 0 0 15,-5-4 0-15,-3-1 0 0,0-4 0 0,2-5 0 16,-3 1 0-16,-3 0 0 0,-2 0 0 0,1 7 0 16,-2-1 0-16,-3 10 0 0,-3 6 0 0,1 1 0 15,-5 5 0-15,-2 4 0 0,-1 2 0 0,-3 5 0 16,-1 4 0-16,0 4 0 0,1 8 0 0,1 1 0 16,4 0 0-16,3 2 0 0,2 3 0 0,6-2 0 15,6-1 0-15,2-1 0 0,5-3 0 0,0-2 0 16,7-2 0-16,3-2 0 0,-1-3 0 0,2-5 0 15,-6-2 0-15,7-4 0 0,-5-1 0 0,-2-3 0 0,1-2 0 16,5-4 0-16,-3-4 0 0,1 0 0 16,-4-3 0-16,-1-3 0 0,0 0 0 0,-3-4 0 15,4-4 0-15,-5-1 0 0,2-2 0 0,-2 0 0 16,-3-3 0-16,-2 5 0 0,-4 2 0 0,-5 5 0 0,1 2 0 16,-6 6 0-16,-2 1 0 0,-4 3 0 0,4 3 0 15,-8 1 0-15,3 2 0 0,1 5 0 16,-2 0 0-16,2 4 0 0,1 4 0 0,4 0 0 15,-1 6 0-15,8 4 0 0,3 0 0 0,4 4 0 0,4 1 0 16,5 0 0-16,2 2 0 0,2-2 0 0,1 1 0 16,0-4 0-16,-3-2 0 0,3 0 0 15,-3-3 0-15,-6-2 0 0,-1-3 0 0,-5-3 0 16,-4 0 0-16,3-1 0 0,-7-1 0 0,-1-2 0 0,-1 1 0 16,-7 0 0-16,-3-3 0 0,-3-1 0 0,-2 1 0 15,-4-3 0-15,3 3 0 0,-2-4 0 0,-1-1 0 16,3-2 0-16,3 3 0 0,4-1 0 0,2 0 0 15,0 0 0-15,3-3 0 0,3 1 0 0,-1 1 0 16,3-2 0-16,4-3 0 0,2 2 0 0,3-3 0 16,7-2 0-16,-1-1 0 0,0 0 0 0,7-6 0 15,-2-1 0-15,4-1 0 0,-1-5 0 0,-2 0-9 16,2-3-27-16,5-10-1 0,2-1 1 0,-5-3 7 16,2 2-8-16,-3-4 4 0,3 0 3 0,-9 11-4 15,0 4 5-15,-5 2 14 0,-2 5 10 0,-3 4 21 16,-4 7 5-16,-1 2 10 0,0 0-7 0,1 3-1 15,-4 3 0-15,0 3 3 0,-13 2-1 0,7 4 6 16,-8 4 9-16,1 4-14 0,0 9 18 0,-3 2-44 16,3 8 0-16,-2-3 0 0,3 5 0 0,1 0 0 15,3 0 0-15,-1 10 0 0,8-9 0 0,-1 0 0 16,2-1 0-16,4-3 0 0,1 0 0 0,4 1 0 16,1-6 0-16,1 0 0 0,0-5 0 0,6-1 0 15,-7-6 0-15,5-3 0 0,-2-2 0 0,1-2-29 16,-5-2-165-16,0-5-41 0,5-1-51 0,-1-2-69 15,-4 0-50-15,0-8-70 0,0 2-72 0,-4-8-398 16,1-1-1022-16,-4-3 452 0</inkml:trace>
  <inkml:trace contextRef="#ctx0" brushRef="#br0" timeOffset="11767.8">26435 4615 3322 0,'-17'-6'315'0,"-2"0"-13"15,10 4-26-15,0-3 10 0,2 2-26 0,4 1-13 16,-1 0-37-16,4 2-17 0,0 0-23 0,21-3-8 15,-1 5-18-15,7-2-13 0,5 2-11 0,0 0-11 16,2 5-13-16,-2-3-7 0,0 1-17 0,0 0-33 16,-4-1-32-16,-10 0-47 0,-1 2-65 0,-7-6-69 0,0 1-77 15,-3-2-104-15,-7 1-128 0,0 0-374 16,0 0-929-16,-17-10 410 0</inkml:trace>
  <inkml:trace contextRef="#ctx0" brushRef="#br0" timeOffset="13834.52">6118 6147 19 0,'0'-13'427'0,"0"13"-7"0,-2-6-19 15,1 1-17-15,-3-1-18 0,3 0-18 0,-1-2-14 0,1 1-21 16,0 3-11-16,0-3-12 0,-3 1-20 0,0 3-16 15,-4-2-10-15,3 4-18 0,-4 0-22 0,0 2-20 16,-4 4-9-16,-2 3-11 0,-8 10-1 16,0 4-14-16,-1 2-10 0,1 3-16 0,2 3-11 0,2 1-12 15,-3 14-11-15,2-3-10 0,10-10-6 0,1 0-10 16,5-4-5-16,1 3-7 0,6-6-5 0,1-7-7 16,2 0-2-16,2-5-1 0,2-4-6 0,3-3 12 15,0-4 8-15,8-3 8 0,-2-6 10 0,5-7 10 16,-1 0 6-16,0-7 9 0,-2 0-2 0,0-5 3 15,-3-2 5-15,1-1 8 0,-4-2-10 0,3-13 7 16,-4 1 0-16,-4 8-4 0,0-12-3 0,-2 0-6 16,-1-3-69-16,-3 3-22 0,-2-3 0 0,-3 1 0 15,0-1 0-15,-1 2 0 0,0 2 0 0,0 15 0 16,-2 2 0-16,1 12 0 0,0 6 0 0,2 2 0 16,1 2 0-16,-3 3 0 0,3 4 0 0,0 0 0 15,-7 19 0-15,5 6 0 0,0 4 0 0,1 7 0 16,-1 11 0-16,5 2 0 0,-4 0 0 0,3 5 0 15,1-3 0-15,3 2 0 0,2-2 0 0,-1-2 0 16,6 1 0-16,1-8 0 0,-4-8 0 0,4-2 0 16,3-4 0-16,5-3 0 0,-2-4 0 0,2-3 0 15,-4-6 0-15,2-6 0 0,-2-1 0 0,4-4 0 16,-2-3 0-16,-2-5 0 0,1-3 0 0,-2-3 0 16,5-4 0-16,-7-3 0 0,2-1 0 0,-3-3 0 15,-4-2 0-15,-4 0 0 0,2-6 0 0,0 6 0 16,-6-2 0-16,2 2 0 0,-3 6 0 0,1 2 0 15,-2 8 0-15,-2 0 0 0,2 3 0 0,2 0 0 16,-4 2 0-16,2 5 0 0,0 0 0 0,0 0 0 16,0 0 0-16,2 26 0 0,-4-10 0 0,4 3 0 0,-1 5 0 15,1 1 0-15,2-1 0 0,2-5 0 16,2 1 0-16,0-2 0 0,5-3 0 0,0 0 0 16,3-3 0-16,2-4 0 0,0-2 0 0,10-3 0 15,-5-3 0-15,8-3 0 0,-3-2 0 0,-3-2 0 0,-4 0 0 16,5-6 0-16,-1 0 0 0,-5-3 0 0,1-2 0 15,-7 2 0-15,-2-1 0 0,0-5 0 16,-4-3 0-16,0-1 0 0,-7 7 0 0,-1 2 0 16,0 0 0-16,-4 7 0 0,-1-5 0 0,0 5 0 0,-4 2 0 15,4 2 0-15,-3 4 0 0,3 1 0 0,-4 3 0 16,0 4 0-16,0-1 0 0,1 1 0 0,3 4 0 16,0 4 0-16,4 0 0 0,1-2 0 15,5 5 0-15,4-1 0 0,4 5 0 0,6-1 0 16,5-2 0-16,2-2 0 0,3 2 0 0,3-3 0 0,1-1 0 15,-2-2 0-15,-3 1 0 0,-1-2 0 0,-8-3 0 16,-3 0 0-16,-4-1 0 0,-3-1 0 0,-5 1 0 16,-3 0 0-16,-2-1 0 0,-4 3 0 0,-4 0 0 15,-7 0 0-15,-4-1 0 0,-5 1 0 0,-2-1 0 16,4-5 0-16,6-1 0 0,-2-1 0 0,6-1 0 16,2-3 0-16,3 0 0 0,4-2 0 0,2-6 0 15,4 0 0-15,5-6 0 0,8-4 0 0,3-2 0 16,4-2 0-16,3 0 0 0,6-13 0 0,1-1 0 15,-3 2 0-15,-1 0 0 0,-1-8 0 0,-5 17 0 16,6-15 0-16,-9 11 0 0,-2 2 0 0,-3-1 0 16,1 3 0-16,-1 3 0 0,-4 1 0 0,-3 9 0 15,-2 4 0-15,0 2 0 0,-1 3 0 0,-3 0 0 16,2 1 0-16,-2 2 0 0,-1 3 0 0,0 0 0 16,-4 15 0-16,-1-2 0 0,0 2 0 0,-4 10 0 15,4 3 0-15,0-2 0 0,-4 6 0 0,5 2 0 16,-1 1 0-16,1 0 0 0,3 0 0 0,-2-2 0 15,3 1 0-15,3 0 0 0,-2-3 0 0,3 2 0 16,0-6 0-16,5 2 0 0,-4-6 0 0,0-6 0 16,0-1 0-16,-1-4 0 0,0-1 0 0,2 0 0 15,-1-4 0-15,0 0 0 0,-1-2 0 0,3 0 0 16,0-3 0-16,3 1 0 0,1-3 0 0,-2-1 0 16,5-1 0-16,-3-2 0 0,7-3 0 0,0 1 0 15,5-9 0-15,0 0 0 0,-1 1 0 0,-2-2 0 16,-3 3-110-16,2-8-298 0,-1 2-80 0,-5-2-83 15,-3 4-532-15,1-9-1194 0,-5 0 528 0</inkml:trace>
  <inkml:trace contextRef="#ctx0" brushRef="#br0" timeOffset="14000.44">7334 6036 4535 0,'-15'-3'358'15,"1"-1"-154"-15,2 0 42 0,-1 2 55 0,6 0-9 16,2-3-48-16,2 0-51 0,4 0-40 0,1 1-32 15,5-5-7-15,8 0-7 0,11-4-21 0,-3 2 2 16,8-2-12-16,0 4-53 0,0-2-28 0,1 3-59 16,-3-2-66-16,-8 4-72 0,-2-1-87 0,-6 1-103 15,0 0-126-15,-4-1-406 0,-8 2-1000 0,-1 0 442 16</inkml:trace>
  <inkml:trace contextRef="#ctx0" brushRef="#br0" timeOffset="14184.49">6814 5729 5397 0,'-26'-7'196'0,"8"1"-43"0,-2 0 70 15,7 1 58-15,2 2 11 0,3-2-37 0,0 1-30 16,3 0-54-16,1 1-31 0,-1-1-17 0,4 1-37 16,1 3-39-16,5-8-67 0,-1 6-74 0,2 1-107 15,7 0-143-15,1 3-156 0,-1 2-572 0,16-2-1161 16,1 2 514-16</inkml:trace>
  <inkml:trace contextRef="#ctx0" brushRef="#br0" timeOffset="14834.14">9082 6424 174 0,'0'-11'454'0,"0"0"11"0,-1 0 4 15,-2 1-1-15,1 1-13 0,-7-3-18 0,1 4-13 16,1 2-26-16,-4-1-10 0,-8 1-22 0,1 1-15 16,0 3-3-16,-2 3-27 0,-7 4-19 0,-1 4-12 15,0 3-18-15,1 4-21 0,-2 4-25 0,3 3-22 16,1 1-23-16,4 3-19 0,2-2-17 0,5 0-14 15,4 0-9-15,4 1-20 0,5-1-4 0,4-7-13 16,4 0-8-16,6-5-52 0,3-1-25 0,4-4 0 16,4 1 0-16,5-7 0 0,1-3 0 0,1-4 0 15,-3-4 0-15,3-2 0 0,-6-5 0 0,1-1 0 0,-1-4 0 16,-3-1 0-16,-2-6 0 0,1 1 0 0,-3-3 0 16,-7-3 0-16,1-13 0 0,-3 12 0 0,-3 0 0 15,-3-2 0-15,3-13 0 0,-7 2 0 16,-1 11 0-16,-4 1 0 0,1 0 0 0,0 5 0 0,-3 3 0 15,3 9 0-15,4 1 0 0,-3 5 0 0,-1 4 0 16,1 2 0-16,3 2 0 0,-2 3 0 0,3 1 0 16,-2 11 0-16,2 1 0 0,-3 12 0 15,3 5 0-15,4 3 0 0,-4 3 0 0,4 12 0 0,-3-2 0 16,3 3 0-16,0 2 0 0,-3-3 0 0,0 3 0 16,3-2 0-16,-1-11 0 0,-1 9 0 0,2-11 0 15,0-2 0-15,-1-1 0 0,-1 1 0 0,3-3 0 16,4-5 0-16,3 1-299 0,2-5-274 0,0-7-113 15,1-5-420-15,2-5-1198 0,2-2 530 0</inkml:trace>
  <inkml:trace contextRef="#ctx0" brushRef="#br0" timeOffset="15317">10357 6170 92 0,'8'-6'575'16,"-3"-3"27"-16,-2 4 4 0,-2 0-11 0,-1 2-24 16,-4-3-40-16,-2 2-43 0,-4 1-37 0,-6 1-29 15,-4-1-44-15,-8 1-35 0,-1 2-27 0,-2 1-32 16,-1 4-23-16,0-3-24 0,-4 5-27 0,2-3-21 0,-3 2-17 16,-2 2-20-16,5 0-14 0,2 0-14 15,-3 0-14-15,9-2-9 0,6-1 1 0,1 1-12 16,1-2-39-16,6-2-51 0,1 2 0 0,4-2 0 0,-1-1 0 15,5 0 0-15,3-1 0 0,-7 1 0 0,7-1 0 16,-4 2 0-16,4-2 0 0,0 0 0 16,0 0 0-16,0 0 0 0,0 0 0 0,9 6 0 15,-7-3 0-15,1 2 0 0,0-3 0 0,-2 5 0 0,1 3 0 16,0 3 0-16,-1-3 0 0,-1 11 0 0,-1-3 0 16,-1 8 0-16,0 3 0 0,-2 2 0 15,0-1 0-15,-1 2 0 0,-1 0 0 0,2 1 0 0,-4 1 0 16,3 2 0-16,-1 9 0 0,-1-11 0 0,0 12 0 15,0-12 0-15,6 11 0 0,-3-11 0 0,0-3 0 16,0 0 0-16,0-1 0 0,3 0 0 0,-4-10 0 16,5-1 0-16,4 0 0 0,-3-3 0 0,-1-1 0 15,1-3 0-15,3-1 0 0,0-4 0 0,0-2 0 16,5 2 0-16,1-2 0 0,2-2 0 0,2 0 0 16,2-3 0-16,3-1 0 0,2-2 0 0,6-2 0 15,1-1 0-15,0-2 0 0,4-3-315 0,-4 3-172 16,4-4-118-16,-1-4-526 0,-1 4-1225 0,1-1 542 15</inkml:trace>
  <inkml:trace contextRef="#ctx0" brushRef="#br0" timeOffset="15750.98">10441 6371 122 0,'-8'-13'548'15,"3"4"29"-15,-1 0 12 0,-2 1-29 0,4 4-34 16,-1 0-22-16,1 4-45 0,4 0-21 0,-11 10-18 16,4 2-21-16,2 5-35 0,1 4-28 0,0 6-27 0,2 2-19 15,-2-1-32-15,4 1-25 0,0 2-22 16,0 4-21-16,4-6-25 0,-2 0-14 0,5-3-15 16,-2-2-15-16,-1-5-28 0,1-2-15 0,5-1-15 0,-2-3-12 15,-3-3-51-15,4-4 0 0,1 0 0 0,0-3 0 16,-2-4 0-16,5-1 0 0,-2-4 0 0,5-1 0 15,-2-4 0-15,2-3 0 0,0-1 0 16,0-4 0-16,1-2 0 0,-2 0 0 0,2-6 0 0,-3-1 0 16,0 2 0-16,-1-1 0 0,-2 2 0 0,0 2 0 15,-4 6 0-15,1 4 0 0,-3 2 0 0,0 2 0 16,-2 2 0-16,-2 3 0 0,0 1 0 0,-1 3 0 16,0 0 0-16,9 12 0 0,-8 4 0 0,2 2 0 15,-1 2 0-15,0 8 0 0,-1-4 0 0,0 5 0 16,2 0 0-16,3-1 0 0,-3-2 0 0,2-1 0 15,0-7 0-15,0 0 0 0,4-1 0 0,-2-6 0 16,5 2 0-16,-3-4 0 0,0-3 0 0,3-3 0 16,0-3-417-16,0-3-137 0,7-2-99 0,0-3-442 15,1-1-1185-15,2-8 524 0</inkml:trace>
  <inkml:trace contextRef="#ctx0" brushRef="#br0" timeOffset="16201.25">11131 6191 218 0,'-22'-12'498'0,"3"4"17"0,5 1 26 16,-1-2 11-16,3 4-10 0,3 1 8 0,4-1-33 15,-3 2-39-15,6 1-51 0,-2 0-42 0,4 2-39 16,9-4-31-16,5 2-39 0,4 2-20 0,14 0-27 0,0 1-23 16,4-2-32-16,3 1-22 0,-6 2-7 0,6-2-18 15,-3-1-11-15,-1 0-17 0,-3 2-8 16,-9-1-6-16,-4-2-13 0,-2 0-5 0,-3 2 3 15,-4 0 1-15,-2-1 0 0,1 0-71 0,-4 0 0 0,-5 1 0 16,9 0 0-16,-9 0 0 0,8-2 0 0,-8 2 0 16,0 0 0-16,0 0 0 0,4 3 0 0,-4-3 0 15,-3 9 0-15,-1 0 0 0,2 2 0 16,-5 3 0-16,3 2 0 0,2 3 0 0,-5 7 0 0,2 0 0 16,4 2 0-16,-3 4 0 0,3 0 0 0,-3 1 0 15,3 2 0-15,-2 1 0 0,3-1 0 0,-4 11 0 16,3-13 0-16,1 1 0 0,0 0 0 0,0-1 0 15,0-3 0-15,0 1 0 0,-4 3 0 0,4-3 0 16,0-2 0-16,-1-1 0 0,-3-2 0 0,3-8 0 16,-2 1 0-16,2-7 0 0,-4 4 0 0,1-7 0 15,-1 0 0-15,1-3 0 0,-2 0 0 0,-2 0 0 16,-3-1 0-16,-2-2 0 0,-5 0 0 0,-1-3 0 16,0-1 0-16,-2-2 0 0,1 0 0 0,-1-3 0 15,3 1 0-15,4-1 0 0,-4-2 0 0,4 1 0 16,-1-4 0-16,5 3 0 0,-3-6 0 0,4 0 0 15,7 3-322-15,-1-2-990 0,3-3-1421 0,3 0 629 16</inkml:trace>
  <inkml:trace contextRef="#ctx0" brushRef="#br0" timeOffset="16367.82">11849 6795 4764 0,'3'5'664'16,"1"-3"-151"-16,2 0-51 0,-3 0-67 0,-3-2-87 15,6 4-54-15,-6-4-53 0,6 0-49 0,-6 0-60 16,0 0-58-16,0 0-129 0,4-7-154 0,-3 5-190 16,-1 2-737-16,-1-8-1274 0,-3 4 563 0</inkml:trace>
  <inkml:trace contextRef="#ctx0" brushRef="#br0" timeOffset="36300.98">3013 7845 408 0,'-9'-24'546'0,"0"9"12"0,1 1 5 15,2 4-25-15,2-1-6 0,-2 3-59 16,3 4-52-16,2 3-37 0,1 1-15 0,4 12-14 15,0 3-15-15,3 11-15 0,2 8-15 0,0 16-13 0,3 0-24 16,-6 3-14-16,2 0-24 0,-3 2-24 0,4 2-18 16,-5-2-15-16,1 0-23 0,-1 0-14 0,-3-4-23 15,-1-2-109-15,3-16-9 0,-3 2 0 16,2-6 0-16,-3-10-4 0,0 0-137 0,-2-6-44 0,3-2-23 16,-4-5-73-16,2-4-82 0,-5-5-70 0,1-4-53 15,-4-10-38-15,-2-5-404 0,-1-7-1005 0,3-4 445 16</inkml:trace>
  <inkml:trace contextRef="#ctx0" brushRef="#br0" timeOffset="36484.51">2949 7938 12 0,'0'-48'296'0,"0"16"35"16,0 5 21-16,0 8 20 0,0 2 33 0,0 4 24 15,1 3 9-15,-1 3-3 0,0-2-17 0,2 3-29 16,-1 3-11-16,4-2 2 0,0 3-20 0,7 0-23 16,-1 0-19-16,8 5-24 0,3-3-23 0,10-1-30 15,-1 1-21-15,20-3-19 0,-13 1-27 0,17-1-9 16,-1 3-19-16,-17-3-30 0,1-1-60 0,-2 1-64 15,-4-2-68-15,-4 4-81 0,-7 2-87 0,-10-2-83 16,-1 5-60-16,-7 0-72 0,-5 2-74 0,-9 2-358 16,-11 9-964-16,-10 0 426 0</inkml:trace>
  <inkml:trace contextRef="#ctx0" brushRef="#br0" timeOffset="37050.14">2788 8193 5 0,'-10'11'349'0,"6"0"30"0,4-4 39 16,1-2 4-16,7 3 21 0,2-3 1 0,2 0-1 15,7-1-14-15,-1-3-19 0,10 0-30 0,1 0-29 16,3-2-38-16,-10-1-24 0,11-4-32 0,3 1-29 16,0-1-25-16,2 0-65 0,0 1-62 0,-2-1-77 15,1 2-77-15,3-3-81 0,-3-1-76 0,-3 3-58 16,1 2-45-16,-6-4-29 0,2 0 8 0,-3 1 14 16,-7 3 45-16,-2-1 56 0,-6 1 77 0,-1 1 87 15,-5-1 78-15,0-1 59 0,-3 3 50 0,0-1 50 16,-4 2 35-16,3-6 28 0,-3 6 23 0,-11-3 21 15,11 3 3-15,-9-1-8 0,-1 2-6 0,-1 2-7 16,2 2-21-16,-3 1-9 0,2 3-3 0,0 5-20 16,-3 2-15-16,3 1-16 0,2 0-17 0,0 2-6 0,3 0-29 15,4 6 2-15,1 1-5 0,3-7-18 16,3-1-8-16,3 0-5 0,0-4-11 0,2 0-8 16,2-4-5-16,4-2-14 0,-3 1 4 0,1-7-14 15,-2 1 4-15,1-3-5 0,3-5-8 0,-6 0 11 0,2-2-9 16,-4-3-4-16,2-4 6 0,-2 1-1 0,-1-3-5 15,1-1-5-15,-4-1 19 0,0-1 16 0,-1 1-6 16,-3 1 18-16,3 1 17 0,-3 5-7 16,2-2-23-16,-2 3-46 0,2 1 0 0,2 0 0 15,0 0 0-15,0 2 0 0,3 0 0 0,5 4 0 0,4-1 0 16,4 1 0-16,7 6 0 0,0 1 0 0,0 4 0 16,4 2 0-16,0 3 0 0,4 2 0 0,-5 3 0 15,-3 3 0-15,-4 1 0 0,0-1 0 16,-3 1 0-16,-10-6 0 0,1 8 0 0,-6-6 0 0,-2-1 0 15,-4 1 0-15,-4-3 0 0,-2-3 0 0,-4-2 0 16,-2 1 0-16,-3-3 0 0,2-4 0 0,-5-1 0 16,5-3 0-16,-1-4 0 0,1-3 0 0,3-2 0 15,5-2 0-15,0-6 0 0,5-1 0 0,5 0 0 16,10-7 0-16,7 0 0 0,4 0 0 0,-1 1 0 16,7 4 0-16,14-5 0 0,-11 11-575 0,1 3-163 15,-1 1-409-15,2 0-1242 0,-1 5 550 0</inkml:trace>
  <inkml:trace contextRef="#ctx0" brushRef="#br0" timeOffset="37917.37">5358 8239 151 0,'4'-4'392'0,"0"0"13"16,-2-2 21-16,1 1 11 0,-2 0-2 0,-1-1-7 16,0 0-13-16,-1 0-16 0,-4 1-20 0,1 2-20 15,-4-1-24-15,-2 2-29 0,-1 2-27 0,-7 7-26 16,-1-1-15-16,-4 6-18 0,-2 4-16 0,1 3-17 0,-3 3-17 15,3 2-12-15,1 3-19 0,0 2-18 0,4-2-7 16,1 1-11-16,5-3-4 0,3-1-19 16,3-5-4-16,4 1-4 0,0-4-7 0,4-5-1 15,2 0 9-15,3-2-2 0,3-2-3 0,0-5 3 0,3-1-4 16,2-3 3-16,2-5 0 0,2-2-9 0,0-3 5 16,5-6-6-16,-5 0-55 0,4-5-5 15,-4 2 0-15,1-3 0 0,-4 0 0 0,-1-2 0 16,-2 4 0-16,-2-3 0 0,0 7 0 0,-2-2 0 0,-3 4 0 15,0 3 0-15,0 4 0 0,-2 0 0 0,-1 4 0 16,-1 1 0-16,2 4 0 0,-3 0 0 0,0 0 0 16,9 15 0-16,-5-1 0 0,1 2 0 15,1 7 0-15,2 3 0 0,-3 3 0 0,8-1 0 0,-3-2 0 16,3 2 0-16,1-4 0 0,-4-6 0 0,3-2 0 16,0 0 0-16,1-2 0 0,1-3 0 0,-3-6 0 15,0 1 0-15,-1-2 0 0,0-4 0 0,3-3 0 16,-5-2 0-16,4-4 0 0,1-4 0 0,3-6 0 15,-2-4 0-15,-2-1 0 0,1 1 0 0,0-4 0 16,-4-6 0-16,-1 1 0 0,3-4 0 0,0-11 0 16,0-1 0-16,-3-2 0 0,0-2 0 0,-2 8 0 15,-3 9 0-15,-1 8 0 0,-1 7 0 0,1 4 0 16,-3 6 0-16,1 2 0 0,-1 6 0 0,0 2 0 16,0 0 0-16,-9 24 0 0,1 2 0 0,0 3 0 15,-3 18 0-15,2-12 0 0,-1 11 0 0,5 5 0 16,1-3 0-16,2 1 0 0,2-2 0 0,5 0 0 15,0-12 0-15,6-3 0 0,1 0 0 0,3-5 0 16,2-4 0-16,2-3 0 0,-5-6 0 0,4-3 0 16,0-5 0-16,1-2 0 0,4-4 0 0,-1-4 0 0,3-5 0 15,2-4 0-15,-1-7 0 0,-1 4 0 16,-1-11 0-16,1 0 0 0,7-13 0 0,-7-2 0 16,2-1 0-16,-5-4 0 0,0 0 0 0,-6-2 0 15,-4-4 0-15,-2 3 0 0,-5 16 0 0,-4 0 0 0,2 5 0 16,-7 9 0-16,4 3 0 0,-5 9 0 0,-1 5 0 15,-5 3 0-15,-3 9 0 0,-5 9 0 0,0 8 0 16,-3 6 0-16,-3 10 0 0,2 3 0 16,6 3 0-16,2 2 0 0,6-1 0 0,5 1 0 0,9 1 0 15,0-6 0-15,12-1 0 0,-3-14 0 0,8-1 0 16,2-2 0-16,13 4 0 0,-8-12 0 0,1-3-129 16,0-4-323-16,1-6-137 0,4-5-582 0,-6-2-1267 15,0-3 561-15</inkml:trace>
  <inkml:trace contextRef="#ctx0" brushRef="#br0" timeOffset="38416.98">7527 8218 430 0,'0'-12'524'16,"0"2"14"-16,0 3 14 0,0 1-11 0,0 1-35 15,1 3-45-15,-1 2-45 0,0 0-20 0,0 15-18 16,0-2-21-16,-1 11-19 0,1 1-24 0,-3 2-27 16,2 6-26-16,5 12-24 0,1-10-21 0,-5 1-16 15,6 12-24-15,2-15-15 0,1 1-16 0,4-4-15 16,1-5-16-16,1-2-8 0,-2-9-9 0,4 0-25 15,-3-5 9-15,1-1-3 0,-2-7-2 0,0-2-73 16,1-3-3-16,0-7 0 0,2-2 0 0,-2-9 0 16,-1-2 0-16,-3-6 0 0,-1-1 0 0,0-4 0 15,0-15 0-15,-1 3 0 0,-3 0 0 0,3-2 0 16,-6 2 0-16,2 14 0 0,0-2 0 0,1 4 0 0,-1 6 0 16,0 6-34-16,1 7-484 0,0 4-113 0,-1 3-537 15,0 4-1266-15,2 2 560 0</inkml:trace>
  <inkml:trace contextRef="#ctx0" brushRef="#br0" timeOffset="39350.03">8175 8400 137 0,'0'0'516'0,"0"0"9"16,0-5-8-16,0 5-20 0,0 0-31 0,0 0-36 15,0 0-36-15,0 0-26 0,0 0-29 0,6 13-29 16,-2-8-31-16,1-1-20 0,8 1-23 0,0-3-24 16,0 2-21-16,6-1-14 0,-1-1-18 0,10 1-13 15,-7-3-16-15,8-4-10 0,-3 1-6 0,-5-1-11 16,2-2 5-16,-4 0-13 0,-1-5 7 0,-4 2 4 16,-1-2 4-16,-2-2 0 0,-4 2-17 0,-2 0-3 15,-3-7 8-15,-3 2-14 0,-3 3-7 0,-4-2-7 16,-4 3-8-16,-2 0-17 0,-4 3 4 0,-4 4-1 15,-5 3 7-15,-2 3-5 0,1 4-6 0,2 5 0 16,-1 3-18-16,4 2-26 0,4 4 0 0,0 4 0 16,6 2 0-16,4 2 0 0,3 0 0 0,7-2 0 15,3-5 0-15,6 4 0 0,8-3 0 0,4-4 0 16,6-2 0-16,3-3 0 0,3-3 0 0,3-2 0 16,4-5 0-16,-1-2 0 0,10-2 0 0,-11-3 0 15,-4-3 0-15,-1-2 0 0,-2-2 0 0,-5 0 0 16,0-5 0-16,-8-1 0 0,-6 3 0 0,1-10 0 0,-4-1 0 15,-4 0 0-15,-4 0 0 0,-5-1 0 0,-2 2 0 16,-1 5 0-16,-6-3 0 0,2 9 0 16,-1 1 0-16,1 3 0 0,1 3 0 0,-1 2 0 15,0 3 0-15,4 1 0 0,-1 3 0 0,1 2 0 0,5 2 0 16,-2 4 0-16,3 1 0 0,4-1 0 0,6 5 0 16,3 2 0-16,6 3 0 0,2 3 0 0,2 0 0 15,0-1 0-15,-2 1 0 0,2 0 0 16,3 1 0-16,-10 0 0 0,1-1 0 0,-4-1 0 0,-5-2 0 15,-3-2 0-15,-1 1 0 0,-3 0 0 0,0-1 0 16,-1-3 0-16,0-4 0 0,0 1 0 0,0-6 0 16,0 2 0-16,4-5 0 0,1 0 0 0,3-2 0 15,8-4 0-15,5-4 0 0,7-9 0 0,5-2 0 16,9-9 0-16,7-2 0 0,-2-2 0 0,0 1 0 16,3-10 0-16,-4 3 0 0,-1-5 0 0,-5 0 0 15,-7-1 0-15,-4 2 0 0,-5-5 0 0,-3 1 0 16,-6-4 0-16,-6 5 0 0,-5 8 0 0,-4 2 0 15,-4 7 0-15,-2 4 0 0,-2 8 0 0,-2 6 0 16,-2 3 0-16,0 5 0 0,-9 5 0 0,-4 9 0 0,0 6 0 16,2 6 0-16,-1 2 0 0,-3 15 0 15,4 0 0-15,9 4 0 0,5-12 0 0,0 14 0 16,8-2 0-16,6 6 0 0,4-7 0 0,4 0 0 16,0-11 0-16,6-4 0 0,1 1 0 0,3-3 0 0,4-5 0 15,0-5 0-15,1-2 0 0,1-5 0 16,1-4 0-16,-1-4 0 0,-6-3 0 0,-2-3 0 15,0-4 0-15,0 0 0 0,3-7 0 0,-7 2 0 16,3-7 0-16,-7 3 0 0,6-7 0 0,-6 1 0 0,2-1 0 16,-3-4 0-16,-3 9 0 0,-3 1 0 15,-1 8 0-15,-1-2 0 0,1 6 0 0,-2 1 0 16,1 3 0-16,-4 1 0 0,7 12 0 0,-1 3 0 0,0 10 0 16,-1-2 0-16,1 5 0 0,2-2 0 0,1-1 0 15,2-1 0-15,-2-6 0 0,10 1 0 0,-6-6 0 16,5-2 0-16,0-4 0 0,0-3 0 0,4-4-290 15,-1-4-175-15,-4-2-44 0,10-8-47 0,-2-3-45 16,-8-1-361-16,2-4-1042 0,0 0 461 0</inkml:trace>
  <inkml:trace contextRef="#ctx0" brushRef="#br0" timeOffset="39484.49">10250 8237 408 0,'4'-34'311'0,"-4"2"42"0,-2-1 50 0,-2 6 37 16,0 9 35-16,-2 0 30 0,2 2 12 0,-1 5 2 15,-3-3-21-15,4 4-34 0,-1 1-44 0,0 2-43 16,5 4-36-16,-4-3-42 0,4 3-38 0,0 3-47 15,-5-4-91-15,5 4-98 0,0 0-96 0,0 0-102 16,0 0-106-16,-10 5-115 0,3-2-137 0,-12 2-387 16,6-2-994-16,-6 0 440 0</inkml:trace>
  <inkml:trace contextRef="#ctx0" brushRef="#br0" timeOffset="39634.25">9324 8115 147 0,'-19'3'632'0,"7"-2"0"0,2 0-9 15,5-2 2-15,5 1-21 0,-4-5-19 0,4 5-38 16,15-7-52-16,3 2-45 0,12 0-49 0,3 1-41 0,3 0-64 16,3 1-79-16,16-1-101 0,-14 3-111 15,14-3-130-15,0 3-154 0,-17 3-182 0,3-1-518 16,-1 2-1060-16,-6-1 470 0</inkml:trace>
  <inkml:trace contextRef="#ctx0" brushRef="#br0" timeOffset="40301.08">10471 8286 185 0,'6'-10'548'0,"-1"-1"5"0,-3 2-4 0,3-1-32 16,-3 1-9-16,-1 1-11 0,-1 3-17 0,1 0-37 15,-1 0-33-15,-2 1-43 0,-1 2-51 0,3 2-20 16,-15 5-20-16,4 3-21 0,-2 0-10 0,-6 10-15 15,-1 2-16-15,1 2-12 0,1 4-16 0,-1 1-10 16,2 1-19-16,1-1-16 0,4 1-17 0,2-2-10 16,2 1-8-16,6-8-12 0,3-1-92 0,4 2-2 15,3-5 0-15,3 0 0 0,5-5 0 0,9 1 0 16,-2-5 0-16,5-3 0 0,6-3 0 0,-1-4 0 16,0-2 0-16,0-3 0 0,-1-5 0 0,3 1 0 0,-6-1 0 15,-2-4 0-15,-3-2 0 0,-1-2 0 16,-5-3 0-16,1-2 0 0,-6 0 0 0,1 1 0 15,-8-3 0-15,1 3 0 0,-6 7 0 0,3 1 0 0,-4 5 0 16,0 4 0-16,0-1 0 0,0 6 0 0,-4 4 0 16,4 0 0-16,-9 9 0 0,0 2 0 0,-5 10 0 15,5 3 0-15,-1 3 0 0,2 3 0 0,6-1 0 16,-1 1 0-16,5-2 0 0,3 0 0 0,5 1 0 16,3-6 0-16,1-1 0 0,1-8 0 0,4-2 0 15,4 0 0-15,8-5 0 0,0-2 0 0,4-3 0 16,-4-2 0-16,0-7 0 0,-1-2 0 0,2-1 0 15,0-2 0-15,-4-1 0 0,-2-2 0 0,-2-3 0 16,-1-3 0-16,0-2 0 0,-5-5 0 0,-3 1 0 16,1-3 0-16,-5-3 0 0,-6 2 0 0,2 1 0 15,-7 0 0-15,-4 4 0 0,-1 0 0 0,-4 7 0 16,0 5 0-16,-3 2 0 0,1 4 0 0,-2 3 0 16,0 4 0-16,-2 2 0 0,-2 4 0 0,2 3 0 15,5-1 0-15,-3 6 0 0,5 0 0 0,3 3 0 0,4 2 0 16,2 1 0-16,4-2 0 0,6 6 0 15,8 2 0-15,2-1 0 0,3 0 0 0,5-2 0 16,3 0 0-16,1-1 0 0,-1-3 0 0,-1 1 0 0,-1-1 0 16,-7-1 0-16,0 0 0 0,-5-4 0 0,-9-1 0 15,3 1 0-15,-10-3 0 0,-2-1 0 16,-1-3 0-16,-7 3 0 0,-7 0 0 0,-7-1 0 16,-6-1 0-16,-5-3 0 0,0 1 0 0,-2-2 0 0,2-1 0 15,2-2-288-15,3 0-421 0,6-2-490 0,6-2-1300 16,6-2 576-16</inkml:trace>
  <inkml:trace contextRef="#ctx0" brushRef="#br0" timeOffset="41050.93">12516 8056 474 0,'5'-10'542'0,"-5"3"15"15,0-2 1-15,2 4 2 0,-2-2-5 0,2 1-21 16,-2 2-29-16,0 2-39 0,0 2-40 0,0 0-36 16,0 0-15-16,0 0-16 0,-4 18-15 0,-2 1-26 15,0 8-19-15,-1 3-31 0,-2 2-13 0,-1 0-24 16,4 5-56-16,1 8-175 0,1 2 0 0,4 0 0 15,2-11 0-15,0-1 0 0,3-1 0 0,2-2 0 0,5-2 0 16,-2-6 0-16,4-2 0 0,-1-7 0 16,1-3 0-16,4-3 0 0,1-5 0 0,-1-2 0 15,1-5 0-15,3-3 0 0,-4-1 0 0,5-8 0 16,2-3 0-16,-3-6 0 0,-3 1 0 0,0-4 0 0,-2-2 0 16,1-15 0-16,-8 14 0 0,8-15 0 15,-8 11 0-15,-1 1 0 0,1 2 0 0,-5 2 0 16,2 5 0-16,-5 7 0 0,1 6 0 0,0-1 0 0,-2 5 0 15,-1 3 0-15,1 2 0 0,-1 2 0 0,0 0 0 16,-1 17 0-16,0-6 0 0,3 6 0 0,-3 3 0 16,0 5 0-16,1 2 0 0,1 1 0 0,0 3 0 15,3 1 0-15,3 0 0 0,0-2 0 0,1-1 0 16,1 1 0-16,3-1 0 0,1-5 0 0,1 0 0 16,4-6 0-16,1 1-189 0,2-1-542 0,-6-7-482 15,8 3-1312-15,-5-3 581 0</inkml:trace>
  <inkml:trace contextRef="#ctx0" brushRef="#br0" timeOffset="41567.35">13807 8255 4588 0,'10'-24'310'0,"-5"4"-103"0,-1 5 48 15,0 4 38-15,-3 1 30 0,3 2-6 0,-4 2-30 16,2 3-34-16,0 1-45 0,-2 2-3 0,0 0-7 15,0 0-12-15,-5 25-11 0,-2-8-20 0,6 4-9 16,-4 7-61-16,2 0-85 0,3 5 0 0,-1 0 0 0,1 0 0 16,1-2 0-16,7-1 0 0,0-6 0 0,2 2 0 15,-1-7 0-15,0-2 0 0,4-3 0 16,0-4 0-16,-3-4 0 0,2-3 0 0,0 0 0 0,1-4 0 16,2 0 0-16,-2-1 0 0,5-7 0 0,-4-2 0 15,3-2 0-15,0-8 0 0,1 0 0 0,0-4 0 16,0-3 0-16,-5 3 0 0,1 0 0 0,1 0 0 15,-5 9 0-15,0 4 0 0,-2 0 0 0,-3 3 0 16,-1 5 0-16,1-1 0 0,-2 2 0 0,1 2 0 16,-4 1 0-16,5 8 0 0,-1-1 0 0,0 3 0 15,-3 6 0-15,-1 2 0 0,1 0 0 0,-1 2 0 16,1 5 0-16,1-9 0 0,-2 0 0 0,0 1 0 16,4-2 0-16,-2-5 0 0,3 2 0 0,-2-7 0 15,2 4 0-15,1-5 0 0,3-3 0 0,0 1 0 16,5-4 0-16,0 0 0 0,8-7 0 0,-4 4 0 15,1-2 0-15,3-3 0 0,3-2 0 0,-8 2 0 16,3 0 0-16,-2 3 0 0,0 2 0 0,-5 2 0 16,1 0 0-16,-1 2 0 0,-2 1 0 0,-2 4 0 0,-1 2 0 15,1 1 0-15,0 4 0 0,-3 0 0 16,3 2 0-16,-5-1 0 0,5 0 0 0,-4-4 0 16,1 3 0-16,0-2 0 0,-1-1 0 0,1-4 0 15,-3-1 0-15,-1-2 0 0,-2-1-101 0,4-8-415 0,-7-3-88 16,-3-7-558-16,-3-8-1258 0,-1-1 556 0</inkml:trace>
  <inkml:trace contextRef="#ctx0" brushRef="#br0" timeOffset="41699.97">14208 7931 5214 0,'-33'-35'403'0,"10"13"-21"16,3 4-2-16,3 2 21 0,7 3-42 0,-3 0-48 16,3 6-35-16,1 0-49 0,1 0-41 0,4 3-134 15,-2-1-52-15,2 4 0 0,4 1 0 0,0-4 0 16,0 4 0-16,0 0-192 0,0 0-230 0,18 7-152 15,0-1-594-15,1-2-1264 0,8 1 559 0</inkml:trace>
  <inkml:trace contextRef="#ctx0" brushRef="#br0" timeOffset="42184.02">15879 7611 197 0,'1'-12'568'0,"3"2"25"0,-3 0 10 0,-1 4 3 15,3 0-16-15,-3-1-35 0,0 5-38 0,0 2-21 16,0 0-11-16,0 0-23 0,-2 21-29 0,2-1-28 0,-1 7-23 16,-3 3-25-16,3 3-24 0,-4 3-25 0,4-1-30 15,1 11-255-15,1 3-23 0,3-4 0 16,2-9 0-16,-1-1 0 0,2 1 0 0,-1-3 0 0,4-2 0 16,2-1 0-16,-3-5 0 0,1-1 0 0,-1-7 0 15,1-3 0-15,-4-3 0 0,2-1 0 0,-3-5 0 16,0-4 0-16,1-2 0 0,2-3 0 0,0-4 0 15,6-8 0-15,-1-5 0 0,0-6 0 0,2-3 0 16,2-15 0-16,0-3 0 0,-1-4 0 0,-1-2 0 16,1 1 0-16,0 0 0 0,-2 4 0 0,0 4 0 15,-5 14 0-15,0 6 0 0,1 10 0 0,-6 2 0 16,1 5 0-16,0 0 0 0,2 4 0 0,-2 4 0 16,1 1 0-16,3 6 0 0,-1 3 0 0,1 6 0 15,1 1 0-15,2 8-490 0,-1 5-794 0,2-6-1390 16,1 2 614-16</inkml:trace>
  <inkml:trace contextRef="#ctx0" brushRef="#br0" timeOffset="42350.99">16610 8053 192 0,'-3'3'470'16,"3"0"25"-16,-2 1 37 0,2-4 21 0,-4 3 2 16,4-3-2-16,0 0-29 0,0 0-40 0,0 0-45 15,10 0-36-15,3-1-49 0,6-3-30 0,10 0-35 0,7 1-45 16,0-3-72-16,15-1-88 0,0-3-100 15,3 4-109-15,-3-5-112 0,-13 5-100 0,1 0-114 16,-1-6-467-16,-1 2-993 0,-5 0 441 0</inkml:trace>
  <inkml:trace contextRef="#ctx0" brushRef="#br0" timeOffset="42685.9">17364 7801 167 0,'1'-11'390'0,"-2"-4"33"0,-2 4 27 15,3-1 38-15,-1 2 19 0,-2 1 11 16,2 0 16-16,1 2-3 0,-1 0-16 0,1 3-36 0,0 4-47 15,-4-3-39-15,4 3-15 0,0 0-18 0,9 9-18 16,-5 3-27-16,2 4-25 0,2 3-19 0,2 6-24 16,-4 5-86-16,5 4-161 0,-1 2 0 0,3 11 0 15,-4-13 0-15,5 12 0 0,-7-11 0 0,2-2 0 16,-1 1 0-16,2-2 0 0,-3-2 0 0,0-3 0 16,1-2 0-16,-4-10 0 0,-1-4 0 0,0-1 0 15,1-3 0-15,-3-2 0 0,3-1 0 0,1-3 0 16,-5-1 0-16,13-10 0 0,-7 2 0 0,3-9 0 15,5-4 0-15,-1-6 0 0,0-3 0 0,1-1 0 16,8-15 0-16,-6-1 0 0,5-4 0 0,-1 2 0 0,3-3 0 16,1-1 0-16,2 3 0 0,-2 1 0 15,-2 4 0-15,-4 15 0 0,-1 5 0 0,-6 8 0 16,-3 6 0-16,-1 2 0 0,1 3 0 0,-2 7 0 0,-6-1 0 16,9 14 0-16,-2 1 0 0,-6 5-257 0,-1 9-286 15,-1 3-62-15,-2 2-526 0,1 0-1226 16,-2-1 542-16</inkml:trace>
  <inkml:trace contextRef="#ctx0" brushRef="#br0" timeOffset="42951.48">18159 8181 3896 0,'7'-5'482'0,"-2"1"-119"0,-2-3 13 0,-2 0 12 15,3 2-16-15,-3 1-25 0,2 1-31 0,-3 0-24 16,0 3-41-16,1-5-25 0,-1 5-14 0,0 0-1 15,5 11-1-15,-6-2-13 0,1 4-145 0,1 5-52 16,-1 1 0-16,0 6 0 0,4 0 0 0,-4 0 0 16,0 0 0-16,0 5 0 0,-1-3 0 0,-2 0 0 15,3-2 0-15,-1-6 0 0,-3 1 0 0,3-1 0 16,-3-2 0-16,4-1 0 0,-1-6 0 0,1-2 0 16,-3 2 0-16,3-4 0 0,0-3 0 0,3-1 0 15,-3-2 0-15,0 0 0 0,0 0-77 0,0 0-356 16,-4-16-81-16,-2 5-83 0,-1-5-498 0,-2-2-1187 15,0-7 525-15</inkml:trace>
  <inkml:trace contextRef="#ctx0" brushRef="#br0" timeOffset="43117.28">17941 8129 17 0,'-15'-9'456'16,"2"2"3"-16,3 1 19 0,1 1 28 0,3 0 22 16,-1 3 18-16,1-1-5 0,3-1-9 0,3 4-18 15,3-5-29-15,6 3-39 0,2-2-42 0,10 2-40 16,8 1-38-16,4-1-30 0,7 1-31 0,14 0-29 15,1 1-38-15,1 4-49 0,-1-1-59 0,-1-6-72 0,-3 1-85 16,-17 0-100-16,-1 1-113 0,2-2-101 16,-15 2-119-16,-2 0-134 0,-4-2-338 0,-6 1-1051 15,-3-1 466-15</inkml:trace>
  <inkml:trace contextRef="#ctx0" brushRef="#br0" timeOffset="44933.48">19088 7870 306 0,'19'-30'453'0,"3"2"8"0,-2 0 8 16,-2 3 3-16,-3 4 0 0,-3 6 0 0,-1 0 8 15,-2-1 0-15,-2 2-9 0,-1 6-15 0,-5 0-28 16,3 4-40-16,-1 3-36 0,-3 1-22 0,0 0-20 15,-8 19-19-15,2-5-20 0,-6 14-17 0,-1 0-23 16,3 2-25-16,0 5-68 0,-1-2-138 0,3 2 0 16,-3 12 0-16,9-12 0 0,-1-2 0 0,3 1 0 15,0-3 0-15,3-2 0 0,1-3 0 16,1-7 0-16,1-1 0 0,2-2 0 0,2-1 0 0,-1-5 0 16,3 1 0-16,-1-6 0 0,3-3 0 0,-2-1 0 15,1-4 0-15,-2-2 0 0,8-3 0 0,-2-4 0 16,-6 0 0-16,11-10 0 0,-7 1 0 0,3 0 0 15,-4 0 0-15,-1 6 0 0,-3 2 0 0,-2 2 0 16,-2 2 0-16,1 0 0 0,-3 6 0 0,3 1 0 16,0 1 0-16,-1 4 0 0,4 1 0 0,-1 6 0 15,0 2 0-15,5 2 0 0,-1 2 0 0,1-1 0 0,4 5 0 16,0 0 0-16,-4-8 0 0,2 2 0 16,0 1 0-16,0-3 0 0,0-1 0 0,-1-2 0 15,-3-4 0-15,0 0 0 0,-1-3 0 0,-4 0 0 0,1-2 0 16,0-4 0-16,-2-1 0 0,-1-2 0 0,-1-4 0 15,-3 0 0-15,-1-8 0 0,0 2 0 0,0-2 0 16,-5-9 0-16,1 0 0 0,-3-1 0 16,4-1 0-16,-6 3 0 0,8 1 0 0,1 8 0 0,-4 1 0 15,5 5 0-15,-1 2 0 0,4 0 0 0,0 0 0 16,6 2 0-16,0 2 0 0,8-3 0 0,8 2 0 16,3 3 0-16,6-3 0 0,-1 1 0 0,5 0 0 15,0 0 0-15,11 0 0 0,-10-4 0 0,-3-1 0 16,-1-1 0-16,1-1 0 0,-3-1 0 0,-2-1 0 15,-5-3 0-15,-3-4 0 0,-2 2 0 0,-3-5 0 16,-5-3 0-16,0 2 0 0,-5 0 0 0,-2 1 0 16,-7-4 0-16,0-1 0 0,-2 3 0 0,-3 7 0 15,1 2 0-15,-1 3 0 0,1 4 0 0,-4 4 0 16,-2 2 0-16,1 5 0 0,-3 5 0 0,-2 4 0 16,-5 12 0-16,2 2 0 0,-1 8 0 0,-2 12 0 15,4 10 0-15,1-1 0 0,2-1 0 0,4 6 0 16,-1-3 0-16,2-2 0 0,3 1 0 0,5-5 0 15,4-1 0-15,1-11 0 0,0-6 0 0,4 1 0 0,-1-2 0 16,1-3 0-16,1-11 0 0,-5-3 0 16,4-2 0-16,-1-3 0 0,-2-3 0 0,2-4 0 15,2-1 0-15,-1-5 0 0,1-2 0 0,4-5 0 16,0-1 0-16,2-7 0 0,1-2 0 0,0-2 0 0,-3-1 0 16,2-4 0-16,0 0 0 0,-2 4 0 0,4 2 0 15,-4 4 0-15,-2 7 0 0,-3 4 0 16,-3 2 0-16,4 3 0 0,-2 4 0 0,1 4 0 15,-1 3 0-15,3 6 0 0,-2 4 0 0,-1 1 0 0,4 7 0 16,-1 2 0-16,0-5 0 0,3 3 0 0,-1 0 0 16,-3-2 0-16,4-7 0 0,-2-1 0 0,2-3 0 15,-1 2 0-15,-2-6 0 0,-1 0 0 0,3-6 0 16,0 0 0-16,1-2 0 0,-1-2 0 0,-1-1 0 16,1-3 0-16,1-1 0 0,-1-4 0 0,1-1 0 15,5-5 0-15,-5 1 0 0,-1 0 0 0,4-4 0 16,-7 3 0-16,-1 3 0 0,1 4 0 0,-2 0 0 15,-2 3 0-15,-1 5 0 0,-2 0 0 0,4 0 0 16,-7 2 0-16,8 6 0 0,-3 2 0 0,1 4 0 16,-3 2 0-16,6 2 0 0,-1 1 0 0,1-2 0 15,4 1 0-15,-3-3 0 0,3 0 0 0,3-2 0 16,-3-3 0-16,5-1 0 0,-5-2 0 0,-2-4 0 16,1-2 0-16,-2-4-292 0,0 0-123 0,-1-2-37 15,-4-2-48-15,0-3-41 0,2-3-50 0,-6-5-309 16,1 1-975-16,0-10 431 0</inkml:trace>
  <inkml:trace contextRef="#ctx0" brushRef="#br0" timeOffset="45050.99">21108 7752 380 0,'2'-34'278'0,"-2"1"43"16,0 2 37-16,-2 5 38 0,1 6 27 0,1 4 26 15,0 1 9-15,-2 2-9 0,0 3-28 0,1 3-41 16,0 0-39-16,1 4-45 0,0-1-37 0,0 4-74 16,0 0-92-16,0 0-97 0,0 0-125 0,0 0-137 15,1 21-172-15,3-14-337 0,-3 7-841 0,7 2 372 16</inkml:trace>
  <inkml:trace contextRef="#ctx0" brushRef="#br0" timeOffset="45633.48">21557 7974 4403 0,'0'-10'357'0,"0"2"-39"0,-1-1-3 0,-1-2-13 16,1 2-10-16,0-1-6 0,-1 2-25 0,1 1-19 0,0 1-19 15,0 1 3-15,-1 2-8 0,1-1-23 0,1 4-18 16,-9 0-18-16,9 0-7 0,-15 9-87 0,2 4-65 16,0 2 0-16,-6 6 0 0,2 2 0 0,2 2 0 15,2 1 0-15,-1-1 0 0,5 1 0 0,4 0 0 16,5-1 0-16,-2-6 0 0,4-1 0 0,7-1 0 16,1-1 0-16,4-3 0 0,7-4 0 0,7 2 0 15,-2-4 0-15,6-6 0 0,1 2 0 0,-1-8 0 16,0-2 0-16,1-5 0 0,-1-1 0 0,-3-4 0 15,1-1 0-15,-5-5 0 0,0-1 0 0,0-4 0 16,-5-1 0-16,10-13 0 0,-7-1 0 0,0 0 0 16,-7-1 0-16,0-3 0 0,-2-1 0 0,-1 0 0 15,-4 0 0-15,-3 14 0 0,-1 2 0 0,-4 4 0 16,1 11 0-16,-2 2 0 0,-3 5 0 0,2 5 0 16,-3 3 0-16,4 2 0 0,-15 7 0 0,3 6 0 15,-3 10 0-15,1 5 0 0,-1 5 0 0,3 3 0 16,-3 10 0-16,2 0 0 0,1 1 0 0,3-2 0 15,7-9 0-15,-2 0 0 0,1-2 0 0,3-3 0 16,3-1 0-16,-2-2 0 0,3-4 0 0,5-7 0 0,-4-1 0 16,0-6 0-16,3 1 0 0,-3-7 0 0,4 3 0 15,1-5 0-15,2-2 0 0,2-2 0 16,-3-3 0-16,6-1 0 0,1-3 0 0,5-4 0 16,0-2 0-16,-7 1 0 0,7-1 0 0,-6 1 0 0,-3 4 0 15,1 0 0-15,-4 4 0 0,-2 1 0 0,0 3 0 16,-1-1 0-16,0 3 0 0,2 7 0 0,-1-2 0 15,2 5 0-15,-2 0 0 0,3 4 0 0,6 6 0 16,-4-4 0-16,2 3 0 0,5 5 0 0,2-6 0 16,-1 1 0-16,4-2 0 0,3-1 0 0,0-2-372 15,1 1-168-15,2-3-46 0,-2-4-73 0,5 2-347 16,-4-5-1089-16,2 2 481 0</inkml:trace>
  <inkml:trace contextRef="#ctx0" brushRef="#br0" timeOffset="46816.98">23281 8100 146 0,'18'-19'415'0,"-7"2"18"0,1 0 20 16,-1-2 22-16,-4 3 13 0,-3 0-4 0,-3 0 0 15,0 0-3-15,-2 4-18 0,-2 2-21 0,-3 2-28 16,-2 1-32-16,-5 4-21 0,1 3-32 0,-8 2-24 16,0 4-27-16,-6 7-23 0,-2 4-23 0,0 1-26 15,3 4-20-15,-1 2-16 0,4 1-19 0,3-1-13 16,0 0-118-16,5 2-20 0,3-2 0 0,2 0 0 15,5-5 0-15,1-2 0 0,3 0 0 0,5-3 0 16,0-3 0-16,3 0 0 0,5-2 0 0,0-2 0 16,3-3 0-16,2 0 0 0,3-4 0 0,0-1 0 15,-3-4 0-15,4 0 0 0,-2-2 0 0,1-1 0 16,3-7 0-16,-5 4 0 0,2-3 0 0,0-3 0 0,-5 5 0 16,-1 0 0-16,-6 5 0 0,1-1 0 15,-3 2 0-15,-1 3 0 0,-1-2 0 0,-1 4 0 16,-4 1 0-16,10 6 0 0,-10-3 0 0,5 6 0 15,-2 2 0-15,1 1 0 0,-2 0 0 0,5 4 0 0,0-1 0 16,0 2 0-16,-1-4 0 0,3 2 0 0,0-6 0 16,1 4 0-16,1-3 0 0,0-4 0 15,-1 1 0-15,0-4 0 0,3-1 0 0,-1-1 0 0,0-1 0 16,1-3 0-16,0-1 0 0,-2-2 0 0,1-2 0 16,-3 0 0-16,5-4 0 0,-4-1 0 0,4-1 0 15,-5-3 0-15,4-5 0 0,0 4 0 0,-3-5 0 16,3-2 0-16,-6-1 0 0,0 7 0 0,-2 1 0 15,0 0 0-15,-2 2 0 0,-3 0 0 0,0 4 0 16,-2 3 0-16,1 1 0 0,-1 1 0 0,-2 0 0 16,0 3 0-16,-1 1 0 0,-2 2 0 0,7 1 0 15,-10-2 0-15,10 2 0 0,-10 4 0 0,6-1 0 16,0-1 0-16,0 3 0 0,-2-1 0 0,6 2 0 16,-1-2 0-16,0 1 0 0,1 0 0 0,-2-3 0 15,2-2 0-15,3 8 0 0,-2-5 0 0,-1 1 0 16,0-4 0-16,3 4 0 0,-3-4 0 0,0 0 0 15,-3 5 0-15,3-5 0 0,0 0 0 0,0 0 0 16,0 0 0-16,0 0 0 0,0 0 0 0,0 0 0 16,0 0 0-16,0 0 0 0,0 0 0 0,0 0 0 15,0 0 0-15,3-12 0 0,-3 12 0 0,0 0 0 16,0 0 0-16,0 0 0 0,0 0 0 0,0 0 0 16,0 0 0-16,0 0 0 0,0 0 0 0,0 0 0 0,0 0 0 15,0 0 0-15,0 0 0 0,0 0 0 0,0 0 0 16,0 0 0-16,0 0 0 0,0 0 0 0,0 0 0 15,0 0 0-15,0 0 0 0,0 0 0 0,0 0 0 16,0 0 0-16,0 0 0 0,-12 6 0 0,8-2 0 16,4-4 0-16,-1 7 0 0,0-3 0 0,-2 0 0 15,3 3 0-15,0-3 0 0,0 2 0 0,3 0 0 16,-1-1 0-16,6 2 0 0,-3 1 0 0,6 0 0 16,0-4 0-16,3 3 0 0,1-1 0 0,2-1 0 15,1 0 0-15,3-1 0 0,-4-3 0 0,2 2 0 16,-1 0 0-16,-5-1 0 0,0-2 0 0,-1 3 0 15,0-1 0-15,-2-1 0 0,0 0 0 0,-2 0 0 16,-2 4 0-16,1-2 0 0,-3 1 0 0,1 3 0 16,-4-1 0-16,3 5 0 0,-3-2 0 0,-1 2 0 15,-1 5 0-15,0-4 0 0,-1 1 0 0,0 3 0 16,2 0 0-16,0-3 0 0,-2 2 0 0,1-4 0 16,2 2 0-16,1-3 0 0,0 2 0 0,2-5 0 15,3 3 0-15,-1-4 0 0,4-1 0 0,2 0 0 16,2-2 0-16,2-1 0 0,6-1 0 0,1-3 0 0,3-2 0 15,2-2 0-15,-1 0 0 0,-2-2 0 0,2 0 0 16,0-2 0-16,-2-1 0 0,1-1 0 16,-3-3 0-16,0-1 0 0,-1 1 0 0,-3-4 0 0,1 0 0 15,-1-3 0-15,-3 1 0 0,0-2 0 0,-5-1 0 16,-6 5 0-16,1 1 0 0,-6 1 0 0,0 5 0 16,-2 1 0-16,-5 2 0 0,-1 3 0 15,-3 1 0-15,-1 2 0 0,-5 3 0 0,-3 4 0 0,1 3 0 16,-6 5 0-16,4 2 0 0,-2 3 0 0,8-1 0 15,3 2 0-15,3 0 0 0,4 7 0 0,-1-4 0 16,5-2 0-16,3 0 0 0,7-1 0 0,5 5 0 16,4-1 0-16,4-2 0 0,1-2 0 0,6-2 0 15,-1-2 0-15,4-5 0 0,0 0 0 0,0-5 0 16,3-1 0-16,-3-2 0 0,-2-3 0 0,0 0 0 16,-2-3 0-16,-1-5 0 0,-10 3 0 0,0 0 0 15,-2-5-173-15,-2 1-256 0,-5 0-62 0,-3-1-69 16,-4 2-83-16,-1-4-340 0,-6 2-1064 0,-2-2 471 15</inkml:trace>
  <inkml:trace contextRef="#ctx0" brushRef="#br0" timeOffset="48284.06">26205 8243 182 0,'0'0'260'0,"0"0"-9"0,0 0-15 16,0 0-22-16,0 0-14 0,0 0-24 0,0 0-14 15,0 0-19-15,5-11-18 0,3 10-5 0,-1-1-2 16,6 0 7-16,0 0 17 0,0-1 14 0,0 0 24 16,0 0 23-16,3 0 21 0,-3-2 25 0,-2 0 10 15,1-1 15-15,0 1 12 0,-3-4-19 0,4-1 1 16,-4-5-3-16,-4 4-9 0,0-6-5 0,1 0-8 16,-4-2-1-16,-4 1-7 0,0 1-4 0,-2 5-11 15,-1 1-7-15,-4 1-15 0,-3 4-18 0,-4 0-8 16,-2 4-11-16,0 6-2 0,-10 3-9 0,0 6-3 15,0 2-99-15,-3 5-48 0,3 2 0 0,1 0 0 0,1 3 0 16,3 0 0-16,3 1 0 0,1 1 0 16,5-2 0-16,4 0 0 0,4-6 0 0,3 1 0 15,3-2 0-15,3-1 0 0,3-1 0 0,4-3 0 16,-1-6 0-16,3-2 0 0,7-1 0 0,-1-5 0 0,1-2 0 16,1-2 0-16,1 1 0 0,-1-6 0 0,-2-1 0 15,6-7 0-15,-6 1 0 0,0-2 0 0,-1-2 0 16,1-1 0-16,-2-5 0 0,0 2 0 15,-3 2 0-15,-3 6 0 0,-3 1 0 0,-2 5 0 0,1 2 0 16,-4 2 0-16,3 3 0 0,-5 0 0 0,0 4 0 16,0 0 0-16,0 0 0 0,5 17 0 15,-7-7 0-15,2 5 0 0,2 3 0 0,-2 1 0 0,3 0 0 16,5 1 0-16,3 2 0 0,-1-4 0 0,4 3 0 16,8 1 0-16,2-4 0 0,6-3 0 0,-2 1 0 15,5-3 0-15,0-4 0 0,3-2 0 0,-3-3 0 16,3 0 0-16,-1-7 0 0,-5-1 0 0,2-1 0 15,-4-5 0-15,0-3 0 0,-1 1 0 0,-4-6 0 16,2 1 0-16,-4-3 0 0,-2-3 0 0,-1-3 0 16,-1-2 0-16,-5-2 0 0,0 0 0 0,-7 0 0 15,-1 6 0-15,-4 5 0 0,-2 1 0 0,-4 2 0 16,0 4 0-16,-1 4 0 0,-4 0 0 0,-3 5 0 16,-4 2 0-16,-2 4 0 0,-8 6 0 0,-3 4 0 15,4 3 0-15,0 5 0 0,-1-1 0 0,1 4 0 0,3-1 0 16,1 4 0-16,5 1 0 0,-1-5 0 15,9 5 0-15,0-9 0 0,3 4 0 0,7-5 0 16,4-2 0-16,1-2 0 0,4-2 0 0,0-6 0 16,9 1 0-16,0-3 0 0,2-2 0 0,3-3 0 0,4-5 0 15,0-2 0-15,1-5 0 0,0-3 0 0,-1-2 0 16,-1-5 0-16,-2-2 0 0,-1-3 0 0,6-14 0 16,-2 0 0-16,0-4 0 0,-4-5 0 15,-4-3 0-15,-1-2 0 0,1 2 0 0,-6-3 0 0,-4 4 0 16,0 18 0-16,-4 5 0 0,-5 2 0 0,1 10 0 15,-1 2 0-15,-1 9 0 0,-4 5 0 0,-4 3 0 16,-1 5 0-16,-4 9 0 0,-7 10 0 0,5 7 0 16,-4 12 0-16,4 2 0 0,4 3 0 0,0 0 0 15,5 0 0-15,5 0 0 0,4-2 0 0,8 0 0 16,3-4 0-16,1-8 0 0,7-5 0 0,3-1 0 16,1 0 0-16,1-4 0 0,2-7 0 0,2 3 0 15,-1-9 0-15,-2-3 0 0,2-4 0 0,-7-4 0 16,5-6 0-16,-2-2 0 0,-7-3 0 0,5-5 0 15,-2-3 0-15,-3-3 0 0,-1-4 0 0,-4-4 0 16,4 0 0-16,-3-4 0 0,-3-2 0 0,2 5 0 16,-5 0 0-16,0 4 0 0,-1 0 0 0,-3 8 0 15,-3 7 0-15,1 2 0 0,-1-1 0 0,1 3 0 16,0 4 0-16,-2 0 0 0,0 3 0 0,0 0 0 16,-5 18 0-16,3-2 0 0,0 6 0 0,-1 5 0 15,2 2 0-15,1 4 0 0,-3 2 0 0,5 13 0 16,-2 2 0-16,0 2 0 0,2 0 0 0,1 3 0 15,-5 2 0-15,5 1 0 0,0 1 0 0,2 0 0 0,-3 1 0 16,0-4 0-16,-2-1 0 0,0-1 0 16,-3-5 0-16,0-12 0 0,0-2 0 0,0 1 0 15,-2-3 0-15,-1 0 0 0,-2-2 0 0,0-7 0 16,2 2 0-16,-3-11 0 0,0-1 0 0,1-3 0 0,-1-2 0 16,-1-2 0-16,-1-3 0 0,2-3 0 0,-3-4 0 15,-1 1 0-15,-3-7 0 0,2-1 0 16,-2-5 0-16,4 0 0 0,-5-10 0 0,3-2 0 15,2 0 0-15,1-5 0 0,6 2 0 0,1-2 0 0,3-1 0 16,6-1 0-16,1 3 0 0,7 0 0 0,0 0 0 16,7 1 0-16,9-11 0 0,7 4 0 15,1 2 0-15,9 3 0 0,-2-2 0 0,-2 2 0 16,5-2 0-16,-6-2-175 0,1 6-406 0,-3-4-120 0,-6-9-422 16,-2 1-1216-16,-5-2 539 0</inkml:trace>
  <inkml:trace contextRef="#ctx0" brushRef="#br0" timeOffset="48549.97">27787 7593 3464 0,'-14'-13'208'0,"0"-2"-3"15,5 6-26-15,1 0 45 0,2 1 15 0,-3 0 0 16,4 3-5-16,-1 1-18 0,4 2-28 0,-3-3-21 16,3 4-17-16,2 1-15 0,0 0-15 0,0 0-11 15,-11 6-14-15,10-4-6 0,-1 3-9 0,0 3-6 16,0-3-6-16,2 4-11 0,-3-3-3 0,3 0-4 15,0 3-6-15,0-4-1 0,0 1-5 0,0 1 4 16,0-2-13-16,0-2 2 0,1 0-3 0,-1-3 25 16,0 0 6-16,0 0-2 0,0 0-10 0,0 0 4 15,0 0-5-15,4-9-8 0,-4 9 9 0,0-10-11 16,0 5-4-16,0 5-24 0,-2-5-74 0,2 5-86 16,0 0-89-16,0 0-90 0,-16 11-115 0,10-1-143 15,1 9-336-15,2 6-1002 0,5 3 444 0</inkml:trace>
  <inkml:trace contextRef="#ctx0" brushRef="#br0" timeOffset="49184.06">28351 8320 453 0,'-10'-2'690'0,"1"-1"-3"15,3-1 1-15,1 1-19 0,-2-2-27 16,2 1-31-16,1 1-44 0,1-3-50 0,1 1-53 0,3 0-41 15,1-2-47-15,4 2-39 0,1-2-34 0,3-2-49 16,-1 2-45-16,7-1-52 0,0-2-41 0,1 2-88 16,-2-1-28-16,3 1 0 0,-2-3 0 0,5-5 0 15,1-1-54-15,-3 2-16 0,4-4-6 0,-1-4-3 16,-3-3-1-16,1-4-2 0,10-10 4 0,-2-5 7 16,-1 0 8-16,-4-3 4 0,0-2 8 0,-1 0 9 15,-3 0 5-15,-5 4 8 0,-6 11 18 0,0 3 24 16,-3 7 27-16,-5 4 35 0,4 5 19 0,-2 3-3 15,-4 5 7-15,1 0-10 0,-3 3-7 0,-3 1 5 16,0 4 0-16,-4 4-2 0,-5 6-38 0,2 3-46 16,-5 9 0-16,4 4 0 0,0 3 0 0,3 6 0 15,-1 10 0-15,3 2 0 0,5-11 0 0,2 10 0 16,3-1 0-16,7-9 0 0,-1 0 0 0,8-3 0 16,7 8 0-16,-6-10 0 0,0-6 0 0,4-3 0 0,0-1 0 15,2-4 0-15,2-1 0 0,-6-7 0 16,3-2 0-16,-1-5 0 0,4 1 0 0,-6-4 0 15,3-1 0-15,-2-5 0 0,0-1 0 0,-1-4 0 16,-3-2 0-16,6-7 0 0,-2-1 0 0,-3-3 0 0,1 1 0 16,-5-2 0-16,-3 9 0 0,-2 2 0 0,-2 2 0 15,-1 3 0-15,-2 5 0 0,2 0 0 16,-3 3 0-16,0 2 0 0,0 0 0 0,-17 11 0 16,9-2 0-16,-3 6 0 0,2 0 0 0,-1 3 0 0,2 7 0 15,2-7 0-15,3 2 0 0,4 0 0 0,-1-2 0 16,8 0 0-16,2-1 0 0,4 4 0 0,0-5 0 15,11 0 0-15,-2-4 0 0,2-3 0 0,2 0 0 16,-2-4 0-16,-3-2 0 0,0-3 0 0,-2-1 0 16,-4-1 0-16,0-4 0 0,0-4 0 0,-2-1 0 15,-5-4 0-15,-4-1 0 0,-1-3 0 0,-6-8 0 16,-4 1 0-16,-4-2 0 0,-7-2 0 0,-11-8 0 16,5 10 0-16,-14-6 0 0,-5 1 0 0,-3 0-36 15,-1 2-524-15,0 4-115 0,-8 3-479 0,3 0-1249 16,4 1 552-16</inkml:trace>
  <inkml:trace contextRef="#ctx0" brushRef="#br0" timeOffset="49333.63">28434 7739 239 0,'-8'3'461'16,"2"-2"13"-16,-1 2 7 0,1-1 12 0,2-1 4 16,4-1-21-16,0 0-40 0,0 0-28 0,19 3-45 15,3-3-36-15,10 4-21 0,6-1-43 0,13 1-38 16,6 1-53-16,0 3-79 0,1-2-101 0,7 0-116 15,-2 0-114-15,-5-1-128 0,2-2-464 0,7 2-899 16,-4 0 397-16</inkml:trace>
  <inkml:trace contextRef="#ctx0" brushRef="#br0" timeOffset="49783.49">30150 7738 3809 0,'5'-6'386'16,"-1"1"-4"-16,0 0-28 0,0 1-20 0,-3 1-43 15,0-1-35-15,-1 4-35 0,0-3-11 0,0 3 9 16,0 0 3-16,-2 13 3 0,-1-2-18 0,2 6-15 16,0 2-21-16,-3 8-14 0,1 2-16 0,3 1 5 15,3 0-19-15,-3 3-11 0,1 0-91 0,-1 0-25 16,4-2 0-16,1 1 0 0,-1-2 0 0,0-4 0 0,2 2 0 16,2-3 0-16,1-8 0 0,-2 0 0 15,4 0 0-15,0-4 0 0,-2-4 0 0,3 2 0 16,-1-4 0-16,1-2 0 0,4-3 0 0,-2-2 0 0,5-3 0 15,-1-3 0-15,-1-1 0 0,1-3 0 0,6-7 0 16,2 0 0-16,-5-2 0 0,2-6 0 16,-1-2 0-16,4 0 0 0,0-12 0 0,1-3 0 15,-9 10 0-15,1 2 0 0,-3 3 0 0,-5 0 0 0,-4 10 0 16,-2 3 0-16,-3 3 0 0,-2 3 0 0,2 2 0 16,-6 3 0-16,4 3 0 0,-16 8 0 0,4 3 0 15,0 4 0-15,-6 9 0 0,3 3 0 16,-2 1 0-16,7 2 0 0,1 2 0 0,2-1 0 0,5 0 0 15,2 1 0-15,5-2 0 0,4-1 0 0,4-3 0 16,2 0 0-16,-3-10 0 0,7 4 0 0,2-4 0 16,0 1 0-16,-3-8 0 0,-1-3 0 0,2-2 0 15,1-6 0-15,-1 0 0 0,-1-3 0 0,-1-4 0 16,-2-5-243-16,-2 0-356 0,5-9-627 0,-5-2-1326 16,0-3 587-16</inkml:trace>
  <inkml:trace contextRef="#ctx0" brushRef="#br0" timeOffset="50467.41">30897 7335 2958 0,'3'-14'245'0,"1"6"-8"0,0-3-3 0,2 1 21 16,-3 1-44-16,1 1 31 0,-2 2-4 0,2 0-22 16,-2 3-29-16,0-1-14 0,-2 4 6 0,0 0 5 15,11 6 5-15,-3 2-15 0,-3 4-3 0,4 2-4 16,1 4-16-16,3 4-16 0,1 3-9 0,3 2-10 16,-2-2-17-16,5 2-1 0,-1 1-13 0,1 0-4 15,1-3-3-15,-2-1-18 0,-1-1-16 0,1-2-14 16,-3-7-24-16,-3-3-10 0,1 2-9 0,0-5-3 15,-2-3 1-15,-1-2-14 0,-2-3 14 0,2-4-2 16,-1-1 5-16,-1-2-2 0,0-2 1 0,2-2 0 16,-2-5 6-16,-1-1-3 0,1-1-7 0,-2 0 23 15,-2-1 10-15,0-1 13 0,-5 0 13 0,2 2 5 16,-2 6 8-16,-2-1 3 0,1 2 2 0,-3 1 0 16,-2 2-16-16,-4 4-14 0,0 3 15 0,-6 2-2 15,-4 3 3-15,-7 6-10 0,-1 2 0 0,1 4 1 16,-2-1-3-16,2 4-7 0,0 2 0 0,3 1-5 15,2 1-1-15,0-1 5 0,4 1-5 0,4-7 1 16,0-2-3-16,1 0-15 0,4-2-2 0,3-1-17 16,0-3 7-16,-1-2-2 0,4-2 6 0,1-1-12 15,2-3 16-15,0 0 8 0,0 0-11 0,0 0 5 16,5-21-4-16,0 10 0 0,4-6 3 0,0 2 2 16,0-10-5-16,5 0-2 0,-1 1 10 0,0-5-4 15,5 2 0-15,-2-1-4 0,1 0 5 0,2 0-12 16,-1-1 11-16,-3 3-4 0,3 3 16 0,-9 7 0 15,-2 6 17-15,0 0-8 0,-2 2 4 0,0 2-14 16,-1 2 0-16,-4 4-4 0,0 0-1 0,0 0-8 16,-4 14 0-16,1-3 0 0,-4 7 0 0,0 0 0 15,1 6 0-15,-1 0 0 0,0 4 0 0,2-2 0 16,0-1 0-16,1 2 0 0,2 0 0 0,2 0 0 16,2-4 0-16,-2-2 0 0,0-3 0 0,2-1-90 0,-2 0-28 15,2-6-37-15,0-2-38 0,-1 1-44 16,-1-5-36-16,0-1-33 0,-3-1-51 0,-3-3-46 15,6 0-42-15,-27-12-31 0,3-1-381 0,-2-2-927 16,-2-5 410-16</inkml:trace>
  <inkml:trace contextRef="#ctx0" brushRef="#br0" timeOffset="50599.97">30909 7542 2203 0,'-29'-20'-33'0,"2"2"75"0,2 3 57 0,0 0 50 15,12 2 54-15,7 4 49 0,-3-1 27 16,4 1 19-16,1 3 8 0,5-2 6 0,6 2-3 16,3 1-12-16,7 1-16 0,4 0-21 0,13 3-18 15,0 1-29-15,3 3-16 0,16 0-24 0,-1 0-16 16,-2 3-19-16,-13 3-33 0,1-3-50 0,-1-2-70 0,-5 3-79 15,-1-4-112-15,-11 3-120 0,-7-2-142 16,-1-3-437-16,-5 3-981 0,-7-4 435 0</inkml:trace>
  <inkml:trace contextRef="#ctx0" brushRef="#br0" timeOffset="51516.97">28067 8782 478 0,'0'0'530'0,"0"0"4"0,0 0-7 0,0 0-8 0,0 0-29 16,0 0-15-16,0 0-33 0,0 0-30 0,0 0-28 16,-22-4-40-16,22 4-29 0,-10 3-27 0,5-1-29 15,0 0-24-15,1 1-24 0,-1 0-18 0,1 2-21 16,-1-2-21-16,1 0-11 0,2 3-17 0,0-2-5 15,1-1-14-15,1-3-15 0,3 5-9 0,-3-5-9 16,6 5-12-16,0-5 3 0,1 0-11 0,0-4-7 16,0 2-2-16,3-2 0 0,-2-1-1 0,1-1-8 15,-2-1 2-15,1-2-9 0,-3-1-14 0,1-1 9 16,-2 1-9-16,-2-1 4 0,0 0-5 0,-2 1-11 16,0 3 0-16,-4-3 0 0,0 5 0 0,-1-1 0 15,-2 2 0-15,-5-1 0 0,2 4 0 0,1 1 0 16,-4 1 0-16,3 1 0 0,1 1 0 0,-1 1 0 15,1 0 0-15,4 1 0 0,-2 1 0 0,4-1 0 16,0 1 0-16,3-1 0 0,3-1 0 0,0 2 0 16,5-2 0-16,2-1 0 0,-1 1 0 0,7-3 0 15,-4-1 0-15,4 0 0 0,-1-1 0 0,-1-1 0 16,0-2 0-16,-2 0 0 0,-1-4 0 0,-1 2 0 0,0-2 0 16,-2-1 0-16,0 0 0 0,-3-1 0 15,-4 0 0-15,-1 0 0 0,3 0 0 0,-7 2 0 16,0 1 0-16,0-1 0 0,-1 5 0 0,-4-2 0 0,-1 5 0 15,-1 0 0-15,-5 0 0 0,5 4 0 0,-3 2 0 16,1 1 0-16,4-1 0 0,0 2 0 0,0-2 0 16,5-2 0-16,3 2 0 0,-3 1-175 0,5-1-147 15,2-4-78-15,1 3-107 0,0-3-139 0,7-3-378 16,-3 1-1109-16,3-2 491 0</inkml:trace>
  <inkml:trace contextRef="#ctx0" brushRef="#br0" timeOffset="53250.11">6423 10153 300 0,'-10'-28'433'0,"-2"2"9"16,-5-1-7-16,-1-1-1 0,-2 1-6 0,-5 4-4 15,-5 5-13-15,2 1-17 0,-4 8-15 0,1 0-11 16,2 7-38-16,-2 3-4 0,2 6-26 0,-3 8-13 0,3-1-22 16,3 7-13-16,-3 5-30 0,6 5-16 0,5 1-20 15,0 11-20-15,8-9-17 0,5 0-7 16,5 1-20-16,5 1-8 0,7-6-13 0,4-2-6 16,5-5-11-16,5-5-7 0,3-3-9 0,5-5-1 0,-1-8-10 15,-1-4 2-15,1-7-17 0,-1-4-16 0,1-5-26 16,-2-4 0-16,5-11 0 0,-12 5 0 0,-1-2 0 15,0-13 0-15,-9 11 0 0,5-11 0 0,-7-2 0 16,-5-2 0-16,0 1 0 0,-4-2 0 0,-3-2 0 16,-1 1 0-16,-6-1 0 0,4-1 0 0,-6 3 0 15,4 13 0-15,-3 4 0 0,2 2 0 0,2 10 0 16,2 7 0-16,0 0 0 0,1 3 0 0,0 6 0 16,1 3 0-16,0 0 0 0,1 21 0 0,0 6 0 15,3 2 0-15,0 7 0 0,1 13 0 0,-1 0 0 16,1 4 0-16,1 7 0 0,0 0 0 0,-4-3 0 15,3 2 0-15,1-3 0 0,0-4 0 0,0-1 0 16,1-2 0-16,1-13 0 0,0-3 0 0,-3-4 0 16,4-4 0-16,0-5-395 0,-1-6-189 0,2-6-83 15,-5-4-425-15,8-4-1181 0,-2-3 524 0</inkml:trace>
  <inkml:trace contextRef="#ctx0" brushRef="#br0" timeOffset="53534.07">6777 10054 403 0,'0'-11'417'0,"0"-1"10"0,-4 5 15 15,3 1 19-15,-2 2-4 0,3 4-7 0,-10 1-13 16,10-1-12-16,-10 14-17 0,5-3-29 16,-3 3-18-16,3 6-26 0,-4 8-30 0,4 1-24 15,2 0-24-15,6 1-23 0,-2 1-28 0,2 0-15 0,3-2-17 16,3-3-13-16,-1 2-18 0,3-6-18 0,3-7-7 16,0-2-12-16,4-1-18 0,0-2 10 0,1-7-12 15,4-2-2-15,-5-2-15 0,2-4-18 16,1-3-39-16,-3 0-12 0,4-9 0 0,-8 3 0 0,2-8 0 15,-3-3 0-15,-2-1 0 0,-4-3 0 0,-5-2 0 16,-3-2 0-16,-3 1 0 0,-5-2 0 0,-3 0 0 16,-11-10 0-16,6 15 0 0,-2 5 0 0,-2 4 0 15,1 3 0-15,0 8 0 0,4 1 0 0,-3 4 0 16,2 2 0-16,3 4 0 0,0 6 0 0,4 1-148 16,2 6-427-16,4-4-670 0,6 5-1349 0,6-1 597 15</inkml:trace>
  <inkml:trace contextRef="#ctx0" brushRef="#br0" timeOffset="53684.36">7606 10124 375 0,'0'0'763'0,"0"0"-35"0,0 0-41 16,0 0-61-16,0 0-81 0,-23-9-110 0,22 5-168 0,1 4-188 15,0 0-214-15,10-9-594 0,-1 2-789 16,0 2 349-16</inkml:trace>
  <inkml:trace contextRef="#ctx0" brushRef="#br0" timeOffset="55333.99">10291 9032 3243 0,'-29'-3'211'0,"-3"-4"-53"0,0 1 5 0,0-2 19 0,4 3 43 16,-4 0 8-16,13 5 30 0,-3-4 2 0,4 0-11 16,4 2 14-16,1 0 6 0,4 1-13 15,3-1-20-15,0 2-25 0,6 0-7 0,0 0-1 0,0 0 2 16,23-2-7-16,5 0-10 0,11 2-12 0,19-3-16 15,34-4-12-15,4 5-15 0,2-1-64 0,8 3-74 16,3 1 0-16,6-3 0 0,6 0 0 0,8 2 0 16,0-4 0-16,3 5 0 0,-3 3 0 0,0-8 0 15,0 3 0-15,-7 2 0 0,-1-1 0 0,-14-1 0 16,-7 2 0-16,-33 2 0 0,-6-7 0 0,-5 3 0 16,-15-1 0-16,-5 1 0 0,-8 0 0 0,-10-1 0 15,-7 1 0-15,0-2 0 0,-9 0 0 0,-2-1 0 16,0 4-237-16,-16-5-67 0,-11 2-36 0,-9 0-37 0,-14 4-36 15,-9 1-50-15,0-5-50 0,-7 6-411 0,-1-1-1001 16,-22 4 442-16</inkml:trace>
  <inkml:trace contextRef="#ctx0" brushRef="#br0" timeOffset="55649.97">10405 9176 18 0,'-64'4'414'0,"4"-4"15"0,3-1 13 16,4-4 16-16,16 5 21 0,3-5 10 0,3 1 1 0,8-1-11 15,6-1-22-15,5 2-43 0,3-2-18 0,2 0-37 16,7 3-30-16,4-2-20 0,8-3-15 0,13-2-18 16,8-1-23-16,20 0-18 0,8 2-18 0,28-3-14 15,2 9-11-15,5-5-12 0,2 4-8 0,2 3-14 16,10 2-109-16,5-3-49 0,5 0 0 0,10 9 0 16,2-5 0-16,-1 3 0 0,-4 2 0 0,6-2 0 15,-1 0 0-15,-4-1 0 0,-4 3 0 0,-8-2 0 16,-10 0 0-16,-10 0 0 0,0 3 0 0,-32-8 0 15,-2 3 0-15,-2 0 0 0,-8 0 0 0,-17 2 0 16,-4-5 0-16,-9 1 0 0,-6 0 0 0,-3 0 0 16,-4 0 0-16,0-1 0 0,-4 2 0 0,-5-2 0 15,6-2 0-15,-6 2 0 0,0 0 0 0,0 0 0 16,0 0-219-16,0 0-353 0,0 0-143 0,-21-2-400 0,21 2-1207 16,-3-6 535-16</inkml:trace>
  <inkml:trace contextRef="#ctx0" brushRef="#br0" timeOffset="64050.98">3799 11633 312 0,'0'-27'476'0,"-1"2"-3"0,2 7 0 0,-2 6-3 16,2-1-8-16,2 3-22 0,-3-1-34 0,0 6-47 16,2 0-36-16,-1 2-28 0,-1 3-10 0,0 0-14 15,5 18-16-15,-2-2-12 0,0 6-18 0,-1 4-7 16,-2 6-16-16,0 2-16 0,0-1-14 0,0 3-17 15,0 11-21-15,1-13-17 0,2 1-3 0,2-4-17 16,0-5-1-16,4-1-15 0,-2-7-8 0,-1-2-18 16,3-3 10-16,1-3-12 0,-1-1 0 0,0-6-2 15,4-4-8-15,0-1 3 0,3-10-4 0,3-3-8 16,2-6 5-16,-1-4-11 0,-2-1-13 0,3-5 8 0,4-9-3 16,-3-4 2-16,0-2-2 0,-6-1-5 0,3-1-14 15,-2-2 13-15,-3 0-7 0,0-1 8 16,-4 3-2-16,-1 13 0 0,-1 3-2 0,-2 3 7 15,-2 11 16-15,-1 6-6 0,-1 1-28 0,0 4 0 0,-1 3 0 16,-1 4 0-16,0 0 0 0,-3 24 0 0,-1 3 0 16,-5 18 0-16,2 8 0 0,-3 5 0 0,2 22 0 15,-1 2 0-15,-4 2 0 0,6-2 0 16,-1 1 0-16,3-24 0 0,-4 27 0 0,4-2 0 0,2 4 0 16,3-29 0-16,-2 23 0 0,2-27 0 0,0 0 0 15,1-1 0-15,3-5 0 0,1 1 0 16,-3-18 0-16,6-2 0 0,-3-3 0 0,2-8 0 0,-1-5 0 15,-1-4 0-15,0-2 0 0,3-5 0 0,-2-3 0 16,3-4 0-16,3-4 0 0,2-7 0 0,4-7 0 16,-4-5 0-16,1-5 0 0,0-14 0 0,2 1 0 15,-7 0 0-15,-1-5 0 0,-5-3 0 0,-4 2 0 16,-5-1 0-16,0 5 0 0,-7 4 0 0,-3 9-18 16,-3 1-9-16,-6-7 3 0,-1 12 2 0,-1 3 13 15,0 1 11-15,-2 2 14 0,1 4 12 0,4 2 7 16,0-1-16-16,5 7-19 0,4 0 0 0,3 3 0 15,2 2 0-15,0 1 0 0,5 0 0 0,3 0 0 16,1 4 0-16,9-8 0 0,7 1 0 0,2-2 0 16,14-2 0-16,0 3 0 0,0 0 0 0,5 0 0 0,-3-1 0 15,4 1 0-15,-3-2 0 0,1 2 0 16,-1-2 0-16,-3 2-39 0,-2 0-135 0,-2-2-28 16,-10 3-37-16,-4-1-44 0,-1 2-50 0,-4-2-47 15,-4 0-50-15,-1-1-62 0,-3-1-62 0,-3-3-291 0,-6 3-914 16,-1-4 405-16</inkml:trace>
  <inkml:trace contextRef="#ctx0" brushRef="#br0" timeOffset="64234.25">3868 11006 292 0,'0'-3'523'0,"0"-4"-26"0,-4 3-29 0,4-2-34 15,0 0-41-15,4 2-42 0,-3-1-34 0,3-1-34 16,-3 1-67-16,6 2-86 0,-1-3-97 0,2 4-105 16,-2-1-125-16,2 0-415 0,-8 3-662 0,31 4 293 15</inkml:trace>
  <inkml:trace contextRef="#ctx0" brushRef="#br0" timeOffset="64985.31">6066 11862 174 0,'8'-7'383'16,"1"-2"-8"-16,-3-1-1 0,2-3 0 0,-3 5 5 0,3-4 0 15,-6 0-12-15,2 1-16 0,-2 0-14 0,-4 0-1 16,1 1-18-16,-4-1-15 0,0-4-21 0,-3 8-15 16,-2 2-25-16,-3 0-17 0,0 3-18 0,-6 2-13 15,2 2-13-15,-4 5-20 0,1 1-5 0,-3 7-11 16,-1 3-13-16,1 2-13 0,1 4-13 0,3 4-4 15,3-1-10-15,0 0-16 0,5-3-2 0,3-1-17 16,3 2 7-16,2-7-14 0,6-1-3 0,2 0 2 16,3-7-4-16,-3-1 4 0,9-2 1 0,-2-1-3 15,0-5 4-15,9-4-14 0,0-2 16 0,7-8 0 16,-1-1-1-16,0-5 4 0,-4-4 9 0,3 0-9 16,-2-2-4-16,-5-3-5 0,0-3-47 0,6-13 0 15,-10 12 0-15,3-13 0 0,1 1 0 0,-4-1 0 16,-2-1 0-16,0-4 0 0,-7 15 0 0,2-1 0 15,-3 4 0-15,-1 3 0 0,1 4 0 0,-4 7 0 16,-1 7 0-16,3 0 0 0,-3 4 0 0,0 2 0 16,-3 4 0-16,3 1 0 0,0 0 0 0,-5 21 0 15,-4 2 0-15,3 8 0 0,-3 13 0 0,1 4 0 16,1 0 0-16,-1 1 0 0,2 2 0 0,0-4 0 16,3 1 0-16,5 0 0 0,-2-2 0 0,4-13 0 0,2 1 0 15,2 0 0-15,1 0 0 0,1-5 0 16,3-1 0-16,-3 0 0 0,3-6 0 0,0-6 0 15,0-1 0-15,2-5 0 0,-5 2 0 0,-1-7 0 16,4 0-271-16,-3-4-257 0,3-1-125 0,-3-3-471 0,2-4-1217 16,-2-2 539-16</inkml:trace>
  <inkml:trace contextRef="#ctx0" brushRef="#br0" timeOffset="65484.18">7348 11243 277 0,'5'-8'556'0,"-1"2"-1"16,0 2 2-16,-3-4-9 0,-1 5-31 0,0-3-25 16,-4-1-44-16,-1 4-41 0,-4-2-40 0,-1 1-31 15,1 1-34-15,-9 0-30 0,0 0-29 0,-5 4-27 0,-4 0-16 16,-1 3-20-16,-1-3-17 0,11 6-17 15,-10-1-13-15,6-1-16 0,-5 4-6 0,7-6-1 16,2 3-7-16,4 0-10 0,2-1-5 0,2 0-8 0,0 0 4 16,1 1-10-16,3-2 4 0,0 2-19 0,3-2-5 15,-2 2-4-15,2 0 10 0,2-1-14 16,1 1-16-16,0 0 1 0,1 1-23 0,2 0-8 0,-2 3 0 16,6-1 0-16,-1 2 0 0,-1 5 0 15,0-2 0-15,0 4 0 0,1 0 0 0,-1 8 0 0,-2 2 0 16,2 2 0-16,-4 3 0 0,1 0 0 0,-4 2 0 15,0 0 0-15,-2 13 0 0,-1 0 0 0,0-2 0 16,0 0 0-16,-2-10 0 0,2 0 0 0,-3 11 0 16,1-11 0-16,-2 1 0 0,0-5 0 0,1 4 0 15,-2-3 0-15,1 1 0 0,0 1 0 0,0-7 0 16,4 1 0-16,0-4 0 0,1 0 0 0,4-8 0 16,-1-1 0-16,1-5 0 0,1 1 0 0,-1-6 0 15,4 5 0-15,0-7 0 0,1-1 0 0,9-3 0 16,-1-1 0-16,6-4 0 0,-1-1 0 0,10-3 0 15,-2-5 0-15,2 1 0 0,-5 0 0 0,3-4 0 16,-9 6-577-16,9-5-138 0,-6 0-436 0,-4 3-1244 16,-4 1 550-16</inkml:trace>
  <inkml:trace contextRef="#ctx0" brushRef="#br0" timeOffset="65934.16">7583 11529 214 0,'3'-17'601'0,"-7"6"15"0,3 1-9 0,-2 0-4 15,3 4-18-15,-1 0-40 0,-2 2-43 0,6 1-42 16,-3 3-27-16,0 0-15 0,0 0-25 0,0 21-32 16,-3-3-21-16,-2 7-30 0,5 0-31 0,0 3-28 15,0 0-26-15,0 2-22 0,0 2-29 0,1 0-103 16,2-1-71-16,1-1 0 0,1 0 0 0,3-3 0 15,-2-3 0-15,-1-4 0 0,1-3 0 0,3-3 0 16,-1-3 0-16,-2-2 0 0,1-1 0 0,3-5 0 16,0 0 0-16,-1-5 0 0,3-1 0 0,0-4 0 15,1-4 0-15,5-1 0 0,-4-9 0 0,4-1 0 16,0-6 0-16,1 3 0 0,2-4 0 0,-6-3 0 0,3 2 0 16,-4 2 0-16,0-2 0 0,-1 3 0 15,-4 2 0-15,0 7 0 0,-3 1 0 0,-1 1 0 16,-1 6 0-16,-3 1 0 0,1 4 0 0,0 2 0 0,-2 3 0 15,0 0 0-15,-4 17 0 0,2 1 0 0,-1 0 0 16,-1 8 0-16,0 1 0 0,1 1 0 16,0 4 0-16,1-3 0 0,0 0 0 0,1 1 0 15,2-1 0-15,3 0 0 0,4-3 0 0,-3-6 0 0,1 0 0 16,3-4 0-16,4-3 0 0,-4-3 0 0,6-3 0 16,-2-2 0-16,6-2 0 0,-6-3 0 0,1-3 0 15,4-4 0-15,-3-1-340 0,-3-3-271 0,-1-3-596 16,2-1-1307-16,-4-9 577 0</inkml:trace>
  <inkml:trace contextRef="#ctx0" brushRef="#br0" timeOffset="66450.03">8234 11237 450 0,'-12'-11'515'0,"3"1"13"0,-1 4 6 16,1-3-4-16,0 5-9 0,3-3-17 0,-1 2-34 15,2 1-45-15,3 2-40 0,2 2-36 0,-2-4-36 16,2 4-44-16,9-2-17 0,4 2-21 0,6 2-22 16,16-3-34-16,2 2-8 0,1 2-18 0,16-6-30 15,-3 6-15-15,-10-3-20 0,10-3-8 0,-11 2-10 16,-3 0-6-16,-3-3-4 0,-2 0-3 0,-5 0-8 16,-9 1-4-16,-3 0 17 0,-2-2 16 0,-3 1 11 0,-3 1 17 15,-1 0 10-15,-3-1-32 0,-1 1-80 16,-2 0 0-16,0 3 0 0,-4-5 0 0,4 5 0 15,-6-2 0-15,6 2 0 0,-13 4 0 0,3 1 0 16,2 3 0-16,0 2 0 0,-3 5 0 0,2 3 0 0,0 0 0 16,-1 10 0-16,2 3 0 0,6-2 0 0,-5 4 0 15,3 2 0-15,3 12 0 0,1 0 0 16,1 0 0-16,-2-12 0 0,2 11 0 0,2-11 0 0,-3-1 0 16,1 3 0-16,2 10 0 0,-3-13 0 0,1 1 0 15,2 0 0-15,-2-3 0 0,-1-1 0 0,4-1 0 16,-3-1 0-16,-1-1 0 0,0-4 0 0,0-4 0 15,3-1 0-15,-3-1 0 0,0-1 0 0,0-5 0 16,0-1 0-16,1 0 0 0,-1-4 0 0,0 0 0 16,0-1 0-16,0-1 0 0,0 0 0 0,0 0 0 15,0-3 0-15,0-2 0 0,-4 3 0 0,4-3 0 16,-9 4 0-16,0-2 0 0,-2-1 0 0,-1 0 0 16,-7-1 0-16,0 0 0 0,-4 2 0 0,-5-2 0 15,-3 1 0-15,-1 2 0 0,0-2 0 0,-5-1 0 16,1 0 0-16,-1 0 0 0,2 0 0 0,0 1 0 15,2-1-1366-15,3 6-1478 0,10-1 654 0</inkml:trace>
  <inkml:trace contextRef="#ctx0" brushRef="#br0" timeOffset="67250.97">9371 11396 106 0,'-5'-7'445'0,"1"0"3"16,-1 1 6-16,-1-4 14 0,-2 4-2 0,2 0-2 16,-1 2-4-16,2 1-16 0,0-3-13 0,0 4-14 15,0-2-27-15,1 0-31 0,0 3-29 0,-1 0-33 16,5 1-21-16,-4-3-30 0,4 3-17 0,0 0-5 16,0 11-11-16,4-1-18 0,4-2-16 0,2 6-17 15,8 9-10-15,5-1-17 0,5 2-11 0,11 6-47 0,5 0-77 16,7-1 0-16,0 1 0 0,-1-5 0 0,2 3 0 15,6-5 0-15,-7 1 0 0,0-1 0 16,-4-1 0-16,-2-3 0 0,-9-5 0 0,-5-3 0 16,-2-2 0-16,-10 0 0 0,2-4 0 0,-7 4 0 0,-5-3 0 15,-4-1 0-15,-5 2 0 0,-9 1 0 0,-7 5 0 16,-9 2 0-16,-7-1 0 0,-4 2 0 0,-17 3 0 16,2 3 0-16,-1-2 0 0,0 0 0 0,-3-1 0 15,6 4 0-15,1-5 0 0,15-2 0 0,-2-4 0 16,4 4 0-16,2-1 0 0,5 0 0 0,1 0 0 15,9-4 0-15,0 1 0 0,5-2 0 0,2 1 0 16,2-7 0-16,3 1 0 0,0 3 0 0,2-5 0 16,4-1-197-16,1 1-299 0,3-2-129 0,5-6-521 15,5 1-1241-15,2-6 550 0</inkml:trace>
  <inkml:trace contextRef="#ctx0" brushRef="#br0" timeOffset="67816.95">11095 11907 430 0,'18'-6'466'0,"-1"-1"-2"0,-5 1 4 0,3-3 0 15,-3-2-4-15,-3 1-15 0,-6 2-18 0,3-5-23 16,-2 1-13-16,-6-5-16 0,-2 2-29 0,-2 1-22 16,-3-3-10-16,-3 4-26 0,-2 1-19 0,-9-3-17 0,-4 7-21 15,0 4-14-15,-2 2-20 0,-5 4-16 16,1 3-13-16,-3 5-17 0,1 4-10 0,0 4-12 16,-2 11-28-16,6-6-105 0,4 4 0 0,5-2 0 0,2 0 0 15,6 1 0-15,5 1 0 0,7-9 0 0,-1 1 0 16,7-1 0-16,4-2 0 0,3-3 0 0,4-1 0 15,4-5 0-15,7 0 0 0,-4-6 0 16,6-3 0-16,0-3 0 0,-1-6 0 0,-1-3 0 0,-1-4 0 16,1-4 0-16,-6 1 0 0,-1-6 0 0,-1-3 0 15,8-12 0-15,-13 10 0 0,2-12 0 0,-1-1 0 16,0 0 0-16,-4-1 0 0,-2 10 0 0,0-13 0 16,-3 3 0-16,-2 10 0 0,0 8 0 0,0 2 0 15,-3 8 0-15,0 6 0 0,0 1 0 0,0 4 0 16,-2 2 0-16,2 5 0 0,0 0 0 0,-6 17 0 15,-2-1 0-15,2 14 0 0,1 3 0 0,1 15 0 16,-2-1 0-16,3 1 0 0,2 0 0 0,-2 3 0 16,3-6 0-16,8 2 0 0,-6-11 0 0,6-1 0 15,1 1 0-15,1-2 0 0,2-2 0 0,-1-7 0 16,2-1 0-16,-1 0 0 0,0-8 0 0,1-3 0 16,-4-6 0-16,5-2 0 0,-4-2 0 0,4-3 0 0,2-2 0 15,2-3-327-15,-3-3-225 0,9-7-81 0,-8 1-481 16,5-6-1205-16,0-3 533 0</inkml:trace>
  <inkml:trace contextRef="#ctx0" brushRef="#br0" timeOffset="68267.28">12103 11232 56 0,'8'-9'419'0,"1"-2"18"15,-1 0 11-15,-3 4 8 0,-1-2 6 0,-3-1-9 16,2 0-8-16,-3 2-18 0,-3-2-27 0,2 0-32 15,-6 0-30-15,-2-3-29 0,-5 1-32 0,0 0-23 16,-9-2-24-16,-2 0-24 0,-1 1-25 0,-6 7-15 16,2-1-10-16,-5 3-22 0,4 1-9 0,-1 3-7 15,-2 0-3-15,4 1-9 0,2 1-2 0,7 2 3 16,3-3-2-16,0 3 0 0,5-1-9 0,0 0-9 16,8-2-4-16,-2 0-9 0,4 1 1 0,-1 2 7 15,1 1-14-15,2-1 7 0,1-1-31 0,1 5-44 16,3 0 0-16,2 2 0 0,0-1 0 0,-1 2 0 15,4 3 0-15,-4 3 0 0,0-1 0 0,3 3 0 16,-3 5 0-16,-1 3 0 0,-2 1 0 0,0 1 0 16,-2 2 0-16,0 0 0 0,-3 3 0 0,2 12 0 15,-7-13 0-15,3 13 0 0,-4 0 0 0,4 0 0 0,-4 0 0 16,0-2 0-16,0 5 0 0,-4-3 0 0,4 2 0 16,-1-1 0-16,-1-13 0 0,2 10 0 0,1-9 0 15,-1-3 0-15,-1 3 0 0,3 1 0 0,0-5 0 16,0-1 0-16,0 2 0 0,4-5 0 0,-1 0 0 15,3-8 0-15,2 0 0 0,1-4 0 0,3 1 0 16,-1-5 0-16,2-3 0 0,3 0 0 0,1-5 0 16,9-3 0-16,4 0 0 0,3-3 0 0,2-7 0 15,3 3 0-15,-1-10 0 0,2 2-148 0,-3 0-511 16,-1-6-572-16,2-1-1333 0,7-10 589 0</inkml:trace>
  <inkml:trace contextRef="#ctx0" brushRef="#br0" timeOffset="68683.48">12305 11679 275 0,'2'-17'409'0,"-2"-1"28"0,0 8 32 16,-2-2 6-16,1 1 8 0,-4 4 10 0,1-3 2 15,2 1-19-15,0 3-33 0,1 2-49 0,-3 1-33 16,4 3-16-16,0 0-13 0,-6 8-14 0,3 2-14 16,-4 6-22-16,4 3-27 0,-2 8-17 0,0 1-24 0,0-2-24 15,1 5-22-15,3-2-14 0,1-1-16 16,-2 0-95-16,4 0-43 0,-1-2 0 0,1-8 0 15,2 0 0-15,0-1 0 0,0-5 0 0,1-2 0 0,0-2 0 16,0-3 0-16,2-1 0 0,0-4 0 0,6 0 0 16,-4-3 0-16,1-2 0 0,7-3 0 0,-3-3 0 15,1-4 0-15,5-5 0 0,-3-1 0 16,0-3 0-16,2-2 0 0,0-5 0 0,-1 0 0 0,0-2 0 16,5-7 0-16,3-3 0 0,-6 11 0 0,-3 1 0 15,-3 2 0-15,1 6 0 0,-6 4 0 0,-4 11 0 16,0-2 0-16,-3 6 0 0,-1 1 0 0,-1 3 0 15,0 0 0-15,-5 29 0 0,-3-4 0 0,3 4 0 16,-1 4 0-16,-2 1 0 0,4 2 0 0,0 10 0 16,-1-11 0-16,5 1 0 0,0-1 0 0,3-3 0 15,1-3 0-15,3-2 0 0,5-3 0 0,-3-7 0 16,2 1 0-16,2-7 0 0,2-1 0 0,2-6 0 16,0-2 0-16,0-2 0 0,1-4 0 0,1-4-185 15,-1-3-298-15,-1-3-53 0,5-7-66 0,-8-3-463 16,1-3-1152-16,0-1 509 0</inkml:trace>
  <inkml:trace contextRef="#ctx0" brushRef="#br0" timeOffset="69350.97">13034 11306 3827 0,'-8'-18'229'0,"3"3"-70"16,-1-1 46-16,-2 5 23 0,3 0 13 0,0 8 8 0,1-3-10 16,0-1-22-16,0 6-11 0,-1 0 17 15,5 1 24-15,0 0-3 0,-1 18-6 0,2-6-22 0,7 5-17 16,-2 1-15-16,2 0-16 0,5 7-22 0,-2 0-9 15,2 2-24-15,6-2 1 0,1 3-13 0,-3-2-40 16,4-6-61-16,-3 2 0 0,-2-9 0 0,-3-3 0 16,2 1 0-16,-6-7 0 0,0 2 0 0,4-3 0 15,-8-3 0-15,4-2 0 0,-3-3 0 0,2-1 0 16,-3-6 0-16,4-4 0 0,-1-1 0 0,-3-1 0 16,0-7 0-16,0-1 0 0,-1 0 0 0,-3-1 0 15,-1 1 0-15,-2 8 0 0,0 0 0 0,0 1 0 16,-2 6 0-16,0 0 0 0,-2 4 0 0,-1 2 0 15,-3 4 0-15,-4 2 0 0,-1 5 0 0,-6 5 0 16,0 3 0-16,-5 6 0 0,2 0 0 0,0 3 0 16,2-1 0-16,0 4 0 0,4-3 0 0,0 2 0 15,4-1 0-15,0-3 0 0,5-4 0 0,3-1 0 16,2-4 0-16,0-2 0 0,2-4 0 0,-1-1 0 16,3-1 0-16,0-4 0 0,5 1 0 0,-5-1 0 15,13-8 0-15,-4 0 0 0,1-11 0 0,-1 5 0 0,5-3 0 16,0-6 0-16,0-3 0 0,-1 0 0 0,1-5 0 15,-1 4 0-15,0-2 0 0,-1 3 0 0,-1 1 0 16,-5 7 0-16,0 7 0 0,-1 0 0 16,-2 1 0-16,-2 4 0 0,1 1 0 0,-2 4 0 0,0 1 0 15,0 0 0-15,-11 17 0 0,3-7 0 0,0 6 0 16,-1 1 0-16,-4 6 0 0,2 1 0 0,-1 0 0 16,1 3 0-16,-1-1 0 0,4-1 0 0,-2 2 0 15,1-5 0-15,4-6 0 0,1-4 0 0,-3 2 0 16,0-3 0-16,1-4 0 0,-2 1 0 0,-2-5-76 15,1-1-306-15,-3-3-2 0,1 1 18 0,-2-2 19 16,-5-4 21-16,3-1 30 0,1-2 31 0,-1 0 29 16,-1-4 36-16,2-1 53 0,3 0 46 0,-1 1 49 15,2 0 62-15,0-1 63 0,2 4 53 0,2 0 49 16,2 5 38-16,0-3 40 0,0 2 9 0,3-2 7 16,2 4-13-16,0-1-5 0,6-1-10 0,2 2-15 15,5 2-19-15,5 1-20 0,8-2-19 0,5 3-16 16,2 0-43-16,3 0-109 0,-1-1 0 0,1 1 0 0,2-1 0 15,-2-1 0-15,-3-2 0 0,-3 2-124 0,2-1-248 16,-15 1-133-16,1-2-161 0,-4-2-422 16,2 2-1177-16,-2-2 520 0</inkml:trace>
  <inkml:trace contextRef="#ctx0" brushRef="#br0" timeOffset="69967.31">13678 10986 410 0,'6'-1'424'0,"1"-4"20"0,-4 3 16 0,0 0 16 0,1-3 7 16,-1 2 0-16,-2-2 0 0,1-1-17 0,0-1-15 15,-1 0-22-15,2 0-22 0,-1 0-30 0,1 1-32 16,3-2-34-16,-1 1-36 0,3-2-28 0,2 3-21 16,5-1-28-16,6 1-12 0,4 0-30 0,6 1-9 15,1 1-18-15,4 3-11 0,-4 0-58 0,0 2-60 16,-4 3 0-16,-3 0 0 0,-3 0 0 0,-2 0 0 15,-3 2 0-15,1 1 0 0,-9-2 0 0,4 3 0 16,-4 2 0-16,0 0 0 0,-5 0 0 0,-3 1 0 16,-1 1 0-16,-3 4 0 0,1 2 0 0,-5 0 0 15,-2 0 0-15,-3 6 0 0,1 1 0 0,0-1 0 16,-6 1 0-16,7 1 0 0,-1 1 0 0,1 5 0 16,0-1 0-16,4 2 0 0,-2 2 0 0,1 14 0 15,3 2 0-15,-2-1 0 0,5-3 0 0,1 3 0 0,-2-3 0 16,2-1 0-16,0-1 0 0,-3-9 0 0,8-1 0 15,-5-1 0-15,0 0 0 0,-2-5 0 0,2-4 0 16,-3-7 0-16,2 0 0 0,1-6 0 0,-3-2 0 16,0 0 0-16,-3-5 0 0,0 1 0 0,-5-2 0 15,-2-3 0-15,-8-1 0 0,-4-3 0 0,-5-3 0 16,-3-1 0-16,0 0 0 0,0-3 0 0,-2 0 0 16,2 2 0-16,4-2 0 0,-6 4 0 0,7-1 0 15,9 2 0-15,0 2 0 0,1-1 0 0,7 3 0 16,1 0 0-16,3-1 0 0,7 2 0 0,-7 2 0 0,7-2 0 15,0 0 0-15,22 3-330 0,0-3-349 16,-2 1-518-16,13-1-1297 0,7 0 573 0</inkml:trace>
  <inkml:trace contextRef="#ctx0" brushRef="#br0" timeOffset="70217.97">14482 11548 251 0,'-7'-6'616'0,"2"2"10"0,0 1-7 16,3-3-14-16,0-1-22 0,-4 1-31 15,7 1-42-15,4-2-41 0,0 4-48 0,7-2-34 0,7 1-43 16,9-4-31-16,2 4-32 0,4-1-32 0,3 2-29 16,0-1-38-16,14-4-48 0,-11 5-53 0,-4 0-54 15,-4-2-57-15,-1 3-53 0,-10-1-60 0,-2-1-53 16,-2 1-62-16,-8-1-50 0,-3 1-52 0,-2-1-64 15,-4-1-49-15,0 5-394 0,-14-8-937 0,1 0 415 16</inkml:trace>
  <inkml:trace contextRef="#ctx0" brushRef="#br0" timeOffset="70399.95">14682 11344 138 0,'-17'-9'239'0,"0"3"43"0,4-1 17 16,2 1 22-16,2 0 31 0,-1 0 33 0,4 2 21 16,3 1 21-16,-3 0 18 0,3 2-3 0,3 1-22 15,-9-1-21-15,9 1-2 0,0 0-13 0,-3 8-12 16,2 2-19-16,2 4-19 0,2 4-16 0,-1 1-16 15,2 9-26-15,0 2-23 0,-3 5-27 0,2 0-23 16,-1-2-21-16,2 5-146 0,-3-5-36 0,2-1 0 16,-3 1 0-16,0 1 0 0,-3-5 0 0,1 1 0 15,-1-2 0-15,-4-4 0 0,-1-6 0 0,-1-1-240 16,3-3-130-16,-3 0-88 0,-5-2-93 0,5-4-545 0,-4-1-1186 16,5-3 524-16</inkml:trace>
  <inkml:trace contextRef="#ctx0" brushRef="#br0" timeOffset="71485.5">15920 11334 8 0,'3'-10'524'0,"1"0"5"16,-2 3 4-16,0 0 1 0,1 2 2 0,-3 0-2 16,2 2-19-16,-2 3-31 0,0-5-44 0,0 5-37 15,0 0-20-15,0 0-15 0,-9 19-13 0,2-4-18 16,-5 6-22-16,-1 8-20 0,0-1-24 0,1 4-22 16,0 2-23-16,-3 9-21 0,5-8-58 0,2 0-147 0,3-1 0 15,-3 1 0-15,7-1 0 0,-3-4 0 0,8-3 0 16,1-3 0-16,-1-6 0 0,2-3 0 15,-2-5 0-15,5-3 0 0,1-2 0 0,2 0 0 0,-1-5 0 16,3-5 0-16,3-2 0 0,2-2 0 0,-2-3 0 16,3-7 0-16,-1-2 0 0,6-4 0 0,-5 0 0 15,-1-3 0-15,3 2 0 0,-9-2 0 16,3 4 0-16,-2 0 0 0,-7 7 0 0,2 0 0 0,-4 4 0 16,-1 4 0-16,1 0 0 0,-3 6 0 0,0-1 0 15,-2 4 0-15,0 0 0 0,6 17 0 0,-3-4 0 16,-1 4 0-16,4 9 0 0,-2 1 0 0,3-2 0 15,1 4 0-15,2-3 0 0,2 4 0 0,6-1 0 16,-1-2 0-16,5-2 0 0,2-5 0 0,-1-1 0 16,4-4 0-16,-2-4 0 0,2-2 0 0,-4-3 0 15,-4-4 0-15,3-3 0 0,0-2 0 0,-7-3 0 16,6-4 0-16,-8-3 0 0,-1-1 0 0,-3-4 0 16,-1-8 0-16,-6 0 0 0,-2-5 0 0,-1-2 0 0,0-3 0 15,-8-11 0-15,-1 0 0 0,-2 13 0 16,-6-10 0-16,4 15 0 0,0 0 0 0,-1 5 0 15,2 1 0-15,0 5 0 0,3 6 0 0,4 3 0 16,0 0 0-16,1 3 0 0,0 2 0 0,3 3 0 0,2 1-476 16,0 0-183-16,0 0-517 0,11 12-1274 0,2-7 563 15</inkml:trace>
  <inkml:trace contextRef="#ctx0" brushRef="#br0" timeOffset="71783.63">17242 11043 4426 0,'7'-25'404'16,"-5"8"-95"-16,2 2-7 0,-4 3 20 0,0 1 10 15,0 0-46-15,-2 1-16 0,0 2-17 0,0 3-23 16,-2 2-1-16,1 1-4 0,3 2 8 0,-17 8-4 16,1 5-88-16,-4 9-141 0,-2 4 0 0,-4 14 0 15,-2 4 0-15,5 2 0 0,-7 4 0 0,0 4 0 16,-4 23 0-16,9-27 0 0,-1 28 0 0,0 1 0 15,13-23 0-15,4 0 0 0,3 4 0 0,2-4 0 16,10 1 0-16,2-3 0 0,5-5 0 0,2-4 0 16,-2-11 0-16,6-2 0 0,2-2 0 0,3-6 0 15,-1-3 0-15,2-3 0 0,-4-2 0 0,-2-8 0 0,3 0 0 16,-7-7 0-16,6-2 0 0,-10-2-128 16,3-2-526-16,-4-2-582 0,2-5-1337 0,-3-3 593 15</inkml:trace>
  <inkml:trace contextRef="#ctx0" brushRef="#br0" timeOffset="72183.64">17590 11418 3940 0,'6'-18'367'0,"-3"0"-40"0,2 3 20 0,-4 5 26 16,-1 3-26-16,0-2-34 0,0 2-38 0,-1 3-19 16,-4 3-16-16,5 1 23 0,0 0 8 0,-13 13-1 15,7 4-6-15,-2-1-6 0,-5 9-178 0,4 5-80 16,0-2 0-16,2 5 0 0,3-1 0 0,-3 5 0 15,5-5 0-15,-2 1 0 0,5-1 0 0,2-1 0 16,-1-1 0-16,6-5 0 0,1-6 0 0,0-2 0 16,0-3 0-16,5 0 0 0,-1-4 0 0,-2-6 0 15,2-2 0-15,5-2 0 0,1-4 0 0,0-5 0 16,-1-1 0-16,5-7 0 0,0-6 0 0,-1 1 0 16,1-3 0-16,3-4 0 0,-1-14 0 0,4 5 0 15,-11 6 0-15,0 3 0 0,-1-1 0 0,-2 4 0 16,-2 6 0-16,-5 5 0 0,-2 6 0 0,-3-1 0 0,0 4 0 15,0 2 0-15,-3 4 0 0,0 0 0 16,5 14 0-16,-5 4 0 0,0 8 0 0,1 3 0 16,2 1 0-16,-2 2 0 0,7 0 0 0,-3 1 0 15,5 0 0-15,2 0 0 0,-1-3 0 0,0-1 0 0,2-1 0 16,3-8 0-16,-3-7 0 0,-1 2 0 0,4-6 0 16,-6-3 0-16,0-3 0 0,4-3 0 0,-5-4-157 15,0-2-326-15,1-3-40 0,-2-8-51 0,-3-1-502 16,4-9-1166-16,-8-3 517 0</inkml:trace>
  <inkml:trace contextRef="#ctx0" brushRef="#br0" timeOffset="72851.03">18230 11042 3826 0,'0'-27'290'16,"0"8"34"-16,3 2-49 0,-3 6 4 0,0 1-43 16,0 5-44-16,1 2-6 0,-1 3 10 0,0 0 7 15,0 0 21-15,15 19 7 0,-8-2-10 0,3 5-5 16,-1 5-18-16,4 3-14 0,-3-1-18 0,0 0-17 15,3 2-12-15,2-4-16 0,-1 6-13 0,3-5-6 16,-2-1-21-16,2-6-35 0,-6-4-46 0,2-2 0 0,1-3 0 16,-5-4 0-16,0-1 0 0,-2-3 0 15,0-4 0-15,0 0 0 0,-1-4 0 0,0-4 0 16,1-4 0-16,-3-5 0 0,-1-2 0 0,0-9 0 16,0 0 0-16,-3-5 0 0,0 0 0 0,-2-1 0 0,1-2 0 15,-3 1 0-15,-1 4 0 0,0 2 0 16,-1 11 0-16,-1 2 0 0,-1 7 0 0,-3 0 0 15,2 4 0-15,-4 3 0 0,-6 6 0 0,-3 4 0 0,-1 5 0 16,-4 4 0-16,3 5 0 0,-1 0 0 0,2 4 0 16,2-1 0-16,1 1 0 0,1 0 0 0,2-2 0 15,0-2 0-15,8-5 0 0,3 0 0 0,-2 0 0 16,2-2 0-16,2-6 0 0,4 2 0 0,-2-4 0 16,2-1 0-16,2-1 0 0,0-2 0 0,3-3 0 15,2 0 0-15,2-4 0 0,1-1 0 0,7-5 0 16,-4-2 0-16,2-2 0 0,3-7 0 0,4-3 0 15,-3-3 0-15,0-1 0 0,-1-3 0 0,2 0 0 16,-7-1 0-16,0 7 0 0,-2 1 0 0,-5 8 0 16,-3 5 0-16,0 0 0 0,1 5 0 0,-3 2 0 15,-1 3 0-15,0 1 0 0,0 0 0 0,-9 17 0 16,4-1 0-16,-3 0 0 0,-2 8 0 0,1-1 0 16,0 5 0-16,0-3 0 0,4 1 0 0,0-2 0 0,0 4 0 15,0-6 0-15,0-4 0 0,1 2 0 16,0-5 0-16,2 1 0 0,-1-5 0 0,-1-2 0 15,2-1 0-15,-5-1 0 0,-2-1 0 0,2 0-327 16,-4-4-10-16,1-2 3 0,-4-2 26 0,1-3 32 0,-3-2 27 16,-1-1 18-16,-1-3 41 0,-1 0 50 0,4-2 54 15,-1 1 52-15,1-3 45 0,1 5 54 16,2-3 43-16,1 0 39 0,3 6 29 0,3-4 21 0,1 2 8 16,3 1-3-16,4-1 0 0,-1 3-12 0,8-1-7 15,4 0-12-15,5 0-11 0,10 1-9 0,5 4-21 16,2-1-12-16,1 3-22 0,3 0-96 0,12 2 0 15,0 0 0-15,0-1 0 0,-15 2-149 0,0 2-104 16,-2 0-105-16,-3 2-102 0,-3-3-125 0,-9 4-480 16,-2-2-1153-16,-3 1 510 0</inkml:trace>
  <inkml:trace contextRef="#ctx0" brushRef="#br0" timeOffset="73117.92">18877 11626 507 0,'-1'4'664'0,"1"-4"6"0,1 5-11 0,3 1-22 0,-3 1-27 15,4 2-13-15,-2 0-20 0,2 8-32 16,-3 0-29-16,0 2-42 0,-2 6-38 0,-2 0-41 16,-4 2-36-16,0-2-40 0,-3 2-93 0,-8 0-226 0,4-1 0 15,-6-1 0-15,-3 0 0 0,-1-3 0 0,-4 2 0 16,3-3 0-16,1-3 0 0,3-1 0 0,1-6 0 15,3-1 0-15,1-2 0 0,6-5-330 0,1-2-109 16,2-2-50-16,6 1-44 0,0-9-35 0,10 0-404 16,0-7-1053-16,12-3 465 0</inkml:trace>
  <inkml:trace contextRef="#ctx0" brushRef="#br0" timeOffset="73500.97">19199 11538 287 0,'24'-29'366'0,"-3"0"48"0,0 6 28 0,-4 4 27 16,-2 3 21-16,-3 5 18 0,-4 0 22 0,-2 3-3 15,0 1-18-15,-2 4-35 0,1 0-41 0,-1 2-37 16,-4 1-5-16,0 0-14 0,4 8-13 0,-5 4-21 16,-1 5-24-16,0 8-20 0,1 2-46 0,-3-1-253 15,1 4 0-15,3 1 0 0,0 1 0 0,5-3 0 16,-1 0 0-16,1-2 0 0,3-1 0 0,-1-5 0 16,0-4 0-16,3-3 0 0,2-1 0 0,0-3 0 15,0-3 0-15,-1-2 0 0,2-5 0 0,5-2 0 0,0-2 0 16,1-3 0-16,-5-4 0 0,8-9 0 0,-3 1 0 15,0-2 0-15,0-7 0 0,2 0 0 16,-2 2 0-16,0-3 0 0,0 1 0 0,-5-3 0 16,3 3 0-16,-4 2 0 0,-4 11 0 0,-3 1 0 0,2 4 0 15,-3 2 0-15,-4 1 0 0,2 5 0 0,-2 2 0 16,-1 0 0-16,0 11 0 0,0 2 0 0,-1 7 0 16,-2 8 0-16,2 2 0 0,1 2 0 0,1 2 0 15,-1-1 0-15,4 0 0 0,3 0 0 0,-1-1 0 16,4-3 0-16,3-2 0 0,0-1 0 0,-2-4 0 15,1-8 0-15,3 1 0 0,0-5 0 0,3-3 0 16,1-3 0-16,-1-2 0 0,4-4 0 0,-3-5 0 16,3-1 0-16,-3-2 0 0,0-8 0 0,2-4 0 15,-5-1-379-15,-4-4-283 0,-2-6-530 0,3-13-1291 16,-6-3 571-16</inkml:trace>
  <inkml:trace contextRef="#ctx0" brushRef="#br0" timeOffset="73784.05">20049 10790 183 0,'-4'-8'449'0,"0"1"-2"15,2 3-5-15,0 0-1 0,2 2 12 0,0 2 2 16,0 0-13-16,16 13-15 0,-4-1-20 0,4 7-23 0,2 2-32 16,0 4-17-16,2 1-34 0,-1 5-16 0,4 9-15 15,-1 4-17-15,2-3-14 0,-5 5-27 16,-2-1-15-16,0 0-21 0,-5-1-11 0,1 6-19 0,-1-6-2 15,-9 2-25-15,-3 0-9 0,-1 4-12 0,-8-5-1 16,2-8-13-16,-4-3-7 0,-6 8-76 0,0-13-1 16,-4 1 0-16,0-2 0 0,-4-2 0 0,0-2 0 15,-2-1 0-15,-4-2 0 0,3-2 0 0,-2-3 0 16,-1-2 0-16,0 0-4 0,2-4-280 0,2-2-79 16,0 1-87-16,9-3-92 0,-1 0-550 0,5-3-1182 15,3-1 523-15</inkml:trace>
  <inkml:trace contextRef="#ctx0" brushRef="#br0" timeOffset="75650.83">21699 11478 164 0,'6'-11'459'16,"1"1"18"-16,-2 2 19 0,0 1 2 0,-1 1 2 16,1 2-14-16,-3 1-27 0,1 0-34 0,-3 3-21 15,0 0-14-15,0 0 0 0,0 0-9 0,-3 21-14 16,-2-3-16-16,-5 13-25 0,0 0-23 0,-3 12-26 16,0 2-19-16,3 0-28 0,2-10-24 0,3 13-19 15,1-12-30-15,4 12-157 0,4-2 0 0,5 0 0 16,-4-13 0-16,8 0 0 0,2-4 0 0,2-1 0 15,5-5 0-15,2-2 0 0,3-5 0 0,3-4 0 16,1-7 0-16,2-4 0 0,2-6 0 0,-1-5 0 16,1-5 0-16,-2-4 0 0,-1-4 0 0,5-13 0 15,-5-4 0-15,-2-2 0 0,-6-6 0 0,0-2 0 16,-7-4 0-16,-1-4 0 0,-3 3 0 0,2-29 0 16,-8 29 0-16,-3 1 0 0,-2 1 0 0,-1 5 0 0,-2 18 0 15,1 3 0-15,-2 10 0 0,0 5 0 16,2 2 0-16,-2 4 0 0,0 4 0 0,2 2 0 15,-7 10 0-15,0 6 0 0,-3 9 0 0,2 5 0 0,1 5 0 16,-2 12 0-16,1 2 0 0,2-2 0 0,-2 0 0 16,3 2 0-16,0-1 0 0,0 1 0 0,0-13 0 15,2-2 0-15,1-1 0 0,0 0 0 0,1-3 0 16,2-11 0-16,1 0 0 0,-5-2 0 0,3-5 0 16,1-2 0-16,-1-1 0 0,0-4 0 0,2-2 0 15,-2 0 0-15,0-3 0 0,0 0 0 0,0 0 0 16,9-20 0-16,-4 9 0 0,2-5 0 0,0-3 0 15,4-8 0-15,1 2 0 0,-2 0 0 0,2 4 0 16,-4 4 0-16,-1 6 0 0,0 0 0 0,-1 3 0 16,0 2 0-16,0 3 0 0,-2 3 0 0,-4 0 0 15,14 7 0-15,-5 3 0 0,-1 0 0 0,2 3 0 16,-1 4 0-16,10 4 0 0,-1 0 0 0,0 0 0 16,4-4 0-16,2 0 0 0,0 0 0 0,3-3 0 0,1-2 0 15,0-3 0-15,3-4 0 0,-3 0 0 16,0-4 0-16,0-2 0 0,-5-1 0 0,-5-3 0 15,5-2 0-15,-6-2 0 0,1-3 0 0,-3-2 0 0,-1-1 0 16,-2-1 0-16,-1-7 0 0,1-4 0 0,-6-1 0 16,0 0 0-16,-4-3 0 0,-2 1 0 0,-4 1 0 15,0 0 0-15,-1 10 0 0,-3 2 0 0,-1 2 0 16,-3 3 0-16,3 7 0 0,-5 1 0 0,1 6 0 16,-3 1 0-16,-3 9 0 0,4 2 0 0,-4 7 0 15,3 4 0-15,4 3 0 0,4 4 0 0,4-2 0 16,4 3 0-16,5-2 0 0,4-1 0 0,3-3 0 15,4-1 0-15,2-5 0 0,5-2 0 0,0-3 0 16,3-1 0-16,3-6 0 0,-1 1 0 0,2-8 0 16,-2-1 0-16,-8-2 0 0,7-3 0 0,-8-2 0 15,2-2 0-15,3-4 0 0,-5 1 0 0,2-4 0 16,0-4 0-16,-3-1 0 0,0-3 0 0,1 0 0 16,-3-3 0-16,0 3 0 0,-7 6 0 0,1-1 0 15,-5 4 0-15,2 4 0 0,-2 2 0 0,-4 4 0 16,3 1 0-16,-4 3 0 0,0 0 0 0,0 0 0 15,-1 19 0-15,-2-8 0 0,2 6 0 0,-3 2 0 16,3 0 0-16,1 3 0 0,-3-3 0 0,3-1 0 0,4 0 0 16,-4-2 0-16,4-5 0 0,0-1 0 0,1 0 0 15,1-4 0-15,-2-3 0 0,4 0 0 0,0-2 0 16,0-4 0-16,3 0 0 0,0-3 0 0,4-3 0 16,1 0 0-16,0-2 0 0,0-1 0 0,-1-1 0 15,3 0 0-15,-3 2 0 0,-2 1 0 0,1 6 0 16,-2-2 0-16,-2 5 0 0,0 1 0 15,3 1 0-15,-2 5 0 0,0-1 0 0,-2 4 0 0,3 3 0 16,-3-2 0-16,0 4 0 0,-1-1 0 0,3 2 0 16,-3-4 0-16,0 1 0 0,1-2 0 0,-6 0 0 15,3-5 0-15,-4 1 0 0,1-4-358 0,-3 1-57 16,0-3-41-16,0 0-47 0,0 0-46 0,-26-7-436 16,8-1-1068-16,-7-5 473 0</inkml:trace>
  <inkml:trace contextRef="#ctx0" brushRef="#br0" timeOffset="75883.98">21430 11462 286 0,'-28'-1'493'0,"9"0"-19"0,6 2-3 16,3 3-5-16,4-1 4 0,4 1 6 0,5 2-6 15,6-1-24-15,8 3-11 0,11-1-20 0,6-3-18 16,3 1-19-16,17 3-28 0,0-3-35 0,-1-2-30 0,1-6-28 15,-15 3-26-15,13-3-23 0,-13 2-22 0,0-4-19 16,0-4-34-16,-4 0-36 0,-5-1-50 16,0 0-53-16,-11 2-43 0,-4-1-53 0,-3 4-61 0,-6 1-79 15,-1-3-95-15,-1 5-75 0,-4 2-100 0,-9-3-510 16,5 0-1107-16,4 3 489 0</inkml:trace>
  <inkml:trace contextRef="#ctx0" brushRef="#br0" timeOffset="76401.03">25094 11279 112 0,'0'-18'318'15,"-1"1"12"-15,-3-2 21 0,2 2 44 0,0-2 24 16,-4 3 27-16,4 5 9 0,-2 0-5 0,1 2 1 15,1 2-4-15,0 2-22 0,0 0-29 0,0 2-29 16,-2 1-12-16,4 2-2 0,-6 7-12 0,-1 1-13 16,0 2-11-16,-2 6-13 0,-2 8-18 0,3 5-21 0,-1-1-12 15,-1 5-226-15,4 3-27 0,-3 13 0 16,2 1 0-16,1 1 0 0,2 3 0 0,0-1 0 16,0 1 0-16,-1 3 0 0,4 0 0 0,-2-3 0 0,1 1 0 15,-2-1 0-15,1-3 0 0,-2-1 0 0,4-2 0 16,-3-3 0-16,0-10 0 0,3-1 0 0,-3-2 0 15,0-1 0-15,-1-8 0 0,3-3 0 0,-1-5 0 16,-2-4 0-16,3-1 0 0,-1-6 0 0,-1-1 0 16,2-3 0-16,2 0 0 0,0 0 0 0,-4-18 0 15,6 2 0-15,0-8 0 0,1 0 0 0,3-6 0 16,1-3-209-16,-2-3-354 0,3-14-86 0,-7 1-480 16,4 4-1222-16,-1 9 541 0</inkml:trace>
  <inkml:trace contextRef="#ctx0" brushRef="#br0" timeOffset="77785.73">24587 11426 3 0,'0'-9'434'0,"3"-4"4"15,-3 3-10-15,2-1 0 0,1-1 17 0,-2 3-2 16,-1-3-11-16,0 3-9 0,0 2-15 0,0 2-9 16,-1-3-20-16,1 3-25 0,-2 1-38 0,2 4-25 15,0 0-15-15,0 0 1 0,-14 14-8 0,8 2-7 16,-4 8-16-16,0 5-15 0,1 1-19 0,2 1-15 15,1 3-13-15,-2-1-11 0,7 2-21 0,0-1-61 0,2 0-91 16,0-1 0-16,4 0 0 0,2-3 0 0,0-3 0 16,1-3 0-16,1-6 0 0,6-2 0 0,1-4 0 15,0-3 0-15,5 0 0 0,-1-6 0 16,-1-2 0-16,4-3 0 0,4-4 0 0,-4-9 0 0,3 0 0 16,-5-3 0-16,-1-5 0 0,0-1 0 0,-5-4 0 15,-1-3 0-15,8-11 0 0,-9 8 0 0,2-12 0 16,-6 1 0-16,-4 8 0 0,2-9 0 0,-5 12 0 15,2 0 0-15,-8 3 0 0,3 5 0 0,1 1 0 16,-4 9 0-16,3 4 0 0,-2 3 0 0,-1 0 0 16,3 3 0-16,-3 4 0 0,0 2 0 0,4 0 0 15,-6 8 0-15,-1 1 0 0,4 2 0 0,-1 4 0 16,0 3 0-16,0 0 0 0,4 1 0 0,-1 0 0 16,1 1 0-16,-3 1 0 0,2 6 0 0,2-11 0 15,3 9 0-15,-4-1 0 0,2-3 0 0,0-3 0 16,-2 0 0-16,4 1 0 0,0 0 0 0,-3-1 0 15,3-1 0-15,1 2 0 0,0-2 0 0,-1 0 0 16,1 0 0-16,4-2 0 0,0 1 0 0,1-1 0 16,3-3 0-16,5 1 0 0,0-5 0 0,1 0 0 0,1-2 0 15,2-2 0-15,5-1 0 0,-4-5 0 16,-3 0 0-16,1-3 0 0,6-4 0 0,-7 3 0 16,4-7 0-16,-3-4 0 0,2 1-86 0,-3-5-152 15,0-1-10-15,0-4-19 0,-1 1-7 0,3-3-7 0,2-12 5 16,-3 8 12-16,3-11 19 0,-4 13 19 0,2-12 18 15,-5 11 25-15,-1-2 14 0,-2 2 28 16,0-1 39-16,-5 3 27 0,2 1 32 0,-1-1 54 16,-4 7 43-16,-2 4 39 0,0 1 29 0,-3 5 27 0,-1 0 21 15,0 3 19-15,4 1 21 0,-4-1 8 0,1 1 5 16,-2 5-3-16,1-1-21 0,0 4 1 0,0 0 9 16,0 0 16-16,-13 19 0 0,9-1 0 0,2 9-6 15,-8 3-54-15,2 2-165 0,-5 15 0 0,5 2 0 16,3 0 0-16,-3 4 0 0,4 5 0 0,6-3 0 15,-2 29 0-15,2-27 0 0,-4 24 0 0,2-25 0 16,0 4 0-16,3 1 0 0,4-4 0 0,-10 26 0 16,6-30 0-16,1-2 0 0,-4 0 0 0,1-2 0 15,-1-13 0-15,0 0 0 0,0-2 0 0,-5 1 0 16,-3-5 0-16,1-3 0 0,-1-4 0 0,2-6 0 16,2-4 0-16,-2-5 0 0,2 0 0 0,-1-5 0 15,1 0 0-15,4-3 0 0,0 0 0 0,-9-15 0 16,4 3-200-16,4-6-127 0,1-2-22 0,0-8-5 15,0 0 0-15,-2-7 3 0,2-17-3 0,-1 3 9 16,2 1 19-16,2-3 29 0,-4-4 29 0,3 1 28 16,3-5 22-16,-3 1 44 0,0-1 37 0,5 1 39 15,2 4 47-15,1 7 39 0,-1 13 31 0,0 2 30 16,3 2 23-16,1 1 25 0,0 7 15 0,5 2 5 16,2 1 10-16,2 2-2 0,5 5 1 0,2 4-4 0,5 1-1 15,0 3-3-15,6 3 0 0,-2 6-4 16,13 4 3-16,-15 1-3 0,-2 3-5 0,-2 4-8 15,-4 0-6-15,-5 1-8 0,-3 1-4 0,-8 2-5 0,-5-3-1 16,-7 2 1-16,-7-1 6 0,-8 1-8 0,-8 0-5 16,-1 0-8-16,-11-2-1 0,0-3-6 0,-15 3-8 15,10-5-7-15,-9-1-22 0,16-6-44 16,-1-1-53-16,5 2-61 0,10-5-54 0,2 3-58 0,6-4-47 16,5 0-75-16,6-1-89 0,0 0-341 0,0 0-869 15,0 0 385-15</inkml:trace>
  <inkml:trace contextRef="#ctx0" brushRef="#br0" timeOffset="78917.25">26562 11643 159 0,'16'-13'481'0,"-2"0"9"0,-4-3-4 0,-4 0-13 16,-3-2-9-16,-3-1-17 0,-3 0-6 0,-1-1-11 15,-5 2-23-15,-5 2-31 0,-3-3-34 0,0 6-16 16,-2 6-42-16,-5-4-28 0,-3 6-21 0,-1 5-28 15,-3 2-25-15,5 7-9 0,-5 3-22 0,4 2-6 16,2 5-18-16,3 2-12 0,0-2-11 0,3 4-11 16,7 0-9-16,1 0-9 0,6-5-6 0,2 0-6 15,3-3-4-15,4-3-2 0,5 2-14 0,1-5 3 16,6 0-5-16,4-4-6 0,0-2-2 0,10-2 4 16,-2-5-4-16,3-1-1 0,-1-5 4 0,-2-3 6 15,3-2-30-15,-5-2-12 0,-1-3 0 0,-1-3 0 16,-1-1 0-16,-1-4 0 0,-1 0 0 0,-5-2 0 15,2-3 0-15,0-11 0 0,-4-1 0 0,3-1 0 0,-6 2 0 16,-6 9 0-16,2-12 0 0,-6 14 0 0,-1 5 0 16,-4 8 0-16,0 3 0 0,1 5 0 15,-1 8 0-15,-4 2 0 0,-1 6 0 0,-6 6 0 16,3 7 0-16,-6 9 0 0,4 2 0 0,0 18 0 0,5-11 0 16,1 16 0-16,7-1 0 0,2-1 0 0,7-1 0 15,5 2 0-15,6 1 0 0,8-7 0 16,1-3 0-16,7-2 0 0,0-5 0 0,5-1 0 0,2-5 0 15,-10-12 0-15,3-2 0 0,2-3 0 0,-3-5 0 16,0-3 0-16,0-3 0 0,-6-4 0 0,-1-5-10 16,-3-3-9-16,0-3-3 0,-4-3 2 0,-2-1 8 15,-4-5 4-15,-2-2 4 0,-8-1-6 0,0 0 3 16,-3 0 0-16,-3 1 13 0,-1 7-6 0,-6-1 14 16,-3 5-10-16,-3-1-5 0,2 7 12 0,-7 2-6 15,1 5-2-15,-4 4-3 0,-4 2-2 0,8 3 1 16,-4 7 2-16,0 1-10 0,8-1 12 0,-3 6 0 15,4 0-2-15,2-3 2 0,6 0 1 0,3 0 2 16,3-2-12-16,4 1 16 0,0 0-11 0,4-5 5 16,3 0 3-16,-1-3-6 0,8-1 8 0,-2-1 1 15,4-4-6-15,-1-2 14 0,-1-2-16 0,1-3 6 16,-1 1-6-16,0-3-2 0,0-1 0 0,-1-1 0 16,0-1 0-16,-1-3 0 0,0 2 0 0,-5 4 0 15,-2 0 0-15,-1 1 0 0,-2 3 0 0,-1 1 0 16,1 2 0-16,-6 0 0 0,5 5 0 0,0 1 0 15,-3 0 0-15,1 6 0 0,3-5 0 0,1 6 0 16,1 1 0-16,2 0 0 0,2 0 0 0,0-3 0 16,1-1 0-16,5-2 0 0,0 0 0 0,1-2 0 0,3-4 0 15,-2-3 0-15,3-3 0 0,-2 0 0 16,4-6 0-16,1-2 0 0,-4-2 0 0,-7 0 0 16,5-6 0-16,0-2 0 0,-4-3 0 0,1-3 0 15,-3-3 0-15,4-11 0 0,-7 7 0 0,7-9 0 0,-1-5 0 16,-1-3 0-16,-3 1 0 0,4-2 0 0,-4-2 0 15,-2-1 0-15,-1 6 0 0,-5 3 0 16,-1 18 0-16,-1 4 0 0,-1 10 0 0,0 6 0 0,-4 3 0 16,1 4 0-16,1 2 0 0,-9 14 0 0,3 10 0 15,-2 3 0-15,2 7 0 0,-2 15 0 0,3-1 0 16,2 4 0-16,3 2 0 0,2-3 0 0,0 1 0 16,6 1 0-16,3-3 0 0,0-1 0 0,-1-14 0 15,4-4 0-15,0 2 0 0,0-5 0 0,1-4 0 16,2-3 0-16,-2-6 0 0,4-4 0 0,-2-2 0 15,2-2 0-15,0-4 0 0,2-5 0 0,1-2 0 16,-3-1 0-16,6-6 0 0,-6-1 0 0,8-2 0 16,-4-2 0-16,-1-3 0 0,0-5 0 0,1 0 0 15,-5 0 0-15,3-2 0 0,-3-2 0 0,0-1 0 16,-3 1 0-16,-2 6 0 0,-6 4 0 0,0 5 0 16,-4 4 0-16,-3 3 0 0,-3 2 0 0,-4 3 0 15,0 1 0-15,-4 7 0 0,-4 2 0 0,-1 4 0 16,2 3 0-16,0 4 0 0,0 3 0 0,6 1 0 15,2 0 0-15,3-3 0 0,7 5 0 0,3-8 0 16,4 6 0-16,2-2 0 0,5-3 0 0,2-2 0 16,4-3 0-16,-3-8 0 0,6 2-32 0,-7-4-129 15,3-3-27-15,-1-2-28 0,-4-3-44 0,0-2-36 0,-3 0-41 16,-2-6-25-16,-6 2-38 0,-3-8-35 0,-4 0-53 16,-6-8-348-16,-6-1-906 0,-5-4 400 0</inkml:trace>
  <inkml:trace contextRef="#ctx0" brushRef="#br0" timeOffset="79051.09">27410 11030 336 0,'-32'-9'351'0,"5"0"-15"0,7 4-12 0,7 1-19 15,4 1-18-15,5 3-22 0,4 0-19 16,0 0-23-16,35 6-27 0,1 2-17 0,20 3-35 0,10 3-62 16,30 7-51-16,-4 2-82 0,-1-1-92 0,-4-1-117 15,-22-7-216-15,27 7-515 0,-27-8 229 16</inkml:trace>
  <inkml:trace contextRef="#ctx0" brushRef="#br0" timeOffset="79200.61">29079 11319 136 0,'0'3'526'0,"0"-3"-4"16,0 3-6-16,0-3-40 0,0 0-45 0,-5 4-45 15,5-4-38-15,-4 1-58 0,4-1-89 0,0 0-124 16,-9 4-142-16,3-2-178 0,2 1-358 0,-4 2-649 15,3-1 287-15</inkml:trace>
  <inkml:trace contextRef="#ctx0" brushRef="#br0" timeOffset="80483.63">6480 12746 8 0,'-5'-9'369'0,"1"3"-6"0,2 0-15 0,-1 0-8 15,-1 0 0-15,3 1-15 0,-2 1-19 0,2 1-33 0,1 3-30 16,0 0-22-16,0 0-16 0,0 0-7 0,9 17-18 16,-1 1-11-16,6 5-18 0,0 5-16 0,0 3-10 15,4-3-16-15,1 2-10 0,9 10-8 16,-6-10-15-16,11 12 0 0,-2-17-9 0,11 8-9 0,-1-7-9 16,6-5-6-16,3-3-9 0,-10-8-3 0,15-2-8 15,-2-8-7-15,2-2-8 0,4-3-8 0,0-6 6 16,0-4-11-16,-1-1 7 0,28-10-5 0,-28 9 3 15,2-2 2-15,1-4 0 0,-1-2 0 0,26-10 2 16,-29 11-2-16,3 0 1 0,-2 2 2 0,24-11 15 16,-30 13-4-16,1 2 2 0,-1 3 8 0,-13 9-10 15,11 0 11-15,-9 5-4 0,-5 3-3 0,-3 3-5 16,-1 4 4-16,-1 1-9 0,-5 3 4 0,0 2-8 16,0-1 3-16,-2 4 0 0,3 0-2 0,3 1 3 15,4-2-8-15,18 3 5 0,-3-4 1 0,2-3-14 16,4-3-8-16,2 0-12 0,3-7 6 0,-5-2 1 15,3 2-7-15,-1-6 1 0,2 0 0 0,-1-4 4 16,-4-2 2-16,-1 0 5 0,2-1-2 0,-3-5 1 16,-2 0 1-16,-3 0-5 0,2-5 8 0,-4 0 5 15,-11 4-2-15,1-1 1 0,-2 1 7 0,-1 0 5 16,6 1 5-16,-6 4 0 0,-5 5 11 0,-1 2 3 16,2 3 1-16,-8 3-2 0,3 1 5 0,-5 5-7 15,10 3 3-15,-5 2-2 0,4 3-7 0,-3-2 4 16,4 3-3-16,2-4 0 0,-2 1-3 0,4 1-2 15,5-6 11-15,0 0 1 0,3-3 1 0,9-2-1 0,-9 0-2 16,0-5 0-16,12-2-1 0,-14 0 0 16,3-5 2-16,-4 3 12 0,17-5 7 0,-20 2 1 15,2-2 6-15,-1 1 8 0,-3-3 5 0,6-2 5 16,-6 4 3-16,3-4-3 0,-1 1 9 0,-3 4-7 0,-6 1 1 16,2 5-4-16,0-2-6 0,-7 5-7 0,1 1-2 15,-2 4 7-15,3 2-14 0,3 4-7 16,0 1-6-16,-1 3 1 0,0 1-4 0,2 0-3 15,3-2-4-15,3 2-21 0,0-2-32 0,4 0-45 0,12 1-48 16,-11-5-59-16,21-4-78 0,-8-1-87 0,1-2-101 16,-11-6-428-16,17 0-951 0,1-5 420 0</inkml:trace>
  <inkml:trace contextRef="#ctx0" brushRef="#br0" timeOffset="81284.5">12985 12730 3478 0,'-9'-11'117'0,"3"1"-9"0,-2 1 36 15,3 2 16-15,0-1-23 0,-3 3-38 0,5 2-27 16,0 1-14-16,3 2-11 0,0 0 0 0,0 0-6 0,3 14-8 15,3-5-3-15,8 5 2 0,4 3-9 0,10 0 5 16,4-2-10-16,18 6 4 0,3-1 4 16,6-8-10-16,5 1-2 0,28 1 0 0,-1-8 2 0,-2-2 1 15,1-2 3-15,2 0-5 0,0-5 3 0,-26-1-4 16,28-1-7-16,-28-1 8 0,29-2-7 0,-35 0-3 16,1-2-5-16,4-3 11 0,-5-1 4 0,0-2 4 15,-1-1-13-15,-5-1 5 0,0 1 16 0,-5-2 15 16,-3 1 15-16,-11 6 10 0,-2 2 10 0,-5 0 9 15,0 5-7-15,-6 5-8 0,1 1-5 0,6 7-5 16,-1 2-2-16,2 2-11 0,-2 4-1 0,-1 2-4 16,1 1-3-16,0 1-7 0,14 7-4 0,-10-8 0 15,13 8-4-15,2-3-2 0,2-3 2 0,3-4-7 16,6-1-6-16,0-1-1 0,-1-2-5 0,0-3-14 16,5 1-8-16,-2-5-5 0,-5-1-10 0,2-7-6 15,-3 4-9-15,0-5 0 0,-3-3-8 0,-13 0 5 16,13-4 1-16,-11 1 7 0,11-5 2 0,-1 2-4 15,-3-6 11-15,3 0 0 0,-3-2 3 0,4-1 4 16,-15 5 4-16,11-1 9 0,-12 5 17 0,-3 1 7 16,-3 3 3-16,-1 5 9 0,-7 1 9 0,0 6-2 15,1-1 9-15,-4 3-6 0,1 3 0 0,0 0-4 16,-3 1 1-16,0 3-4 0,4 4 0 0,0 1-2 16,2-1-2-16,0 1-1 0,6-3-2 0,2 1-2 0,1 1-2 15,2-1-2-15,3-3 0 0,2 0-4 16,12 0 3-16,1-3-4 0,1-8 4 0,-12 2-6 15,13-2 0-15,-14-1 8 0,12-3 17 0,1-2 12 16,-15-1 14-16,12-3 12 0,-9 3 4 0,11-7 5 0,0 2 5 16,-14 1 1-16,14 1 0 0,-14-3 1 0,2 2-8 15,-3-1-1-15,-1 0-5 0,-1-1-6 16,-4 3-12-16,-2-3-6 0,2 0-46 0,-15 4-79 16,3-1-108-16,-1-1-134 0,-7 1-177 0,3-3-504 0,-6 1-1083 15,0 1 479-15</inkml:trace>
  <inkml:trace contextRef="#ctx0" brushRef="#br0" timeOffset="99416.97">12695 10726 321 0,'3'-4'530'0,"-3"0"10"0,0 4-21 0,1-4-22 15,-1 4-21-15,0 0-23 0,0 0-30 0,0 0-41 16,0 0-30-16,0 0-33 0,0 0-23 0,0 0-12 16,3 11-11-16,0-6-25 0,-1 2-23 0,0 3-11 15,-1-4-26-15,1 1-21 0,-2 2-14 0,1 1-10 0,0-3-17 16,1 0-8-16,0-1-5 0,-1-1-8 0,2 1 4 15,-3-1 4-15,1-1 8 0,3-2 11 16,0 1 14-16,1-2-41 0,-5-1-105 0,13-5 0 0,-4-1 0 16,6-3 0-16,2-3 0 0,6-6 0 0,4-2 0 15,2-4 0-15,9-7 0 0,2-1 0 0,-8 7 0 16,6-8 0-16,-10 9 0 0,2-1 0 0,-8 6 0 16,0-1 0-16,-7 9-434 0,-5 3-860 0,-3 3-1400 15,-4 3 620-15</inkml:trace>
  <inkml:trace contextRef="#ctx0" brushRef="#br0" timeOffset="106483.59">7714 14336 340 0,'-2'4'355'0,"2"-4"5"16,0 0 0-16,0 0 16 0,9 1-18 0,-9-1 1 16,0 0-7-16,4-9 2 0,-1 4-9 0,-1-2-7 15,-2 0-15-15,0 0-6 0,0-2-13 0,-4-1-10 16,4-1-10-16,-2 0-6 0,-3-1-12 0,0 0-22 16,-3-3-12-16,0 6-12 0,-2-4-18 0,-4 2-9 15,0 1-18-15,1 3-9 0,-4 5-20 0,-3 0-9 16,0 3-9-16,-1 5-14 0,-3 4-9 0,-3 5-11 15,0 4-22-15,0 5-72 0,7 2 0 0,1 2 0 16,0 2 0-16,4 1 0 0,5-1 0 0,0 1 0 16,6 0 0-16,3-5 0 0,1 1 0 0,5-4 0 0,4-5 0 15,0-6 0-15,0-2 0 0,5-5 0 16,4 1 0-16,2-7 0 0,2-7 0 0,2-1 0 16,4-10 0-16,2-3 0 0,-6-2 0 0,3-2 0 15,-4-3 0-15,4-11 0 0,-2-3 0 0,-2 2 0 0,-2-2 0 16,-2-4 0-16,-5-2 0 0,-1-1 0 0,-3-1 0 15,-4-1 0-15,-2 2 0 0,3-1 0 0,-6 5 0 16,-2 12 0-16,-2 5 0 0,2 4 0 16,-3 8 0-16,1 6 0 0,2-1 0 0,1 8 0 0,-4 0 0 15,4 4 0-15,-6 11 0 0,3 8 0 0,2 11 0 16,-3 5 0-16,0 14 0 0,3 6 0 0,1 0 0 16,0 2 0-16,4 2 0 0,5-4 0 15,-3-1 0-15,3-1 0 0,4-5 0 0,-3-2 0 0,3-13 0 16,1-2 0-16,3-1 0 0,2-2 0 0,0-2 0 15,0-5 0-15,5-5 0 0,-9-3 0 0,5-6 0 16,-5-1 0-16,6-7-223 0,-3-3-323 0,1-2-88 16,-3-4-498-16,4-7-1225 0,0-8 541 0</inkml:trace>
  <inkml:trace contextRef="#ctx0" brushRef="#br0" timeOffset="106916.95">8542 13780 3443 0,'10'-18'377'0,"-2"4"-115"15,-2-2-20-15,-1 0 9 0,-2 4 33 0,-2 2 9 16,0-1 3-16,2 1-39 0,-6-1 0 0,3 2-8 16,-1-2-7-16,0 3-8 0,-3-2-24 0,0 3-17 15,-2 1-26-15,-2-3-6 0,-6 5-23 0,1 1-13 16,-7-1-7-16,-2 6-14 0,-5-1-11 0,-10 4-12 16,3 3-1-16,-2 1-46 0,1 0-34 0,2 0 0 15,4 0 0-15,-1 1 0 0,11-2 0 0,1-1 0 16,5-2 0-16,1-1 0 0,3-1 0 0,1 0 0 15,2 0 0-15,2-2 0 0,4 3 0 0,0-4 0 16,0 0 0-16,7 7 0 0,1-4 0 0,1 1 0 16,5 2 0-16,-4 1 0 0,1 0 0 0,1 2 0 15,6 6 0-15,-9 0 0 0,4 1 0 0,-3 7 0 16,-1 1 0-16,0 2 0 0,-7 4 0 0,1 4 0 16,-2 1 0-16,-5 9 0 0,1 3 0 0,-4 0 0 15,-3 2 0-15,1 0 0 0,-2-1 0 0,-1 2 0 16,-2-3 0-16,-2 3 0 0,-1-3 0 0,4 0 0 0,0-1 0 15,1 1 0-15,4-15 0 0,4-1 0 0,-2 0 0 16,1-2 0-16,2-1 0 0,2-2 0 16,2-7 0-16,2 0 0 0,3-5 0 0,2 1 0 15,-1-4 0-15,1-4 0 0,3-3 0 0,2 0 0 0,6-5 0 16,3-5 0-16,1-2 0 0,4-6 0 0,0-2 0 16,-2-3 0-16,2-3-250 0,-8-1-410 0,4-4-554 15,-1-5-1315-15,2-13 582 0</inkml:trace>
  <inkml:trace contextRef="#ctx0" brushRef="#br0" timeOffset="107299.93">8657 13975 412 0,'-4'-16'503'0,"0"5"22"0,-1 0 20 0,-4 7-12 16,1-4-16-16,2 4-25 0,-1 4-29 0,7 0-10 0,-10 9-25 15,7 0-19-15,-1 9-23 0,1 2-27 0,-3 6-24 16,6 3-36-16,-3 3-24 0,6-3-31 0,-5 6-19 15,6-2-26-15,0-1-22 0,1-3-15 16,0 0-14-16,4-3-46 0,-4-7-102 0,3-1 0 0,1-2 0 16,1-3 0-16,2-1 0 0,-3-5 0 0,-2-1 0 15,4-4 0-15,-1-2 0 0,1-2 0 0,1-5 0 16,3-3 0-16,-1-2 0 0,0-3 0 0,2-8 0 16,-1 0 0-16,2-3 0 0,-1-3 0 0,-2-1 0 15,4-1 0-15,-4-1 0 0,-1 5 0 0,1-1 0 16,-5 9 0-16,-1 5 0 0,-1 3 0 0,-3 0 0 15,2 3 0-15,0 4 0 0,-2 4 0 0,-4 0 0 16,5 12 0-16,-2 0 0 0,0 6 0 0,-2 6 0 16,-1 6 0-16,0 0 0 0,-1 1 0 0,-2-1 0 15,2 1 0-15,-1 2 0 0,0-4 0 0,1-2 0 16,0-2 0-16,1-6 0 0,1-8 0 0,0 3 0 16,3-2 0-16,-3-5 0 0,4-3-81 0,-2 2-427 15,0-4-115-15,2-1-541 0,-5-1-1260 0,14-8 558 16</inkml:trace>
  <inkml:trace contextRef="#ctx0" brushRef="#br0" timeOffset="107717.21">9386 13687 4616 0,'-29'-15'505'0,"0"1"-212"0,2-1-85 15,6 7 49-15,6-2 42 0,-3 2 14 16,5 0-56-16,4 1-30 0,2 4-21 0,2-2-13 15,3 0-16-15,5 2-19 0,8-3-11 0,2 2-17 16,8-2-13-16,9 1-29 0,2 2-88 0,4 0 0 0,1 1 0 16,2 0 0-16,-1 1 0 0,0 1 0 0,-1 0 0 15,-2 1 0-15,-3 1 0 0,-3-1 0 16,-7 3 0-16,-3-1 0 0,-5 0 0 0,-4 0 0 0,-1 2 0 16,0 0 0-16,-4 2 0 0,-2 3 0 0,-6 1 0 15,-1-1 0-15,-1 10 0 0,-9 2 0 16,1 2 0-16,-1 0 0 0,-1 3 0 0,-1 4 0 0,3-2 0 15,-1 3 0-15,2 1 0 0,-2 12 0 0,6-9 0 16,1 12 0-16,-4-2 0 0,10-10 0 0,-1 1 0 16,3 9 0-16,0-12 0 0,-1 1 0 0,3 2 0 15,1-4 0-15,-2 0 0 0,2-2 0 0,1-3 0 16,-1 1 0-16,1-8 0 0,0-2 0 0,-2-1 0 16,-1-2 0-16,-2-1 0 0,-2-4 0 0,0 0 0 15,-3-1 0-15,-1-3 0 0,-4 0 0 0,1-3 0 16,-5-1 0-16,0-1 0 0,-4-2 0 0,0-2 0 15,-4 0 0-15,-5-7 0 0,9 6-411 0,-2-4-203 16,0-2-581-16,4 1-1294 0,1 0 573 0</inkml:trace>
  <inkml:trace contextRef="#ctx0" brushRef="#br0" timeOffset="108151.2">10378 13886 390 0,'-5'-16'460'0,"0"7"5"0,1-1-8 16,-1 2-5-16,3 3-15 0,-1 1-29 0,3-1-39 15,0 5-7-15,0 0-15 0,0 0-18 0,-4 22-17 16,1-7-9-16,0 3-24 0,-4 5-24 0,-3 4-20 15,-1-2-19-15,-5 3-23 0,0-2-14 0,-5 1-22 16,-3 0-10-16,-1 0-21 0,-1 0-10 0,-1-3-8 16,-4-4-13-16,3-2-5 0,-1-2-12 0,5-4-8 15,5-4-7-15,2-1-1 0,4 0-1 0,0-7 2 16,4 0 7-16,0-3-4 0,4-3-5 0,0-1-11 16,4-4 2-16,2 0-9 0,4 0 1 0,3 1-14 15,2-2 10-15,5 1-10 0,-3 4-9 0,4 1-21 16,1 1 0-16,1 2 0 0,-1 5 0 0,0 3 0 0,1 1 0 15,2 1 0-15,-3 4 0 0,1 0 0 16,4 5 0-16,0 1 0 0,-7-4 0 0,3 2 0 16,-4-4 0-16,3 0-133 0,-3 3-51 0,0-4-58 0,-5-2-64 15,0-2-63-15,-3-2-33 0,-2 0-55 0,2-3-52 16,-6-1-423-16,0 0-1009 0,0 0 447 0</inkml:trace>
  <inkml:trace contextRef="#ctx0" brushRef="#br0" timeOffset="108316.93">10275 14176 504 0,'-9'-15'259'0,"2"6"38"0,2-2 23 0,3 3 14 15,0 1 8-15,2 1 31 0,2 0 13 0,3 1 9 16,3 0 4-16,5 1-10 0,5 0-9 0,4 1-12 16,7 2-15-16,10-2-29 0,-2 4-12 0,2-1-19 15,13 3-25-15,0-2-17 0,2 2-28 0,-2-2-26 16,1-2-12-16,0 1-36 0,2 0-35 0,-4-4-53 16,0 0-66-16,-15 2-61 0,1 0-70 0,-1 0-83 15,-3-4-86-15,-6 1-94 0,-8 1-107 0,-1 0-468 16,-1-2-1054-16,1 2 466 0</inkml:trace>
  <inkml:trace contextRef="#ctx0" brushRef="#br0" timeOffset="108933.92">12178 14013 3145 0,'0'-12'235'0,"-4"-6"-54"0,0 1-71 0,4 2 39 16,-4-1 60-16,3 4 25 0,-7-2-9 0,4 4-4 15,-6 0-14-15,1-3 4 0,-9 1-11 0,4 3-6 16,3 5-11-16,-6 3-7 0,-5 3 3 0,-2 5 3 0,-3 6 1 16,0 4-4-16,3 3-11 0,-1 5-7 0,-1 1-9 15,5 4-10-15,-7 10-17 0,9-8-11 0,5-2-6 16,0-1-15-16,5 0-9 0,5-4-4 15,6-6-1-15,3-1 2 0,3-1-2 0,5-7 0 0,2-3-36 16,6-3-43-16,-2-7 0 0,12-5 0 0,0-5 0 16,-3-4 0-16,1-5 0 0,11-11 0 0,-4-2 0 15,-13 5 0-15,7-9 0 0,-8-4 0 0,1-2 0 16,-4 0 0-16,-5 0 0 0,-5-1 0 0,1-5 0 16,-7-1 0-16,0 2 0 0,-6 1 0 0,0 2 0 15,1 0 0-15,-4 15 0 0,-1 1 0 0,1 5 0 16,1 11 0-16,1 3 0 0,0 3 0 0,-1 7 0 15,2 2 0-15,-3 9 0 0,1 6 0 0,-3 10 0 16,2 9 0-16,-2 1 0 0,6 12 0 0,-2 3 0 16,1 8 0-16,3-1 0 0,-1 2 0 0,2-1 0 15,2-3 0-15,2 0 0 0,4-3 0 0,-4-5 0 16,4-1 0-16,-1-12 0 0,-2-3 0 0,7-2 0 16,-3-8-60-16,-4-4-397 0,1-4-44 0,-2-6-69 15,1 1-84-15,1-7-338 0,0-3-1074 0,5-5 475 16</inkml:trace>
  <inkml:trace contextRef="#ctx0" brushRef="#br0" timeOffset="109317.48">12894 13430 233 0,'3'-14'477'0,"-2"3"14"0,-1 1 19 0,-2-1-3 15,-2 2-24-15,-4-2-19 0,2 2-29 0,-3 2-34 16,0 0-38-16,-6-2-36 0,-2 1-29 0,-3 2-36 15,-10 0-30-15,2 5-17 0,-3-1-22 0,3 2-10 0,-1 3-9 16,7-1-14-16,-6 2-5 0,8 0-11 16,-2-1-13-16,5 2-5 0,2-1-10 0,2 1-8 15,3-1-3-15,4 0 2 0,0-1-6 0,3 2-3 16,0 0-2-16,3 1-3 0,1 0-2 0,7 1-5 0,-3 1-9 16,4 3 3-16,1 3-19 0,-1-1-53 0,4 1-8 15,-3 2 0-15,3 6 0 0,-3 2 0 0,1 2 0 16,-4 2 0-16,0 3 0 0,-2 1 0 15,-4 3 0-15,-1 12 0 0,0 0 0 0,-9-1 0 0,5 0 0 16,-1 3 0-16,-4-1 0 0,4 1 0 0,-4 0 0 16,4 2 0-16,0-3 0 0,1-1 0 0,1-10 0 15,3-2 0-15,-1-1 0 0,1-1 0 0,5-2 0 16,-5-2 0-16,7 0 0 0,-2-4 0 0,0-7 0 16,5-4 0-16,-1-4 0 0,-1-1 0 0,3-3 0 15,1-5-39-15,2 0-448 0,2-4-54 0,3-7-63 16,-3-3-483-16,6-6-1177 0,-1-5 520 0</inkml:trace>
  <inkml:trace contextRef="#ctx0" brushRef="#br0" timeOffset="109684.16">12990 13961 2981 0,'13'-28'314'0,"-5"-3"-112"0,2 6-28 0,-7 6 35 16,2 0 52-16,-1 7 20 0,-2 1-5 0,0 2-21 16,-1 4-27-16,0 0-8 0,-1 4 12 0,0 1 10 15,0 0 8-15,-2 16-1 0,0 1-7 0,0 8-13 16,-1 2-16-16,-1 1-24 0,2 2-17 0,-1 2-10 15,3-1-22-15,0 3-10 0,3-3-18 0,2 2-9 16,0-5-12-16,3-1-57 0,0-9-34 0,1-2 0 16,3-1 0-16,2-3 0 0,-4-6 0 0,4-3 0 15,-1-2 0-15,6-4 0 0,-1-3 0 0,0-5 0 16,0-6 0-16,1-2 0 0,-1-5 0 0,-1-2 0 16,3-7 0-16,-1-7 0 0,-1-5 0 0,-1 1 0 15,-7 11 0-15,0 1 0 0,0 2 0 0,-3 3 0 16,-1 9 0-16,-3 3 0 0,3 4 0 0,-6 4 0 15,4 1 0-15,-4 2 0 0,0 4 0 0,0 0 0 16,-4 16 0-16,5-3 0 0,-2 12 0 0,-1 3 0 16,2 1 0-16,-2 2 0 0,1 2 0 0,2-1 0 15,1 1 0-15,4 0 0 0,4-4 0 0,-5-1 0 16,4-3 0-16,-1-7 0 0,3 0 0 0,1-3 0 0,-1-3 0 16,-3-5-278-16,4-2-107 0,-1-4-40 0,1-1-50 15,-3-2-59-15,1-3-64 0,1-6-318 16,1-3-993-16,-5-2 439 0</inkml:trace>
  <inkml:trace contextRef="#ctx0" brushRef="#br0" timeOffset="110300.93">13665 13606 3378 0,'0'-26'384'0,"-1"5"-67"0,2 3-35 16,-1 7 15-16,3 0-2 0,-6 3-34 0,3 2-44 16,0 3-4-16,0 3 11 0,0 0-2 0,0 0 2 0,9 20 0 15,-2-5-13-15,-1 0-22 0,4 4-4 0,2 5-29 16,0 0-13-16,2 0-17 0,1-1-5 0,2 1-25 15,1 0-22-15,-1-5-43 0,3 2-26 16,-7-7-19-16,1-1-22 0,0-1-7 0,-2-3 6 0,-2-4-7 16,-2-3 5-16,-2-3 6 0,7-4 2 0,-7-1 5 15,2-5 3-15,-4-3 3 0,3-4 0 0,-3-2 8 16,-3-9 7-16,2 1 13 0,-2-2 13 16,-3 0 15-16,-1 1 10 0,-1 5 30 0,-2 5 5 0,1 4 1 15,-1 6 0-15,-4 2-4 0,-1 3-12 0,-3 4 7 16,-5 4-23-16,1 3-50 0,-9 6 0 0,4 4 0 15,-4 2 0-15,4 4 0 0,1 0 0 0,0 1 0 16,1 0 0-16,3-3 0 0,4 3 0 0,1-1 0 16,7-6 0-16,-2-1 0 0,7-6 0 0,0 0 0 15,1-3 0-15,0-1 0 0,1-1 0 0,5-4 0 16,-1 0 0-16,-5-1 0 0,17-9 0 0,-7 2 0 16,2-6 0-16,1 1 0 0,-2-4 0 0,2-2 0 15,3-4 0-15,-3-2 0 0,1-2 0 0,0 0 0 16,-1 1 0-16,-1 0 0 0,-3 8 0 0,-3 0 0 15,-2 6 0-15,2 4 0 0,-2 0 0 0,-4 3 0 16,1 3 0-16,-1 1 0 0,0 0 0 0,0 0 0 16,-5 22 0-16,-1-10 0 0,3 4 0 0,0 2 0 15,-1 2 0-15,1-1 0 0,1-1 0 0,0 0 0 16,-2 0 0-16,3-1 0 0,-3 0 0 0,-2 0-278 0,3-8-39 16,-2 1-15-16,0-5-6 0,0 0 10 0,-3 1 19 15,-3-4 17-15,-1-1 27 0,1-1 28 16,-3-1 21-16,1-2 23 0,-5-5 32 0,4 0 34 15,-12-7 34-15,11 3 45 0,1-1 47 0,0-1 48 16,3-2 42-16,4 5 38 0,1 2 29 0,1-1 21 0,2 1 7 16,1-3-14-16,4 4-10 0,1 1-19 0,4-1-10 15,2 1-16-15,8-2-17 0,2 3 1 16,9 0-47-16,4-2-48 0,4 3-57 0,2 0-69 16,15-2-72-16,-15 1-67 0,13-2-50 0,-14 4-55 0,14-4-52 15,-15 1-363-15,-8-1-844 0,3-2 373 0</inkml:trace>
  <inkml:trace contextRef="#ctx0" brushRef="#br0" timeOffset="110684.16">14249 13307 206 0,'4'-18'370'16,"-4"-1"6"-16,3 1 26 0,-3 2 17 0,2 1 15 15,-2 3 8-15,1 0 4 0,3 1-7 0,0 0-14 16,0 1-20-16,6 0-30 0,4 0-2 0,3 1-41 16,1 2-31-16,2 0-31 0,8 0-24 0,2 3-28 15,-1 1-19-15,3 0-27 0,-4 3-14 0,0 0-12 16,-6 3-18-16,-2 0-16 0,-2 0-19 0,-5 1 2 15,-1 1-19-15,-2 1-4 0,-2 2-6 0,-5 0-6 16,1 3-5-16,-4-1 10 0,-4 6 12 0,-2 1 13 16,-3 1-42-16,-5 5-48 0,0 1 0 0,-4 2 0 15,4 0 0-15,-1 4 0 0,2-1 0 0,0 0 0 16,3 0 0-16,2 2 0 0,3 1 0 0,0 0 0 16,5-1 0-16,5 3 0 0,1-1 0 0,2 1 0 15,5 11 0-15,1-11 0 0,0 11 0 0,0-14 0 16,-2 0 0-16,-2 0 0 0,0 3 0 0,-1-4 0 15,-4 0 0-15,-1 0 0 0,-5-2 0 0,-1-1 0 16,-1-1 0-16,-6-3 0 0,-4-1 0 0,-4-2 0 16,-7-1 0-16,-3-3 0 0,-1-1 0 0,-1-2 0 15,-3-4 0-15,0 2 0 0,-1-4 0 0,3-2 0 16,2 0 0-16,10-6 0 0,5-3 0 0,-1 2 0 0,6-2 0 16,3-6 0-16,7 2-348 0,4-3-268 0,3-7-88 15,10-6-384-15,8-1-1178 0,13-10 522 16</inkml:trace>
  <inkml:trace contextRef="#ctx0" brushRef="#br0" timeOffset="110983.45">14753 13887 309 0,'20'-7'379'0,"-2"-4"15"16,0 1 1-16,-1 2 11 0,-1 2 13 0,-4 0 18 15,-1 0 3-15,1 1 4 0,2 0-3 0,5 3-14 16,1-3-34-16,7-1-37 0,-6 3-38 16,11-2-33-16,-2 1-18 0,7 0-42 0,-5 0-47 0,0-1-52 15,0 0-68-15,3 2-63 0,-7 0-71 0,-8 0-69 16,1-1-64-16,-5 1-60 0,-5 0-39 0,-4-4-22 15,-3 4-5-15,-1 0 22 0,-3-2 26 0,-5-1 26 16,-2-1 41-16,-3-1 51 0,-1 1 53 0,-5-3 57 16,-2 1 56-16,3-2 52 0,-3 1 49 0,9 1 62 15,-6 0 46-15,3 1 40 0,3 2 25 0,-1 2 9 16,2 0 2-16,3 1-7 0,0 2 14 0,5 1 16 16,-9 6 11-16,8 1-2 0,-3 2-4 0,2 4-13 15,2 3-12-15,0 10-19 0,0-1-18 0,0 6-146 16,0-3-102-16,-2 1 0 0,2 2 0 0,0 3 0 15,2-3 0-15,-5 0 0 0,-1 0 0 0,4-2 0 16,0-3 0-16,0 4 0 0,-4-7 0 0,-1-2-179 16,-8 1-414-16,-1 0-644 0,5-6-1340 0,-1-2 594 15</inkml:trace>
  <inkml:trace contextRef="#ctx0" brushRef="#br0" timeOffset="111567.29">16533 13640 89 0,'8'-6'486'0,"-1"-1"-14"0,0 3-15 16,-4-1-27-16,1 3-8 0,-4 2 11 0,0 0 12 15,0 0 0-15,0 0-8 0,-14 18-9 0,5-6-11 16,-2 2-18-16,-7 5-19 0,-1 7-32 0,2 0-28 0,-2-1-31 16,2 4-31-16,0-2-22 0,1 1-26 15,4 1-19-15,1-1-19 0,2-4-21 0,4-4-10 16,3-1-16-16,3-3-115 0,4-1-10 0,0-4 0 0,3-2 0 15,1-4 0-15,2-1 0 0,2-3 0 0,6-7 0 16,2 0 0-16,3-9 0 0,-1-1 0 16,0-5 0-16,-3-2 0 0,2-7 0 0,1 3 0 0,-4 0 0 15,0 3 0-15,-1 2 0 0,-9 7 0 0,0 1 0 16,-1 5 0-16,-3 2 0 0,-1 3 0 0,-2 1 0 16,-2 3 0-16,0 0 0 0,11 14 0 0,-10-3 0 15,3 5 0-15,0 3 0 0,3 4 0 0,2 1 0 16,-1-3 0-16,7 0 0 0,1 1 0 0,0-2 0 15,0-5 0-15,4 2 0 0,4-5 0 0,-6-5 0 16,1-1 0-16,3-5 0 0,-8 0 0 0,5-5 0 16,-3-3 0-16,0-2 0 0,-7-3 0 0,-1-5 0 15,1-2 0-15,-6-10 0 0,0-3 0 0,-2 3 0 16,-3-5 0-16,-3-1 0 0,-4-1 0 0,1 1 0 16,0 0 0-16,-6 1 0 0,2 1 0 0,1 4 0 15,-5 7 0-15,7 6 0 0,0 2 0 0,1 5-450 16,-1 2-170-16,4 2-568 0,1 4-1285 0,4 1 570 15</inkml:trace>
  <inkml:trace contextRef="#ctx0" brushRef="#br0" timeOffset="111817.2">17501 13451 323 0,'12'-21'543'15,"-3"5"25"-15,-5 0 13 0,0 4-1 0,-3 2 3 16,3-1-11-16,-4 4-21 0,0 0-37 0,0 4-49 15,0 3-41-15,0 0-20 0,0 0-15 0,-12 23-25 16,6 3-30-16,-4 5-30 0,2 2-30 0,-1 13-25 16,0 2-80-16,0 6-169 0,2-1 0 0,0 5 0 15,0-2 0-15,-1 2 0 0,4-2 0 0,2 2 0 16,3-6 0-16,-1-2 0 0,5-14 0 0,3-1 0 16,-1-1 0-16,6-6 0 0,-3-2 0 0,3-10-226 15,0-2-101-15,-3-5-43 0,8-5-44 0,-7-3-40 0,9-4-40 16,3-11-18-16,-3 0-387 0,4-6-975 0,-2-2 432 15</inkml:trace>
  <inkml:trace contextRef="#ctx0" brushRef="#br0" timeOffset="112149.93">17908 13785 324 0,'23'-46'255'0,"-9"16"48"15,-4 4 34-15,-1 2 32 0,0 7 30 0,-5 6 20 0,0 2-8 16,-3 1-16-16,-1 6 1 0,0 2 12 0,0 0 6 16,0 0 5-16,-19 20-11 0,10-3-14 0,-4 6-17 15,3 3-25-15,1-1-30 0,4 6-27 0,1 5-28 16,-1-4-28-16,5-1-22 0,3 2-21 0,3-1-21 15,3-3-75-15,0-3-100 0,5-4 0 0,1 2 0 16,2-9 0-16,-3 0 0 0,5-7 0 0,-2 2 0 16,2-8 0-16,1 0 0 0,0-5 0 0,1-1 0 15,4-11 0-15,0-3 0 0,-3-5 0 0,1-2 0 16,4-16 0-16,-2 0 0 0,-8 10 0 0,6-14 0 16,-7 16 0-16,-3 0 0 0,-2 6 0 0,-1 5 0 15,-4 6 0-15,-2 2 0 0,1 2 0 0,-1 3 0 16,-4 3 0-16,0 2 0 0,0 0 0 0,-4 19 0 15,-1-1 0-15,2 4 0 0,0 2 0 0,3 6 0 16,-2-2 0-16,2 3 0 0,4-2 0 0,0 0 0 16,3 0 0-16,1 0 0 0,1-5 0 0,-1-5 0 15,2-3-86-15,4-2-335 0,-5-6-30 0,4 1-23 16,-4-5-17-16,3-2-22 0,-1-3-39 0,-1-4-316 16,-1-4-939-16,6-2 416 0</inkml:trace>
  <inkml:trace contextRef="#ctx0" brushRef="#br0" timeOffset="112616.93">18638 13479 132 0,'4'-47'378'16,"-3"17"37"-16,2 3 9 0,-2 7 25 0,-2 4 2 16,-2 3-14-16,3 3-40 0,0 3-37 0,0 5-12 0,0 2-5 15,0 0-18-15,0 0-19 0,6 19-21 16,1-2-22-16,-1 0-19 0,5 6-27 0,0 3-21 16,2-2-25-16,1 1-14 0,0-1-5 0,5-2-25 15,-2 1-14-15,0-3-10 0,1-3-14 0,-1-4 0 0,-3-4-12 16,0 2-3-16,-1-8-12 0,-2 1-1 0,-3-2-9 15,1-7 0-15,-1 3-5 0,-1-3-9 16,-3-6 0-16,5-6-3 0,-4-8-3 0,-3 5 6 16,-1-5-17-16,-2-4 15 0,-2 5 14 0,-1 3 23 0,-5 4-16 15,-1 2 0-15,0 4-2 0,-6 3 7 0,0 3-20 16,-6 4-3-16,-6 3 12 0,-1 6-13 0,0 4-5 16,-1 3-33-16,-1 3 0 0,0 1 0 0,4 3 0 15,5-2 0-15,1 0 0 0,3 1 0 0,11-6 0 16,-2-1 0-16,5-2 0 0,4-2 0 0,0 0 0 15,0-2 0-15,2-2 0 0,2-3 0 0,1-2 0 16,4-1 0-16,0-2 0 0,1-3 0 0,3-8 0 16,1 2 0-16,1-4 0 0,2-4 0 0,1-3 0 15,-1-1 0-15,-1-3 0 0,0 0 0 0,0 0 0 16,0-3 0-16,-1 5 0 0,-2 3 0 0,-3 4 0 16,-2 2 0-16,-3 6 0 0,-3 4 0 0,2 0 0 15,-4 1 0-15,0 4 0 0,0 0 0 0,1 13 0 16,-2-3 0-16,-4 6 0 0,1 0 0 0,0 3 0 15,-1 0 0-15,1 0 0 0,-3 0 0 0,2 0 0 16,-2 2-62-16,1-2-177 0,1-2-63 0,-4-1-60 16,0-4-67-16,-4 2-64 0,0-7-48 0,-2 3-420 15,-3-3-1041-15,-1 0 462 0</inkml:trace>
  <inkml:trace contextRef="#ctx0" brushRef="#br0" timeOffset="112750.68">18486 13551 403 0,'-12'-7'285'15,"2"-1"49"-15,1 0 22 0,4-1 23 0,1-1 16 16,4 0 7-16,3 0-7 0,1 0-11 0,7-5-18 15,1 3-15-15,4 5-29 0,11-4-26 0,3 5-28 16,4 0-29-16,3 4-24 0,14 2-18 0,-11 2-49 16,-2 6-79-16,12-2-107 0,-11 2-132 0,-1 0-133 15,-4 3-145-15,-1 2-360 0,-3 1-875 0,-1 1 387 16</inkml:trace>
  <inkml:trace contextRef="#ctx0" brushRef="#br0" timeOffset="112966.97">19185 14012 433 0,'2'4'615'0,"2"2"11"0,0-1 22 15,-1 1 15-15,-1 0 6 0,1 3-15 0,-1-2-42 0,0 5-45 16,-4-2-53-16,2 2-48 0,0 7-50 0,-6-2-32 16,1 1-45-16,-3 4-34 0,-1 1-37 15,-2 1-256-15,-2 0-12 0,-1 1 0 0,1-3 0 16,0 1 0-16,3-6-98 0,-1 0-218 0,0-1-81 0,4-3-74 15,0-3-86-15,2-3-502 0,4-3-1147 0,-3-1 507 16</inkml:trace>
  <inkml:trace contextRef="#ctx0" brushRef="#br0" timeOffset="113350.25">19689 13698 246 0,'12'-22'609'0,"-7"6"5"0,-1 5 3 15,-3 2-23-15,2 1-28 0,-2 3-47 0,3 3-31 16,-4 2-18-16,0 0-14 0,0 14-32 0,0-3-36 16,0 8-32-16,0 7-37 0,3 4-36 0,-2 3-25 15,5 0-25-15,-2 1-20 0,1-1-25 0,6-2-20 16,0 5-29-16,3-4-96 0,1-6-43 0,5-1 0 16,1-2 0-16,1-5 0 0,-5-8 0 0,4 0 0 15,-3-5 0-15,5-4 0 0,4-5 0 0,1-1 0 16,-7-6 0-16,0-5 0 0,2-1 0 0,2-7 0 15,-4 2 0-15,-1-8 0 0,0-1 0 0,3-14 0 16,-4 4 0-16,-2 9 0 0,-7 1 0 0,3-1 0 16,-4 7 0-16,-4 6 0 0,-3 2 0 0,1 6 0 15,-2 0 0-15,-3 7 0 0,-1 0 0 0,-2 4 0 16,5 0 0-16,-10 12 0 0,1 4 0 0,2 0 0 0,1 10 0 16,1 1 0-16,2 2 0 0,2 4 0 15,2-2 0-15,3 0 0 0,5 1 0 0,1-5 0 16,6 3 0-16,0-7 0 0,6-1 0 0,1-6 0 0,1-1 0 15,2-5-4-15,-2 0-322 0,-1-10-46 0,-1 1-50 16,-3-2-54-16,8-9-75 0,-11 2-456 16,1-4-1091-16,0-1 483 0</inkml:trace>
  <inkml:trace contextRef="#ctx0" brushRef="#br0" timeOffset="113601.45">20570 13250 107 0,'-5'-15'518'15,"0"4"-16"-15,0 2-44 0,2 3-36 0,2 1-16 0,2 4 9 16,-1 1-2-16,14 8-5 0,2 4 7 0,7 7-19 16,6 5-19-16,10 14-24 0,3 1-17 0,-3 4-36 15,2 3-14-15,0 1-24 0,-5 0-27 16,-7 4-21-16,1-1-12 0,-7 3-28 0,-2 1-10 0,-7 4-20 16,-6-3-5-16,-4-2-21 0,-8 2-8 0,-10-3-18 15,-3-3-9-15,-7-1-8 0,-4-2-8 0,-4-4-67 16,-6-1 0-16,-7-6 0 0,0-5 0 0,-3-4 0 15,-1-3 0-15,2-4 0 0,-2-2-137 0,15-8-81 16,-17 4-89-16,19-2-93 0,-19-4-134 0,16-3-566 16,4-3-1191-16,11 0 528 0</inkml:trace>
  <inkml:trace contextRef="#ctx0" brushRef="#br0" timeOffset="113784.19">21457 14186 6043 0,'-14'-14'400'0,"0"0"-221"16,0 0-24-16,-4 0-50 0,4 2-44 0,-3-1-88 15,0 2-100-15,-1 3-79 0,-2-3-49 16,1 5-88-16,0 3-126 0,0 1-451 0,6 0-995 0,-6 5 440 16</inkml:trace>
  <inkml:trace contextRef="#ctx0" brushRef="#br0" timeOffset="115567.5">6407 15408 226 0,'-6'-11'284'0,"1"0"11"0,0 1-9 0,0-1-6 15,3 5-6-15,2-4 3 0,2 2-1 0,0 1 2 0,5 2 2 16,2 2-1-16,2 4-5 0,0 4-8 16,5 6-17-16,7 11-19 0,-3 6-19 0,2 0-21 15,9 16-19-15,0 3-17 0,-3-1-10 0,1-2-17 16,0 3-12-16,-1-1-12 0,2-4-11 0,-2-4-13 0,4-1-15 15,-5-13-1-15,10 8-10 0,-7-13-3 16,19 1-3-16,-3-4-5 0,5-7-4 0,0-4-5 0,3-5-3 16,0-3-2-16,2-6-2 0,3-2-16 15,2-4-10-15,-1-1-7 0,-2-3-12 0,-1 0-11 16,2-7 1-16,0 0-7 0,-3-2 2 0,4 0 2 0,-6-1 2 16,-1 2 7-16,-2 4 1 0,-1 3 1 0,-14 9 3 15,4 3 9-15,-3 3 20 0,1 7 6 0,0 6 3 16,11 8 3-16,1 4-1 0,-16-1-10 15,11 11 7-15,2-1-5 0,3 3 0 0,0-3-5 0,1 2-16 16,3-2-9-16,-3-2-17 0,4-4-2 0,0-2 2 16,4-3-8-16,-2-3 10 0,-3 2 7 0,6-10-4 15,0 1 5-15,-1-8 9 0,-2-5-3 16,5-2 3-16,-1-3 3 0,2-1-2 0,-2-3 3 16,27-9-1-16,-29 9 4 0,4-3 3 0,-1-5-10 0,-2 1 12 15,2 0-7-15,-2 1 7 0,-2-2-2 0,5 2-1 16,-4 3 4-16,-2 4 4 0,-3 5 3 0,0 4-1 15,-2 6 16-15,-1 6 6 0,-13 0-2 0,11 9 0 16,2 2 0-16,-5 3-4 0,2 4-2 16,1-1-2-16,0-2-5 0,2 0 2 0,0 1-3 0,3-3-1 15,-2-2 4-15,4-1-6 0,4 1-3 0,-1-8 2 16,-2-3 2-16,3 0 1 0,1-4-5 0,-1 1 2 16,3-9-1-16,-2 2-2 0,0-3-8 15,1-1 8-15,0-2 1 0,-3-1-2 0,6-2 0 0,3-1 1 16,20-6 0-16,-23 4-1 0,29-4-3 0,-31 5 3 15,28-5-2-15,-27 9 4 0,1-1-5 0,26-5 7 16,-24 7 7-16,-4 3 1 0,0 1 2 0,-4 4 0 16,1 3-6-16,-4 3 3 0,-2 3-3 0,0 3-1 15,-6 4-2-15,-11-3-2 0,-1 1-4 0,11 8 2 16,-12-4 3-16,-1 0-8 0,1 0 6 0,-5 0-1 16,1-2 0-16,-3-2 1 0,7 0-1 0,1-2-1 15,-2-2 4-15,4-3 9 0,3-6 4 0,10-1-3 16,1-4 4-16,-13-4-1 0,16-3-1 0,5-3-5 15,-2-3 2-15,3-3-3 0,-1 1 0 0,3-5-2 16,-3 1 4-16,1 1 4 0,21-14 5 0,-26 12 4 16,27-11 4-16,-29 13 1 0,6-5 5 0,24-1 1 15,-29 10 12-15,4 4 0 0,-1 7 3 0,-1 6 0 16,-1 7-15-16,2 6 3 0,-3 5-2 0,-3 6-7 16,-1 4-2-16,4 5-1 0,-1 3-4 0,21 10-7 15,-26-13-2-15,5 4-9 0,20 12-7 0,-24-18-10 16,3 1 1-16,5-3-1 0,0-1 1 0,1-6 3 15,3-3 1-15,-2-1-3 0,0-7 4 0,6-1 0 16,1-7-1-16,-2 0 3 0,28-7-1 0,-1-4 0 16,-32 2-1-16,32-8 2 0,-2-3-1 0,-25 3 1 15,27-13 0-15,-1 7 4 0,-3-3-5 0,5-1-1 16,-5-7 2-16,-2-4 0 0,2 0-1 0,2 2 2 16,-7 0 6-16,-22 15 6 0,0 2 8 0,1 5 9 15,-4 5 0-15,-3 5 1 0,-3 3-1 0,1 5 0 16,-14 5 0-16,10 7-3 0,-1 4-5 0,-2 5 1 15,-2-1-6-15,4 3-11 0,-1 2 8 0,3 1 3 16,-2-4-6-16,4 2-2 0,2 1 1 0,3-3 1 16,-1-1-4-16,3-3-11 0,3-6 11 0,-3-4-2 15,0-3 2-15,1-4-2 0,-1-2-1 0,2-3-2 16,2-4 2-16,4 0-26 0,-1-4-2 0,-3-2 6 16,3-1 1-16,-1 0 4 0,-3-4 1 0,24-12-1 15,-26 8 3-15,3-2-3 0,22-13 2 0,-26 10-3 16,3-2-1-16,21-8 5 0,-27 13-1 0,-1 2 2 15,-4 5 7-15,-12 6 4 0,1 3 3 0,1 4 15 16,-3 1 4-16,-1 4 0 0,-1 5 6 0,1 4-2 16,-3 0 1-16,0 3 3 0,13 5 0 0,-3 1 9 15,0 0 6-15,1-1-3 0,5-1 7 0,-1-3 6 16,2-1 2-16,6 0 7 0,3-7-2 0,4-2-13 16,28 2 7-16,-32-7-13 0,3-3-10 0,2 0-24 15,-1-2-35-15,-8-1-29 0,-2-5-49 0,-14 0-58 16,-8 1-88-16,-2 0-114 0,-7-1-174 0,-9-5-500 15,3 0-1123-15,-11-5 497 0</inkml:trace>
  <inkml:trace contextRef="#ctx0" brushRef="#br0" timeOffset="123199.93">2949 10547 96 0,'-4'-12'321'0,"-1"1"-14"0,0 2-13 0,-1-2-17 16,-2 3-10-16,-6-3-2 0,2 6-12 0,1-1-13 0,-7 3-12 15,-2 1-20-15,-7 6-10 0,-3 1 0 0,1 3-4 16,-2 4 5-16,-1 2-2 0,-2 1-3 0,2 3-9 15,0 1-8-15,4 2-10 0,-3-1-8 0,8 4-14 16,1 0-14-16,3 1-12 0,-1 1-13 0,2 1-11 16,4 3-9-16,0-2-10 0,4 1-4 0,3 0-6 15,2 4-7-15,3 1-4 0,2 1-8 0,2 9-1 16,3-8 0-16,-1 10-10 0,4 1 7 0,1 4 6 16,3 2-1-16,0-4-5 0,3 5 1 0,-2 1 1 15,-1 3-2-15,8 27 4 0,-11-26-1 0,10 24-4 16,-5 1-1-16,3-2 2 0,-6-2-3 0,2-23-4 15,-1 35 1-15,4-3-1 0,-3-1 1 0,-4 0-4 16,2 5-3-16,0 1-3 0,-6-2-5 0,2 7 3 16,-3-3 0-16,0 1-8 0,0 4 1 0,-5 1-4 15,-1 4-3-15,0-2 1 0,-3-4-4 0,0 4 1 16,1-4-5-16,0 2 4 0,-5-3-2 0,-1 1 1 16,1 3-1-16,4-3-29 0,-4-9 1 0,1-5 2 15,-2-25 6-15,2-1-3 0,-1 30 2 0,-1-31 4 16,6-4 0-16,-1-3-3 0,0-4-1 0,-2-12 4 15,5-4 1-15,-2-4 4 0,3-1-1 0,1-7 0 16,5-3 1-16,0-6-2 0,-1 0 2 0,1-4 0 16,4-1 2-16,4-1-2 0,2-4 4 0,15-2 0 15,2-5-1-15,3-3 4 0,16-1-4 0,3-5 1 16,1 4 0-16,6 0 3 0,3 2-4 0,-5-3 9 16,6 4-5-16,-1-2 1 0,0 2 0 0,4 1 3 15,-2 1-4-15,-3 2-13 0,-3 1-24 0,-4 0-39 16,-17 1-70-16,0 0-91 0,-11 4-120 0,-6 0-161 15,-8-2-350-15,-10 1-938 0,-4-1 416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52:13.308"/>
    </inkml:context>
    <inkml:brush xml:id="br0">
      <inkml:brushProperty name="width" value="0.05292" units="cm"/>
      <inkml:brushProperty name="height" value="0.05292" units="cm"/>
      <inkml:brushProperty name="color" value="#FF0000"/>
    </inkml:brush>
  </inkml:definitions>
  <inkml:trace contextRef="#ctx0" brushRef="#br0">27202 8815 412 0,'-5'-3'480'0,"0"0"-17"0,2 0-15 16,-2-1-14-16,2-1-18 0,-3 3-22 0,5-4-23 16,-2 1-21-16,3-1-22 0,2-4-19 0,1 1-22 15,2-1-27-15,6-3-4 0,1 1-18 0,5-1-24 16,7-1-15-16,-1 2-19 0,8-1-20 0,3 4-16 16,6 0-3-16,11 5-28 0,4 1-9 0,0 3-8 15,-1 4-16-15,-17 4-10 0,15 5-2 0,-2 3-3 16,-1 4-10-16,-16-3-4 0,8 11-12 0,-12-6-12 15,-1 2-9-15,-5 2-10 0,-6 3 3 0,-3-2 0 16,-4 2-3-16,-6 3-4 0,-1 1 5 0,-6 2-6 0,-5 9 2 16,-6 2 3-16,-7 4-1 0,0-2-5 15,-6 1 4-15,-3 4-2 0,5-5 11 0,-8 4-12 0,5-1-26 16,-8 1 4-16,4-3-6 0,-1 2 11 0,4-2-1 16,-3-1 4-16,10 0-4 0,0 5 5 0,7 0 1 15,2-3 1-15,4 2-11 0,4-4-11 0,0 2-8 16,2-2-11-16,6 1-5 0,2-3-7 0,0-10-1 15,4 12 0-15,-4-3 3 0,3-10 7 0,1 12 6 16,-5-11 3-16,-2-1 5 0,2 0 4 0,-4 12 4 16,-5-1 7-16,-4-11 10 0,-9 15 11 0,-1-5 3 15,-3 1 6-15,-5-5 4 0,-9 0-2 0,1 0 2 16,-5-2-3-16,-2 2 0 0,-4 1 3 0,1-2-3 16,3 0 0-16,1 2-2 0,4-2-2 0,5-1-1 15,7 2-14-15,2 2-14 0,7 1-14 0,7 2-12 16,7 4-5-16,4-2-8 0,7 1-6 0,9 0-8 15,5 0-5-15,22 23 7 0,-16-25-1 0,8 4 13 16,18 14 7-16,-16-18 4 0,19 16 13 0,-22-16-5 16,3 0 13-16,-2 4 19 0,11 20 26 0,-21-21 16 15,-4-1 20-15,-9 2 17 0,-6-3 15 0,-7 2 15 16,-9 1 1-16,-2-5 8 0,-8 0 1 0,-10-3-5 16,0 5-8-16,-4-6-8 0,-2 0-7 0,-2 1-5 0,1-3-10 15,3 3-5-15,0-1-5 0,3 5-7 16,5 2-7-16,8-2-7 0,5 6-10 0,7-5-17 15,4 4-4-15,5-3-12 0,8 2-1 0,5 0-1 16,4 3-7-16,2-2-3 0,3-2 2 0,-2 3-1 0,6-2 2 16,0-3-1-16,-6 8 6 0,-1-3 1 15,-1-8 3-15,-14-10-1 0,-1 0 1 0,-7 1-1 16,-3-4 4-16,-7 2-2 0,-8-3 1 0,-1 0-9 0,-3-2-38 16,-6-3-45-16,-1-2-66 0,3-3-72 0,-3 0-51 15,1-2-70-15,6-4-97 0,-4-1-395 0,9-1-922 16,2-4 407-16</inkml:trace>
  <inkml:trace contextRef="#ctx0" brushRef="#br0" timeOffset="134.6">27832 14767 7084 0,'36'37'-85'0,"-20"-7"173"16,2-2 249-16,-9-1 44 0,-1 0-101 0,-4-1-174 16,-1 2-106-16,-3-2 0 0,0 0 0 0,-5-8-54 15,-4-3-545-15,0-5-658 0,-1-3-1361 0,-12-4 602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09-16T10:52:01.125"/>
    </inkml:context>
    <inkml:brush xml:id="br0">
      <inkml:brushProperty name="width" value="0.05292" units="cm"/>
      <inkml:brushProperty name="height" value="0.05292" units="cm"/>
      <inkml:brushProperty name="color" value="#FF0000"/>
    </inkml:brush>
  </inkml:definitions>
  <inkml:trace contextRef="#ctx0" brushRef="#br0">12093 2128 336 0,'-6'-1'443'15,"0"1"-5"-15,0-3 3 0,6 3-2 0,0 0-18 16,-7-2-11-16,7 2-19 0,-3-2-22 0,3 2-25 15,0 0-24-15,0 0-25 0,0 0-24 0,0 0-31 0,-10 0-24 16,10 0-16-16,0 7-11 0,0-7-8 16,4 11-9-16,-2-1-10 0,2 1-9 0,-1 7-20 15,1 1-2-15,3 5-15 0,-2 2-15 0,2-2-11 16,-1 1-6-16,0-1-2 0,5-1-15 0,-4-4-3 16,1-2-16-16,0-1-2 0,2-3 5 0,3 0 3 15,1-1 5-15,4-6 19 0,2-2 7 0,11-5 13 16,3-6 4-16,12-8 3 0,11-10-1 0,19-16-42 15,11-2-62-15,0-6 0 0,8-3 0 0,3-6 0 16,4-4 0-16,2 0 0 0,1-4 0 0,3-6 0 16,0 7 0-16,-1 4 0 0,-5 3 0 0,-6 13 0 15,-5-1 0-15,-32 21 0 0,2 1 0 0,-4-1 0 16,-3-1 0-16,-4 7 0 0,-13 5 0 0,-8 3 0 16,-8 5 0-16,-6-1 0 0,-3 6 0 0,-1 0 0 15,-5-3 0-15,0 4 0 0,-1-2 0 0,-1 1 0 16,-4 1 0-16,0 0 0 0,5 3 0 0,-5-3 0 0,-3 6 0 15,3-6 0-15,-6 6 0 0,3-2 0 16,2 0 0-16,-3 3 0 0,1-2-92 0,1 5-392 16,-1-3-196-16,2-2-477 0,-1 1-1251 0,2-6 554 15</inkml:trace>
  <inkml:trace contextRef="#ctx0" brushRef="#br0" timeOffset="166.68">14874 2010 4581 0,'-2'5'364'0,"-2"-3"-205"0,-1 1-77 15,-2 1-24-15,2-3-57 0,5-1-107 0,-9-1-92 16,4 3-80-16,0 0-128 0,5-2-304 0,-13 2-769 16,13-2 341-16</inkml:trace>
</inkml:ink>
</file>

<file path=ppt/ink/ink9.xml><?xml version="1.0" encoding="utf-8"?>
<inkml:ink xmlns:inkml="http://www.w3.org/2003/InkML">
  <inkml:definitions>
    <inkml:context xml:id="ctx0">
      <inkml:inkSource xml:id="inkSrc0">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0" timeString="2023-03-28T03:39:45.835"/>
    </inkml:context>
    <inkml:brush xml:id="br0">
      <inkml:brushProperty name="width" value="0.05292" units="cm"/>
      <inkml:brushProperty name="height" value="0.05292" units="cm"/>
      <inkml:brushProperty name="color" value="#FF0000"/>
    </inkml:brush>
    <inkml:context xml:id="ctx1">
      <inkml:inkSource xml:id="inkSrc6">
        <inkml:traceFormat>
          <inkml:channel name="X" type="integer" max="3408" units="cm"/>
          <inkml:channel name="Y" type="integer" max="2064" units="cm"/>
          <inkml:channel name="T" type="integer" max="2.14748E9" units="dev"/>
        </inkml:traceFormat>
        <inkml:channelProperties>
          <inkml:channelProperty channel="X" name="resolution" value="110.29126" units="1/cm"/>
          <inkml:channelProperty channel="Y" name="resolution" value="118.62069" units="1/cm"/>
          <inkml:channelProperty channel="T" name="resolution" value="1" units="1/dev"/>
        </inkml:channelProperties>
      </inkml:inkSource>
      <inkml:timestamp xml:id="ts1" timeString="2023-03-28T03:40:31.969"/>
    </inkml:context>
  </inkml:definitions>
  <inkml:trace contextRef="#ctx0" brushRef="#br0">17528 3513 1293 0,'-2'-5'0'0,"2"5"0"0,11-4 0 0,-11 4 42 0,24 0 1 0,-24 0-2 16,13 2 2-16,-13-2 53 0,0-5 2 16,0 5-2-16,-3-4 2 0,3 4-27 0,0-1-1 0,0 1 1 15,1 0 1-15,-1 0-23 0,13 12 2 16,-13-12-2-16,19 34 2 0,-6-6-23 0,-2 5 1 0,1 9 0 15,-3-1 0-15,-4 4-3 0,-1 5 0 16,0 0 0-16,-2 8-1 0,0-1-1 0,-2 5 0 0,0 0-1 0,0 1 2 0,-2 2-6 16,0 5 0-16,0-5 0 15,2 3 0-15,2-8-1 0,0 3 1 0,0-1-1 16,-1 0 1-16,1 4-4 0,2 3 1 0,-2-6-2 0,2-1 2 16,1-3-4-16,3 1 2 0,-5-4-2 15,3 1 1-15,0 0-2 0,-1-7-1 0,1 0 0 0,1-1 1 0,-1-4-3 16,-1-4 1-16,3-3-1 15,-3-1 1-15,-1-4-3 0,-2-1 2 0,2-4-1 0,3 2 1 0,3-6-3 0,-1 2 2 16,0-6-1-16,2-2 1 0,2-3-3 16,0-3 2-16,2-3-2 0,0 0 2 0,2-2-3 0,4-2 2 0,1-2-2 15,2-1 1-15,4 0-1 0,4 0-1 0,1-2 0 16,3-2 2 0,-1-2-3-16,0-3 1 0,5 2 0 0,1-3 0 0,3-5-2 15,1 1 2-15,3 4-2 0,5-4 1 0,6 3-1 0,1 2 0 0,3-2 0 16,1 1 0-16,-1-4-1 15,-2-4 1-15,3 6-2 0,-1-1 2 0,2 6-2 0,2-2 0 0,0 5 0 0,-1-1 1 16,-1-2-3-16,0 1 2 16,-2 1 0-16,3 3-1 0,-3 0 0 0,0 0 0 0,4 3-1 0,-1 1 1 0,4-3-2 15,1 3 1-15,-5-1-1 16,-1 1 2-16,-2 1-1 0,-1-1 0 16,1-1 1-16,2 2 0 0,0-1-2 0,1 1 2 0,-5-2-2 15,-1-1 2-15,-6 1-1 0,-6 1 1 16,1-4 0-16,-3 0-1 0,-3 0 1 0,-4-4 0 0,-2 4-1 0,-1 0 1 15,-4 0 0-15,-3 0 0 0,-6 0 0 16,-3-1 1-16,-7-1-2 0,-5 0 1 0,-8 2 0 0,5 0 0 0,-5 0 1 16,2 0 0-16,-2 0 0 15,-4 2 0-15,4-2 1 0,-3 7 0 0,3-7 0 0,-4 9 0 0,0-1 0 0,-1 4 0 16,-3 4 0 0,1 1 1-16,1 4-2 0,-3 3 2 0,3-3-1 15,4-4 1-15,2 4-1 0,2-2 1 0,0 2 0 16,2 3 0-16,-2 2 0 0,-2 2 0 0,2 3 0 15,3 2 0-15,-1 3 0 0,1 2 0 0,-1-1 0 16,-2-1 0-16,2 0 0 0,-4 2 0 0,0-1 0 0,0 1 0 16,0 0 0-16,3 2 0 0,-1-6 0 0,-2 6 0 15,-3-4 0-15,1 4 0 0,-6-4 0 0,3 1 0 16,-1-8-1-16,-3 1 1 0,-1-3 0 0,-4-6 0 0,-3 0-1 16,-2 0 1-16,-3-4-1 0,-2 2 1 0,-4-2-1 15,-2-1 0-15,-2-2 0 0,-5 1 1 0,0 1-2 16,-1 1 1-16,-6-5 0 0,-1 0 0 0,-5 1 0 15,-4-3 0-15,0 2 0 0,-4 0 0 0,-2 4-1 0,-3-2 1 16,-2-2 0-16,-1 3 1 0,-4-3-1 0,-1 0 0 16,2-1 0-16,0 1 1 0,2 0-1 0,3 0 1 15,1 0 0-15,-2-5 0 0,0 2 0 0,-1-6 0 16,9 4 0-16,1 4 0 0,7-6 0 0,7 2 0 0,2-2 0 16,3-2 0-16,0-3 0 0,1-3 0 15,5 3 0-15,1-4 1 0,2 3-1 0,0 1 1 0,2-4-1 16,4 4 1-16,3-3-1 0,2 1 0 15,4 0 0-15,2 1 1 0,11 1-1 0,-7 5 0 0,7-5 0 16,-2 3 1-16,2-3-1 0,-4 4 0 0,4-4 0 16,-4 10 1-16,2 1-1 0,-3 2 0 0,5 5 0 15,0 1 0-15,2 5 0 0,3-2 0 0,3 6 0 16,-5 2 0-16,3 6 0 0,0-2 0 0,-1 6 0 16,3-2 0-16,-5 4-1 0,3-1 1 0,0 3 0 0,-1-1 0 15,3 5-1-15,1-1 1 0,-5 5 0 16,3 2 0-16,2-1-1 0,-1 3 1 0,1 4-1 0,-3-1 1 0,1 5-1 15,1-2 1-15,-1 1-1 0,-1 3 1 16,-1-1-1-16,1 1 1 0,-1 5-2 0,1 0 2 0,-6 5-1 16,2 4 1-16,0-1-1 15,-2 3 1-15,0 1-1 0,0 0 1 0,0 2 0 0,-2-1 0 0,2 1 0 0,0-7 0 16,-2 7 0-16,-4 1 0 16,1 8 0-16,-1-6 0 0,4 6 0 0,-1-6 0 0,3 0 0 0,3 4 0 15,-3-2 0-15,0 1 0 16,0 5 0-16,0-1 0 0,0-3 0 0,2 1 0 0,-2 0 0 0,2-1 0 0,-2 3 0 15,-2-3 0-15,0 2 0 16,-1-3 0-16,1 4 0 0,0 4 0 0,-2-4 0 0,1 6 0 0,-1-1 0 16,0 0 1-16,-2 1-1 0,1 1 0 15,1-2 0-15,-3 2 1 0,1 2-1 0,1-2 0 0,-1 0 0 16,-2 2 1-16,3-7-1 0,-4 2 2 0,1 3-2 16,1-2 1-16,-1 6-1 0,3-4 1 15,-5 5 0-15,5 0 0 0,1-3 0 0,4 0 0 0,-6 0 0 16,5-2 2-16,-3-2-2 0,0 1 0 0,0-6 0 15,1 2 0-15,1 2-1 0,2-1 1 0,0-1 0 0,-2-3 1 0,0-4-1 16,-2 0 0-16,2-4 0 16,2 1 0-16,2-3 0 0,0 1 0 0,-2 2 0 0,0 1 2 0,0 4-2 15,-2 1 0-15,4-1 0 16,0 0 1-16,-2-1-1 0,0-1 0 0,0-1 1 0,0 1 0 0,0 0-1 16,0 0 0-16,0 0 0 15,0-6 0-15,0-4 0 0,0-2 1 0,0-4-1 0,0 1 0 0,0-3-1 0,0 3 1 16,0 1 0-1,0 2 0-15,0-2 0 0,-2 0 0 0,2-3 1 0,0-2-1 0,0-6 0 0,0-4 0 16,0 1 0-16,0 1 1 0,-2 1-1 16,0 0 1-16,2 1-1 0,2-1 1 0,0-1-1 0,0-3 0 0,2-1 0 15,1 2 2-15,-3 1-1 16,4 0 0-16,-2-1-2 0,-1-2 0 16,1 0 2-16,0-1 0 0,-2 1-2 0,-1-2 0 0,1-1 0 0,0-1 2 15,2 4-2-15,2 2 0 16,1 3 0-16,2 1 0 0,1-16 0 0,-1-16 0 0,2-13 0 0,4-9 0 0,-11-8 0 15</inkml:trace>
  <inkml:trace contextRef="#ctx0" brushRef="#br0" timeOffset="40470.21">20431 4020 1306 0,'0'-9'0'0,"0"9"0"0,2-15 0 0,-2 15 86 0,7-5 1 0,-7 5-1 16,2-16 1-1,-2 16 30-15,-9-33 1 0,1 16 0 0,-1 1 0 0,-4 4-44 0,-2-3 1 0,2 4 0 16,3 4 0-16,1 4-24 15,2 3-1-15,-1 3 1 0,-3 4 0 0,0 5-16 0,-2 6 0 0,0 2 0 16,2 5 0-16,-2 4-5 0,1 7 0 16,5 3 0-16,5-1 2 0,6 3-6 0,7 2 1 15,-4 4 0-15,1-2 0 0,-3 5-4 0,1 4 2 0,0 0-1 16,-1-4 1-16,1-2-6 0,-1-6 1 0,-1 3 1 16,0-4-1-16,-4-1-4 0,-4 2-1 0,-3-8 1 0,-1 3 1 15,-9-8-2-15,-1-1 1 0,-1-6 0 16,2-3 1-16,6-7-6 0,2-3 1 0</inkml:trace>
  <inkml:trace contextRef="#ctx0" brushRef="#br0" timeOffset="40996.68">20030 4524 1897 0,'0'-4'0'16,"0"4"0"0,4 0 0-16,-4 0 58 0,5 7 1 0,-5-7-1 0,12 9 2 0,-12-9 23 0,7 0 0 0,-7 0 0 15,26-4 0 1,-2-1-36-16,4 2 1 0,8-6 0 0,5 2 1 0,9-2-9 0,8 1 2 0,-4-1-1 15,-4-1 1 1,-5 1-9-16,-6 0 1 0,-6 1 0 0,-3-1 0 0,-7-3-8 16,-7 0 1-16,-3 0 0 0,-1-2 0 0,-5 2-18 15,-1 0 1-15,-4 3 0 0,-2-1 0 0,-4 1-4 0,0 0 1 0,0 1-1 0,1 1 1 16,-3 2-5 0,0-1 1-16,6 6-1 0,-11-6 1 0,11 6-3 15,-11 0 1-15,11 0-1 0,-11 6 2 0,7 3-2 0,2-4 1 0,0 7-1 16,1 6 1-16,-1 4 0 0,2 4 1 15,2 0-1-15,-1-3 1 0,3-3 2 0,2 1 0 0,1-7 1 16,1 2-1-16,1-4 4 0,-3-4 0 16,-1-2 0-16,-1-3 0 0,-4-3 1 0,7 7 0 15,-7-7 0-15,8 2 1 0,-8-2-2 0,7-2 1 16,-7 2-2-16,15-7 2 0,-6-2-2 0,-1-3 1 16,1-5 0-16,6 1 0 0,0-4-3 0,2-5 2 15,-4 3 0-15,0 3 0 0,-4-2-2 0,-1 4 1 0,1 1-1 16,4 2 2-16,6 2-2 0,-1 0-1 0,1 3 1 15,0 6 0-15,-1 6 0 0,3-1 0 0,-3 5 1 16,1 2 0-16,-2 6 1 0,-2 3 1 0,-2-3 0 16,-2 3 0-16,2 2 2 0,-6-2 1 0,1 1 0 15,-3-2 1-15,1 0 0 0,-2 2 0 0,-1-5 1 16,1 2-1-16,-4-8-1 0,0-4 2 0,0-4-2 16,0 5 1-16,0-5-3 0,0 3 1 0,0-3 0 0,0-3 0 15,0 3-3-15,0-3 1 0,0-6-1 0,6-8 1 16,3-8-3-16,2-4 2 0,2 0-1 0,0-4 0 0,0 0 2 15,0-4 1-15,4 8 0 0,4 5 0 16,3 3-2-16,2 4 0 0</inkml:trace>
  <inkml:trace contextRef="#ctx0" brushRef="#br0" timeOffset="41982.39">21959 4387 1909 0,'3'-3'0'0,"-3"3"0"16,8-4 0-16,-8 4 98 0,13-5 1 0,-13 5 0 0,9-16-1 15,-9 16 31-15,4-26 0 0,-4 26 1 0,4-31 0 0,-4 31-67 0,0-29-1 0,0 29 1 16,-6-30 1 0,2 13-28-16,-1 1 0 0,-5 4 0 0,-1 4 1 15,0 4-12-15,-4 4-1 0,-2 4 1 0,-3-1 0 0,-3 8-5 0,-3 4 1 16,0 2 1-16,2 6-1 0,4 6-1 16,1-3 1-16,2 7 0 0,4-5 0 0,6 1-5 0,3-4 0 0,6 0 1 15,3-6 0-15,7-1-3 16,1-6-1-16,3-7 1 0,1-1 0 0,2-8-3 0,3-1 2 0,0-4-1 15,-1-1 0-15,-2-4-2 0,-1-7 2 0,-1 1-1 0,-4-1 0 16,-4-3-1-16,-1-4 0 0,-4 2 0 0,-1 2 1 16,-1-2-4-16,0 1 2 15,0 5 0-15,-2 1 0 0,0 5-2 0,0 5 1 0,0 2 0 0,0 2 0 0,0 5-3 16,0-3 2 0,0 3 0-16,0 8-1 0,0 1 0 0,0 1 0 0,0 11-1 0,2 2 2 0,3 9-1 0,3 8-1 31,-1-5 1-31,1-4-1 0,-1-9 0 0,2-1-1 0,4-2 1 0,1-7-1 0,0-1 1 0,1-4 0 15,0-4 0 1,-2-3 1-16,0-7-2 0,0 2 2 0,0-4-2 16,2-3 2-16,2 0-3 0,0-9 2 0,-2 1-2 15,0-5 1-15,-2 1 0 0,0-5 0 0,-2 1 1 16,-2-3-1-16,1-2 0 0,-3 0-1 0,0 0 0 16,1-3 1-16,-1-2-1 0,1-5 1 0,-4 8-1 15,-3-1 0-15,-1 6 1 0,-3 3 0 0,-3 9 1 16,1 4-1-16,-3 13 1 0,1 8-1 0,1 8 1 0,0 2-1 15,-1 13-1-15,0 3 2 0,1 0-2 0,0 5 2 16,1 2-3-16,1-2 0 0,4 3 0 0,2 4 2 16,3-3-3-16,5 3 0 0,3-9 0 0,2-1 1 0,5-4 0 15,3-5-1-15,1-6 0 0,-2-4 0 0,-1-7 0 16,-1-1 1-16,1-8 1 0,-3-5-1 0,1-2 0 16,-2-1 1-16,-4-10 0 0,4 3 0 0,1-10 0 15,1 0 1-15,-1-5-1 0,1-3 0 0,0-3-3 16,-1-2 0-16,-1 1 0 0,-2-4 0 0,-4 1 0 15,-1-1 0-15,-5-1 0 0,-1 4 0 0,-2-7 0 0,-2 3 0 16,-4 10 0-16,0 4 0 0,-3 14 0 0,-3 5 0 16,-1 11 0-16,-2 8 0 0,0 11 0 0,-2 9 0 0,4 4 0 15,2 3 0-15,1-1 0 0,5 2 0 0,1 4 0 16,0-3 0-16,2-1 0 0,4 1 0 0,5 0 0 16,4-2 0-16,6 1 0 0,3-2 0 0,2-3 0 15,2-4 0-15,2-8 0 0,2-4 0 0,0-1 0 0,-2-4 0 16,0-3 0-16,0-4 0 0</inkml:trace>
  <inkml:trace contextRef="#ctx0" brushRef="#br0" timeOffset="42789.71">24629 4091 2349 0,'-12'-9'0'0,"12"9"0"0,-14-15 0 0,14 15 52 0,-10-2 1 0,10 2-2 16,-17-3 2-16,17 3 42 0,-37-12 2 15,17 12 0-15,1 0-1 0,0 8-51 0,-1 1 1 16,1 3-1-16,1 4 1 0,-3-4-28 0,1 1 1 0,3 6 0 16,2 4 0-16,2 5 11 0,2 1 1 0,1 4-1 0,1 0 1 0,2-4 4 0,3 1 0 15,6 1 0-15,3-5 1 16,7 2-3-16,2-8 1 0,5 1 0 15,0-7 0-15,3-4-4 0,2-1-1 0,4-4 0 0,4-1 1 16,5-1-7-16,2-1-1 16,0-2 1-16,-3-2-1 0,-1-1-5 0,-1-4 0 0,-4 1-1 15,-6-2 2-15,-7-4-10 0,-8 3 0 0</inkml:trace>
  <inkml:trace contextRef="#ctx0" brushRef="#br0" timeOffset="42937.62">24263 4351 2362 0,'2'-4'0'0,"-2"4"0"0,13-3 0 16,-13 3 55-16,15 10 1 0,-15-10-1 0,23 0 1 15,-23 0 27-15,29-12 1 0,-8 3 0 0,9-3 0 16,13 4-36-16,7-5-1 0,2 3 0 0,0 1 1 0,-1 8-24 16,1-3-1-16</inkml:trace>
  <inkml:trace contextRef="#ctx1" brushRef="#br0">25062 16724 0,'0'0'0,"0"0"16</inkml:trace>
  <inkml:trace contextRef="#ctx0" brushRef="#br0" timeOffset="57140.71">23308 4070 12 0,'0'-3'0'0,"0"3"0"0,0 0 0 0,0 0 90 0,5-2-1 16,-5 2 1-16,8-7 0 0,-8 7 36 15,7-15 0-15,-7 15 0 0,8-21 1 0,-8 21-9 0,7-14 0 16,-7 14-1-16,7-9 1 0,-7 9-26 15,8-12 1-15,-8 12-1 0,5-8 2 0,-5 8-41 0,4 0 2 0,-4 0 0 16,8-4 0-16,-8 4-10 0,7 0 1 16,-7 0 0-16,8 17 0 0,-5 2-6 0,1 2 0 15,-2 2-1-15,0 4 2 0,0 3-7 0,-1-1 1 0,1 2 0 16,0 1 0-16,0-1-5 0,0 2 2 0,2-4-2 16,1-5 1-16,3 2-6 0,-1-2 0 0,1-6-1 15,-1-3 2-15,2-3-5 0,3-8 2 0,-3-2-1 16,-2-2 1-16,-7 0-5 0,13-6 0 0,-3-6 0 0,-1 0 1 15,2-9-6-15,0 1 1 0,1-5-1 16,2 5 1-16,3-6-4 0,2 1 0 0,-2 1 0 0,-3-3 1 16,0 1-3-16,-3 1 1 0,-2 5-1 15,0-6 1-15,1 1-4 0,-3 1 2 0,1 3-1 0,-1 4 0 0,0 5 0 16,1 3 1-16,-8 9 0 16,9-10-1-16,-9 10 2 0,4 7 0 0,-2-2 0 0,0 7 0 0,0 4-2 0,-1 5 2 15,1 3-1 1,0 0 1-16,0 5 0 0,0 1 0 0,2-1-1 0,1-1 1 0,5 1-1 0,-1 1 0 15,2-3 0-15,0-6 0 16,0 0-1-16,2 0 0 0,2-7-1 0,-2-2 1 16,-1 0-4-16,-5-9 1 0</inkml:trace>
  <inkml:trace contextRef="#ctx0" brushRef="#br0" timeOffset="58359.53">25292 3790 627 0,'4'-17'0'16,"-4"17"0"-16,5-25 0 0,-5 25 65 0,6-12 1 0,-6 12-1 15,4-15 1-15,-4 15 79 0,3-26 1 0,-3 26-1 16,4-18 1-16,-4 18-61 0,0-6 1 0,0 6 1 0,0 0-1 16,0 0-21-16,2-2 0 0,-2 2 0 15,13 10 2-15,-13-10-27 0,15 31 2 0,-6-10-1 16,4 9 1-16,0 6-11 0,0 5 0 0,2 3 1 0,2-1 0 16,2 0-6-16,1 2 1 0,1 0 0 15,-5-5 0-15,-1 1-7 0,0-2 2 0,0-3-2 0,0-1 1 0,0-3-5 16,0 0 0-16,-2-6-1 0,-2-6 2 15,-4-4-3-15,-1-7-1 0,-6-9 0 0,7 8 1 0,-7-8-2 16,2-8 2-16,-2-5-2 0,0-4 2 0,0-7-3 0,0-4 0 16,2-1 0-16,4-1 2 0,1 1-3 0,-1 1 1 15,-2-1 0-15,3-1 0 16,4-2 1-16,0 2-1 0,1-3 0 0,-3 2 0 0,0-2 0 0,-1-1 2 0,-1 4-1 16,1 6 0-16,-1 8-3 15,0 4 0-15,1 7 0 0,-2 2 0 0,-6 3-2 0,5 6 1 0,-1 8 0 16,1 2 0-16,5 5-5 15,1 5 2-15</inkml:trace>
  <inkml:trace contextRef="#ctx0" brushRef="#br0" timeOffset="58501.63">25965 4103 2023 0,'3'-5'0'16,"-3"5"0"-16,13-3 0 0,-13 3 38 0,25 0 0 0,-7-4 0 0,5-1 2 15,5-2 17-15,3-5 0 0,1 3 0 16,-4 4 2-16,-2-2-30 0,-4 2 1 0</inkml:trace>
  <inkml:trace contextRef="#ctx0" brushRef="#br0" timeOffset="59032.64">26822 3555 1658 0,'0'-6'0'0,"0"6"0"16,-4-15 0-16,4 15 33 15,-4-16 0-15,4 16 1 0,-9-21 0 16,9 21 26-16,-13-20 1 0,13 20-1 0,-13-9 2 0,13 9-10 0,-8 7 1 16,8-7-2-16,-15 9 2 15,15-9-26-15,-18 17 0 0,18-17 0 0,-17 29 1 0,8-10-8 0,-1 2 0 0,1-4 0 16,2 1 2-16,5 1-7 15,4-5 1-15,0 1 0 0,-2-1 1 0,1-2-5 0,1-1 1 0,2-3 1 16,0 4-1-16,1 0-3 0,5 2 1 16,-3 2-1-16,1-4 1 0,-3 2-3 0,3 1 1 0,-1 3-1 0,-1-3 1 15,-1 3-3-15,1-6 2 16,-2 3-1-16,-4-1 1 0,-4 5-4 0,-2 2 2 16,-1-4-1-16,-1-1 1 0,1-2-3 0,-2-6 2 15,-1 1-1-15,-3 1 1 0,-2-4-2 0,0-3 1 0,2 0-1 0,4 3 0 0,9-6 0 0,-9 3 0 31,9-3-1-31,-8 9 2 0,8-9-2 0,-2 3 0 0,2-3 0 16,10 5 1-16,-1 1-1 0,4 1 0 0,2 1 0 16,2-1 1-16,1 2-2 0,-1 3 1 0,0 0 0 15,-2 2 0-15,-4 1 0 0,-2-3 0 0,-3 6-1 16,-2-1 1-16,-4 4-1 0,-4 3 1 0,2 0 0 16,-2 6 0-16,-1-1-1 0,-3 4 0 0,-1 3 0 15,-2-3 1-15,-2-3 0 0,0 3-1 0,3-6 0 16,1 3 0-16,2-10 0 0,1 1 0 0,4-5 0 15,6 1 0-15,5-5-1 0,4 0 2 0,-2 0-1 16,2-1 0-16,2-4-1 0,2-4 1 0,4-3 0 0,-1 0 0 16,2 0-1-16,5-3 1 0,-1-1 0 15,-4-1 1-15,-2 2-2 0,-1-1 0 0</inkml:trace>
  <inkml:trace contextRef="#ctx0" brushRef="#br0" timeOffset="59437.92">27409 3774 1695 0,'3'-8'0'0,"-3"8"0"0,6-9 0 0,-6 9 35 0,0 0 0 0,0 0-1 16,-4-9 2-16,4 9 24 0,-7-12-1 0,7 12 1 15,-13-12-1-15,13 12-19 0,-19-3 0 0,19 3-1 16,-28 1 2-16,9 5-28 0,-1-3 1 0,1 6-1 15,1 3 2-15,-1 0 3 0,2 2 1 0,2 1 0 16,4 3 0-16,4-3 0 0,1 6 1 0,4-4-1 0,2 1 1 16,2 1-3-16,2-2 1 0,3-1 0 0,3-3 0 15,3 3-3-15,2-7 0 0,1-1 0 16,5 1 1-16,3 1-4 0,2-4 1 0,0 0 0 0,0 0 0 0,0 2-3 16,1-1 1-16,-1-2-1 15,-2 4 0-15,-2 3-2 0,1-3 1 0,-7-1-2 0,-3 3 2 0,-9-2-3 16,-6-1 1-16,-3 1-2 15,-5 3 2-15,-5-3-1 0,-1 3-1 0,-3 0 1 0,-3 0 0 0,-4-3-3 0,-2 3 1 16,0-4 1-16,2 1-1 0,3 0 0 16,3 1-1-16,3-5 0 0,2 0 1 15,0-1-2-15,2-1 0 0,2-3 1 0,3-3-1 0,8 3-1 16,-9 0 1-16,9 0-1 0,-9-4 2 16,9 4-3-16,-9-1 1 0</inkml:trace>
  <inkml:trace contextRef="#ctx0" brushRef="#br0" timeOffset="59983.09">27731 3563 1695 0,'2'-8'0'0,"-2"8"0"0,9-18 0 0,-9 18 39 15,8 0 1 1,-8 0-1-16,13-3 1 0,-13 3 29 0,18-18-1 15,-18 18 1-15,21-15-1 0,-21 15-38 0,28 0 1 0,-10 3-1 16,3 1 1-16,3 1-20 0,4-2-1 0,0 6 0 16,-2 3 0-16,-2-3-7 0,-1 3 2 0,-5 0-1 15,-3 0 1-15,-4 2-2 0,-3-2 0 0,-6 0 1 16,-2-3 0-16,-4 3-1 0,-2-3 0 0,-3 3-1 16,-4 0 2-16,-6 4-2 0,-3 1 0 0,0-5 0 15,-1 2 2-15,3 1-2 0,1-2 0 0,4 2 0 0,2 2 1 0,4 4 0 16,1 0 0-16,7 0 1 0,2-4-1 0,7 2 2 15,3 2-1-15,4-4 1 16,4-1 0-16,5 1 1 0,2-1-1 0,0-3 1 16,-2 0 1-16,0-1-3 0,1-4 2 0,-5-1-2 15,-3 2 2-15,-4 0-2 0,-4-6 1 0,-9-3-1 0,6 5 2 16,-6-5-3-16,-2 9 1 0,-4-1-1 0,-1 3 0 16,-4 3 0-16,-4 1-1 0,-2 3 0 0,0-1 2 15,-3 2-2-15,-3-2 0 0,3 2 0 0,3 2 2 0,4 0-2 16,2 0 0-16,5 1 0 0,5-1 1 0,4 1-2 15,5-1 0-15,5 0 0 0,4-4 1 0,3 0-2 16,4 3 1-16,0-7 0 0,-3 3 1 0,-2-4-2 16,-1 2 0-16,-1 1 0 0,-4-2 1 0,-4-5-1 15,-3 1 0-15,-4 0 0 0,0-3 1 0,-2-6-1 0,2 13 0 16,-6-8 0-16,0 3 1 0,-3 1-1 0,-3 1 0 16,-3-1 0-16,-3 0 1 0,-7-4-1 0,-1 5 0 15,-2-4 0-15,0 0 1 0,-2 3-1 0,0-4 0 16,2 2 0-16,5 2 1 0,6 0-1 0,2-4 1 0</inkml:trace>
  <inkml:trace contextRef="#ctx0" brushRef="#br0" timeOffset="60135.11">28657 4565 1569 0,'0'0'0'0,"0"0"0"16,4 5 0-16,-4-5 40 0,3 13-1 0</inkml:trace>
  <inkml:trace contextRef="#ctx0" brushRef="#br0" timeOffset="85229.57">22231 5775 1356 0,'1'-4'0'0,"-1"4"0"0,8-1 0 0,-8 1 18 0,4 0 0 0,-4 0 0 16,7 0 1-16,-7 0 69 15,6-4 0-15,-6 4 1 0,7-8 0 0,-7 8-16 0,8-9 0 0,-8 9-1 16,7-10 3-16,-7 10-32 15,11-14 2-15,-11 14 0 0,4-12 0 0,-4 12-19 0,-4-13 0 0,4 13-1 16,-7-13 2-16,7 13-5 0,-15-19 0 16,15 19 1-16,-24-21-1 0,24 21-3 0,-36-21 1 15,18 14-1-15,-3 5 2 0,1 2-5 0,-1 0 1 0,2 6 0 16,3 1 0-16,1 5-1 0,0 0-1 16,2 5 1-16,0 4 0 0,0 0-5 0,0-1 1 0,2 5 1 15,1-5-1-15,3 1-3 0,1 3 1 0,4-1-1 0,2-2 1 0,2-2-2 0,2 1 0 16,2-4 0-16,3 1 0 0,2-5-2 15,2 1 1-15,2-5 0 16,0-3 1-16,0-1-3 0,2-4 2 0,1-7-1 0,1 2 0 0,-1-4-1 0,1-3-1 16,2-4 1-16,-1 3 0 0,1-7 0 0,-1 0 0 15,-3-3 1-15,-2-1 0 0,-2 0-2 0,-2 0 2 0,0-6-1 32,-2 1 1-32,1-9-1 0,-5-2 0 0,1 2 0 0,0-4 0 0,-1 6 1 0,-1 0-1 0,-2 3 1 31,0 3 1-31,-1 1-2 0,1 1 2 0,0 7 0 0,0 4 0 0,-2 5-2 0,0 3 2 0,0 2-1 15,0 6 0 1,0 1-1-16,0 0 0 0,0 0 0 16,0 8 0-16,2 1-1 0,2 0 0 0,-1 8 1 0,-3 5-1 0,0 10 0 15,0 4 0-15,0 4 0 0,0-2 0 0,0 0-1 16,0 2 2-16,0 1-2 0,2-4 2 0,2 1-2 0,2-2 0 16,3-5 1-16,2-3-1 15,4-4-1-15,2-3 2 0,1-6-2 0,3-1 1 0,-3-5 0 16,3-2-1-16,-1-7 0 0,1 0 0 0,-1-7 0 15,3-2 0-15</inkml:trace>
  <inkml:trace contextRef="#ctx0" brushRef="#br0" timeOffset="85828.55">23071 5155 1897 0,'-4'-8'0'0,"4"8"0"0,-2-16 0 15,2 16 45-15,6-5 0 0,-6 5 0 0,0-12 1 0,0 12 30 16,-6-21 2-16,6 21-1 0,-7-16 0 16,7 16-33-16,-8 0 0 0,8 0 0 0,-9 0 1 0,9 0-25 0,-17 0 1 15,17 0 0-15,-26 9 1 0,26-9-4 16,-35 24 0-16,35-24 0 0,-24 21 0 0,24-21 0 0,-12 12 1 0,12-12-1 15,-7 9 1-15,7-9-1 16,-2 7 1-16,2-7-1 0,0 8 1 0,0-8-2 0,0 21-1 0,0-21 1 16,0 21 0-16,0-21-1 0,8 29-1 15,-3-8 1-15,-1-2 0 0,-4-1-3 0,-2 2 1 16,0-2-1-16,2 1 1 0,0 1-3 0,0 1 1 0,0 0 0 16,0 1 0-16,0 1-2 0,0 3 1 15,0-2-1-15,0 6 2 0,-2 6-4 0,0-2 1 0,1 3 0 16,-1-1 0-16,0 2-1 0,0-1 1 0,0-3 0 15,0 3 0-15,0-5-2 0,1 1 1 0,-1 4 0 0,0-3 0 16,2 6-2-16,0-2 1 0,0-5 0 16,0 0-1-16,2-4-1 0,1 1 1 0,1-3-1 0,-2-2 1 0,2-5-3 15,1-2 2-15,1-3-1 16,-1-1 1-16,3-2-3 0,-1 0 0 0,1-6 0 0,-3-3 2 0,3 0-3 16,1-3 1-16,4-3 0 15,4 0 1-15,0-3-3 0,3-2 1 0</inkml:trace>
  <inkml:trace contextRef="#ctx0" brushRef="#br0" timeOffset="86300.01">23296 5424 1947 0,'0'-4'0'0,"0"4"0"15,4-2 0-15,-4 2 63 16,4 2 1-16,-4-2 0 0,4 7 0 0,-4-7 23 0,3 5-1 0,-3-5 1 16,4 9-1-16,-4-9-44 15,7 24-1-15,-5-7 1 0,0 8-1 0,0-1-22 0,-2 5 0 0,0 4 0 16,-2 0 0-16,0-5-9 0,-3 1 2 16,1 1-1-16,2-3 0 0,2-1-3 0,0-5 0 0,2 0 0 15,4-4 1-15,1-1-3 0,1-4 1 16,-1 0 0-16,0-7 0 0,-7-5-2 0,12 4 1 15,-5-4-1-15,4-6 2 0,2 3-1 0,2-6-1 0,0-3 1 16,-2-3 0-16,2-6-2 0,2 3 1 0,-2-6-1 16,-2-3 1-16,-2 1-2 0,-2-4 0 0,-1-3 1 15,-3 4 0-15,-1 5-2 0,-2-1 2 0,-2 5-2 16,-2-1 1-16,0 9 1 0,0 0-1 0,0 3 1 0,2 2 0 16,0 7 0-16,0-2 1 0,0 2-1 15,0 6 1-15,0-6 1 0,0 6-1 0,0 0 1 0,0 6-1 0,0 12 3 16,0 5 1-16,2 1 0 0,2-2 0 0,0-3 1 15,-1 3 0-15,3-5 0 0,5-1 2 0,2 1-3 0,2-3 0 16,0 1 0-16,-2-2 1 0,-2-5-1 0,-1 2 0 16,-1-8 0-16,-2 1 1 0,1-2-2 0,-3-5-1 15,5-1 1 1,1-1 0-16,2-3-7 0,4-1 0 0</inkml:trace>
  <inkml:trace contextRef="#ctx0" brushRef="#br0" timeOffset="86763.74">23770 5225 1897 0,'0'0'0'0,"0"0"0"15,0 0 0-15,0 0 34 0,0 0-1 0,0 0 1 16,2 0 0-16,-2 0 25 0,7 0 2 16,-7 0-1-16,15 0 1 0,-15 0-10 0,28-2-1 0,-10 0 1 15,3 2-1-15,1-3-26 0,4-3-1 0,-1 3 1 16,-5-4 0-16,-1-2-4 0,-1 1 0 0,-1-4 0 0,0 3 0 15,-2 4-2-15,-2-2 1 0,-2 2 0 16,-4-2 0-16,-7 7-4 0,6-9 1 0,-6 9-2 0,4-3 2 0,-4 3-3 16,4-6 2-16,-4 6 0 15,3-5-1-15,-3 5-2 0,2 0 1 0,-2 0-1 0,-2 2 2 0,0 5-3 0,1 2 0 16,1 3 0 0,0 8 1-16,0 10-2 0,0 3 0 0,0 3 0 15,0-3 1-15,0-2 0 0,0 0 0 0,0-1 1 16,0 3-1-16,0 1-1 0,1 3 1 0,3-1-1 15,0 2 2-15,-2 3-2 0,0 4 0 0,-1 0 0 0,1-8 0 16,2 1-2-16,0-5 1 0,-1 3 0 0,1-3 0 16,0 2-1-16,0-3 1 0,-1 1 0 0,1-1 0 0,0-1-4 15,0 0 2-15,-3-5 0 0,-1-2-1 16,-3-3-2-16,-1-4 0 0,-2-1 1 0,-1-3-1 16,-1 3-2-16,-1-4 2 0,-4-5-1 0,-2 2 1 0,-3-1-2 15,-5 1 1-15,1 0 1 0,0-6-1 0,1 2-1 0,2 2 0 16,1-5 1-16,-3 0 0 15,1-1-1-15,1-1 2 0,4-1-2 0,0-3 1 0,4 1-2 16,2-1 2-16,9 4-1 0,-8-5 0 0,8 5-1 16,2-3 0-16</inkml:trace>
  <inkml:trace contextRef="#ctx0" brushRef="#br0" timeOffset="87028.76">24513 5671 2110 0,'9'0'0'0,"-9"0"0"0,17 0 0 15,-17 0 63-15,11-3 1 0,-11 3-1 16,28-9 1-16,-3 5 12 0,2 1 2 0,5 1-2 0,0-5 1 15,-2 2-38-15,-1 0 0 0,1 2-1 16,-2-1 1-16,-2 1-31 0,-1-1 0 0,-3 2 0 0,-3-1 0 0,-5-1-7 16,-2 4 1-16</inkml:trace>
  <inkml:trace contextRef="#ctx0" brushRef="#br0" timeOffset="87188.93">24552 5835 1934 0,'4'-1'0'0,"-4"1"0"15,9 3 0-15,-9-3 35 16,8 0 1-16,-8 0-1 0,20-3 1 0,-3 1 31 0,5-5 1 0,4 2 1 16,2 0-1-16,2-2-26 0,2 2 0 15,0-4 1-15,-1 2 0 0,1-5-30 0,0 3 1 0,-3 1-1 16,-3 4 2-16,-3 4-4 0,-3 0 1 0</inkml:trace>
  <inkml:trace contextRef="#ctx0" brushRef="#br0" timeOffset="87996.58">25866 5432 2940 0,'-4'9'0'0,"4"-9"0"0,0 15 0 0,0-15-5 0,0 0 2 15,0 0-2-15,-4-3 2 0,4 3 9 0,-3-3 0 16,3 3 1-16,-15 10 0 0,15-10 10 0,-30 29-1 0,13-11 1 0,-1-3 1 0,-1 6-10 15,0-4 0 1,-1 1 0-16,-1-3 1 0,-3-3-1 0,2 0 1 0,-4 1-2 0,0-5 2 0,-1 1-2 0,1-4 1 16,2 2 0-1,4-4 0-15,3-1-3 0,0-4 1 16,2-1 0-16,2-1 0 0,4 1-1 0,1 1 0 0,8 2 1 0,-7-8 0 16,3-3-3-16,0 3 1 0,3-1 1 15,-1-5-1-15,2-1 0 0,2-3-1 0,1 3 1 0,3-3-1 16,1 3-1-16,3-1 2 0,1 2-2 15,-2 6 1-15,-1-1-1 0,-3 6 1 0,-5 3-1 16,11-4 0-16,-11 4-1 0,12 4 1 0,-5-1 1 16,2 6-1-16,4-1-1 0,2 4 1 0,0 2-1 15,-2 2 2-15,0 1-2 0,2 0 0 0,2 3 0 16,-2-3 1-16,0 4-1 0,2 3 2 0,-3-3-2 0,1-2 1 16,-2 0-1-16,0 0 1 0,0 1 1 0,-1-4-1 15,-1 1 0-15,0-5 0 0,0 1 1 0,-1 0-1 16,-1 0 0-16,-2-1 0 0,3-7 1 0,3 2-1 15,3-4-1-15,3 2 1 0,-2-1 0 0,0-8 1 0,-1 1-2 16,3-2 1-16,0-2-1 0,-1 2 1 0,3-4 0 16,-1-3 0-16,-1-4 0 0,-2 2 0 0,-2-1 1 15,-1-6-1-15,-2-3 0 0,-5 0 0 0,-3-2-1 0,-4-7 2 16,-4 3-1-16,0-2 0 0,-1 2 0 16,-3 1 1-16,-3 1-1 0,-4-5 0 0,-2 4-1 0,-3-4 1 15,-1 3 1-15,1 6-1 0,-1 3 0 16,1 2 2-16,-1 6-2 0,3 4 1 0,3 5 1 0,0 8 0 0,4 5-1 15,2 3 2-15,3 5-5 0,2 4 0 16</inkml:trace>
  <inkml:trace contextRef="#ctx0" brushRef="#br0" timeOffset="88195.37">26458 5894 2248 0,'0'0'0'0,"0"0"0"0,0 9 0 16,0-9 36-16,-2 16 0 0,2-16 0 0,-5 20 0 15,5-20 11-15,-13 33 0 0,5-16 0 16,1 3 2-16,-1-1-18 0,1 0 1 0,-2 1-1 0,-4 5 1 0,-2-1-21 16,-2 2-1-16</inkml:trace>
  <inkml:trace contextRef="#ctx0" brushRef="#br0" timeOffset="136317.21">27487 5709 1281 0,'4'-2'0'0,"-4"2"0"0,13-1 0 0,-13 1 37 0,15 7 0 0,-15-7 0 15,11 0 0-15,-11 0 78 0,5-4 0 16,-5 4 0-16,4-9 0 0,-4 9-35 16,4-13 1-16,-4 13 0 0,3-19-1 0,-3 19-27 0,8-33 1 0,-8 33 0 15,6-30 0-15,-5 13-20 0,-1 1 2 16,-1 4-1-16,-1 0 1 0,-2 4-11 0,-2-5-1 0,-3 5 1 0,-4-1 1 15,-2 0-1-15,-2 1-1 16,-1 4 1-16,-1 1 1 0,-3 3-3 0,-1 3 1 0,1 1 0 0,1 4-1 16,5 1-4-16,1 3 0 15,0 2 0-15,0 5 2 0,2 2-5 0,2 0 1 0,3 3 0 0,3 2 1 0,1-5-2 16,2 3-1-16,2-3 1 16,2-1 0-16,2-2-4 0,1 1 2 0,5-5-1 0,1-2 1 0,4-4-4 0,0-1 0 15,1-3 0 1,3-3 1-16,3-2-3 0,3-3 1 0,1 1 0 0,0-2 0 0,0 1-4 0,0-5 2 15,-4-3 0 1,-1 0 0-16,-4-3-3 0,-4 1 1 0,-2-5-1 0,-2-2 2 0,-1-1-3 0,-5-3 0 0,1 1 1 16,0-4 0-1,-1 2 0-15,3-3 0 0,0 0 1 0,-3 1-1 16,1-2 1-16,0 1-1 0,0 1 1 0,-3-1-1 16,1 0 1-16,-2 4-1 0,-2 5 1 0,1 0-1 15,-1 10 1-15,0 3-1 0,2 7 1 0,-2-3-1 0,2 3 1 0,4 7-1 16,-4 1 1-16,0 8-1 15,0 6-1-15,0 10 1 0,0 0-1 0,0-2 2 0,0-4-3 0,0 1 1 0,3 3 1 16,3-4-1-16,3 5-1 0,2 2 0 16,-1-4 1-16,-1-1 0 0,0 1-1 0,1 1 2 0,1-1-2 0,0-5 1 15,0-3-1 1,0-3 1-16,-1-3-1 0,-3-1 0 0,3 2-2 0,-1-4 1 0</inkml:trace>
  <inkml:trace contextRef="#ctx0" brushRef="#br0" timeOffset="136794.43">28243 5193 2211 0,'4'-5'0'0,"-4"5"0"15,11-8 0-15,-11 8 41 0,13 0 0 0,-13 0 1 16,11-9-1-16,-11 9 22 0,4-16 1 0,-4 16-1 15,2-15 1-15,-2 15-28 0,-6-5 0 0,6 5 0 16,-13-9 0-16,13 9-27 0,-24-7 1 0,6 5 0 16,-3 1 0-16,-1 1-1 0,-4 0 1 0,-2 0-1 15,2 0 1-15,3 1-1 0,3 4 1 0,5-1 0 16,0-4 0-16,4 2-1 0,1-2 1 0,10 0-1 0,-9 0 1 16,9 0 1-16,0 7 0 0,0-7 0 0,0 5 0 15,0-5 0-15,6 7 2 0,1 1-2 0,2 6 1 16,3 5-3-16,1-1 1 0,0-1 0 0,-4 2 1 0,0-4-1 15,-1 3 1-15,-4-4-1 0,-1 1 1 0,-1 1 0 16,-2-6 1-16,-2 2-1 0,0 4 1 0,1 1-4 16,-1 2 1-16,0 2 0 0,0 1 0 0,-2 3-2 0,-1-1 1 15,-1 0-2-15,2 0 2 0,6 2-2 16,0-1-1-16,0 4 1 0,-2-1 0 0,-2 1-1 0,0 0 1 16,0 1-1-16,0-2 2 0,2-6-2 0,0 1-1 15,0-3 1-15,0 1 0 0,0-4 0 0,0 1-1 16,2-3 1-16,2-3-1 0,2 1 0 0,-1-8-1 0,-5-5 0 15,11 12 2-15,-11-12-3 0,12 5 1 0,-3-2 1 16,4 1-1-16,6-4-1 0,1 3 1 16,1-3-1-16,-3 0 1 0,1-3-2 0,-1-2 2 0,-1 1-1 15,-2 4 0-15,-4-3-1 0,-1-1 0 16</inkml:trace>
  <inkml:trace contextRef="#ctx0" brushRef="#br0" timeOffset="137206.25">28629 5313 2035 0,'6'-5'0'0,"-6"5"0"0,13-4 0 0,-13 4 56 0,5 7 1 15,-5-7 1-15,6 5-1 0,-6-5 35 16,11-8 1-16,-11 8-1 0,6-11 1 0,-6 11-53 0,1-1-1 15,-1 1 0-15,-1-4 2 0,1 4-27 0,-4 0 2 16,4 0 0-16,-22 9-1 0,-1 1-7 0,-5 4 0 0,2-2 0 16,0-3 0-16,2 3-3 15,1 0 1-15,3 0-1 0,3 2 2 0,4-2-2 0,2 0 0 0,5 0 0 16,3 0 0-16,5-6 2 16,3 0 1-16,6 0 0 0,4 2 0 0,8 3 0 0,5-1-1 0,-2 0 1 0,-2-1 1 15,-4 0 1-15,1-1 0 0,-3-1 1 0,1-1-1 16,0-1-1-16,-1-2 0 0,1 4 0 0,-2-2 0 15,-4 2-3-15,-2-2 2 16,-4 1 0-16,-3 1 0 0,-2 1-4 0,-2 1 2 16,-4 3-2-16,-1 0 2 0,-6 4-3 0,-3-3 2 0,-2 3-2 15,-3-2 2-15,-1-2-3 0,-1 0 0 0,-1 0 1 16,-2-5-1-16,1 2 0 0,1-6 0 0,-1 2 0 16,3-1 1-16,3-2-1 0,2 1 0 0,2-3 0 0,4 4 2 0,9-4-3 0,-4 0 0 15</inkml:trace>
  <inkml:trace contextRef="#ctx0" brushRef="#br0" timeOffset="137633.65">28823 5180 1972 0,'0'0'0'0,"0"0"0"0,0-4 0 0,0 4 54 0,0-5 0 0,0 5 0 16,7-4 0-1,-7 4 29-15,19-3 0 0,-19 3 0 0,33-3 0 0,-8 3-38 0,1 0 1 0,0 0 0 16,0 0 0 0,-2 0-34-16,0 3 1 0,-1-3-1 0,-3 0 0 15,-3 0-3-15,-2-3 1 0,-2 1-1 0,-4 2 1 0,-9 0-3 0,10 5 1 16,-10-5-1-16,3 0 1 0,-3 0-2 16,0 0 1-16,0 0 0 0,-3 3 1 0,3-3-1 15,-6 13 2-15,2-3 0 0,1 6 0 0,-3 8 3 16,0 3-1-16,3 3 0 0,1-8 0 0,0 1 2 15,0-4-1-15,2 3 0 0,2-1 1 0,3 3 0 0,3 2 2 16,-1 0-1-16,-1 2 1 0,0-4-3 0,1 0 2 16,0 2-2-16,-1 0 2 0,-2 2-3 0,0 0 1 15,-3-2-1-15,-1 0 2 0,-3-2-4 0,-1 0 1 16,-2-3-1-16,-1 0 1 0,-1-2-2 0,-1 0 0 0,0 0-1 16,-1-5 2-16,1-2-2 0,0-2 0 0,-2-1 0 15,-1-1 0-15,1-4-1 0,-2-2 1 0,-3 1-2 16,-5-3 2-16,-5 4-2 0,-4-4-1 0,2 0 1 15,0-4 0-15,0 4 0 0,0-5-1 0,6 1 1 16,3-3 0-16,6 2-4 0,2-2 2 0</inkml:trace>
  <inkml:trace contextRef="#ctx0" brushRef="#br0" timeOffset="137807.31">29468 5569 1985 0,'0'-4'0'0,"0"4"0"0,5-5 0 0,-5 5 46 16,6-3 1-16,-6 3-1 0,11-2 1 0,-11 2 33 16,20-3-1-16,-20 3 1 0,34 0 0 0,-12 0-38 15,2 0 1-15,3 0 0 0,-1 0-1 16,0 0-25-16,0 5 0 0</inkml:trace>
  <inkml:trace contextRef="#ctx0" brushRef="#br0" timeOffset="137956.69">29443 5763 1695 0,'-3'-2'0'0,"3"2"0"16,-2 5 0-16,2-5 50 0,-2 0-1 16,2 0 0-16,11 4 1 0,2-4 29 0,4 0 2 15,1 0 0-15,1-4 0 0,3 4-18 0,3 0-1 0,1 0 1 16,2-3 0-16,0 1-30 0,1 0-1 16,3 2 1-16,2 0 0 0,-1-1-15 0,1 1 0 0</inkml:trace>
  <inkml:trace contextRef="#ctx0" brushRef="#br0" timeOffset="138309">30353 5361 2009 0,'3'-7'0'0,"-3"7"0"0,4-3 0 15,-4 3 59-15,0 7-1 0,0-7 0 0,0 3 2 16,0-3 32-16,0 2 1 0,0-2 0 0,-2 3 0 15,2-3-53-15,-4 7-1 0,4-7 0 0,-16 23 2 16,1-1-27-16,-6 8 2 0,1-4 0 0,1 1-1 16,2-4 2-16,4 1 0 0,2 0 0 0,2 1 0 0,1-1-4 15,5 2 1-15,3 0-1 0,1 1 0 0,5-2 0 16,2-5 0-16,3 1 1 0,4 0-1 0,5-9-2 16,4-3 2-16,2-1-1 0,2-1 0 0,2-1 0 15,0-3-1-15,-4-1 0 0,2-2 0 0,0-2-2 0,-2-1 0 16,-2-3 0-16,1-1 1 0,-3-1-2 0,0-1 0 15,-1-6 0-15,-3 1 0 0,-1-7-1 0,-2 0-1 0,-4-3 1 16,-3 0 0-16,-5-4-2 0,-1-3 2 0,-2 3-1 16,-3-1 0-16,-5-1 0 0,-1 6 0 0,-4 3-1 15,0 2 1-15,-2 5-2 0,-2 6 2 16,0 1 0-16,-1 3-1 0,-1 4-3 0,0 4 1 0</inkml:trace>
  <inkml:trace contextRef="#ctx0" brushRef="#br0" timeOffset="143022.5">20848 7248 1143 0,'0'-9'0'0,"0"9"0"0,11-7 0 0,-11 7 27 0,21 7 1 0,-21-7 0 16,11-7 0 0,-11 7 81-16,-2-22 1 0,2 22-1 0,-4-23 1 0,4 23-24 0,0-10 1 0,0 10-1 15,0-4 2-15,0 4-29 16,0-5 2-16,0 5-2 0,0 0 2 0,0 0-22 0,0 0 1 0,0 0 1 0,8 14-1 16,-8-14-6-1,18 36-1-15,-8-10 1 0,-1 4 0 0,-2 2-7 0,-1 5 1 0,0-1 0 0,-1-3 0 16,3 2-3-16,1 1-1 15,-3-3 1-15,3-5 1 0,4-1-5 0,0-3 0 0,2 1 1 0,-6-5 0 0,4-2-4 16,2-4 1 0,-5-1-1-16,-1-4 1 0,0-2-4 0,0-5-1 15,-1-2 1-15,-3 0 1 0,-5 0-7 0,12-5 0 0,-7-4 0 16,3-2 1-16,1-2-5 0,0-3 2 0,1-5 0 16,-1-1 0-16,2-2-3 0,2-9 1 0,0 0-1 0,0-5 1 15,0 1-2-15,0-4 1 0,0 1 1 16,-1 2-1-16,-1 5 0 0,0 0-1 0,0 0 0 0,-2 6 1 0,-1 4-1 15,-3 4 1-15,1 5-1 16,-2 6 0-16,-4 8 0 0,4-4 0 0,-4 4 0 16,5 4 1-16,-5-4-2 0,15 13 1 0</inkml:trace>
  <inkml:trace contextRef="#ctx0" brushRef="#br0" timeOffset="143329.1">21606 7604 1997 0,'0'-2'0'0,"0"2"0"0,6 2 0 0,-6-2 52 0,13 7 0 15,-13-7 1-15,9 3 0 0,-9-3 30 16,2 4 0-16,-2-4 0 0,0 5 0 0,0-5-32 0,-2 9-1 15,2-9 1-15,-5 33 0 0,-1-7-27 0,-1 6 0 16,-1 1 1-16,3-3 0 0,1-3-8 0,0-1-1 16,0-1 1-16,1-3 0 0,-1-3-1 0,2 2 1 0,2 0-1 15,-2-2 1-15,0-5-2 0,2-1 1 16,0-2-2-16,0-4 2 0,0-7-5 0,0 5 1 0,0-5 0 16,0 3 0-16,0-3-4 0,0 0 1 15</inkml:trace>
  <inkml:trace contextRef="#ctx0" brushRef="#br0" timeOffset="143555.71">21362 7611 1997 0,'-3'0'0'0,"3"0"0"0,7 3 0 0,-7-3 49 16,17 9 2-16,-17-9-2 0,17 9 2 0,-17-9 26 15,11-4 2-15,-11 4-1 0,18-5 1 16,-18 5-34-16,36-9 0 0,-14 6 0 0,-1-2-1 0,-1-4-28 15,1 2 0-15,3-1 0 0,4-1 0 0,3 0-4 16,5-1 0-16,-4 0 0 0,-3 3 1 0,-1-2-4 0,-2 2 0 16,-3 2 0-16,-6-4 0 0,-6 6-4 15,-8-4 2-15,-3 7 0 0,-1-5-1 0,1 5-2 0,-10 0-1 0</inkml:trace>
  <inkml:trace contextRef="#ctx0" brushRef="#br0" timeOffset="144184.94">22178 7196 1332 0,'0'0'0'16,"0"0"0"-16,0 1 0 0,0-1 105 0,2 9 2 0,-2-9-1 15,8 9 1-15,-8-9 7 0,3-4 2 0,-3 4-1 16,15-5 1-16,-15 5-54 0,38-12 1 0,-14 3-1 0,2-1 1 0,6 3-29 0,1 0 0 16,-3 0-1-1,-6 2 1-15,-3 0-9 0,-3 5 0 0,-3-4 0 16,-2 1 1-16,-5 1-10 0,-3 2 1 0</inkml:trace>
  <inkml:trace contextRef="#ctx0" brushRef="#br0" timeOffset="144318.87">22249 7429 1897 0,'4'0'0'0,"-4"0"0"0,9 0 0 15,-9 0 47-15,8-5 2 0,-8 5-2 0,26-7 1 16,0 0 29-16,4-3 2 0,0-6-1 0,-1 4 1 16,1 4-40-16,0-6 1 0</inkml:trace>
  <inkml:trace contextRef="#ctx0" brushRef="#br0" timeOffset="148632.54">23302 6839 1733 0,'4'-12'0'0,"-4"12"0"16,9-16 0-16,-9 16 51 0,7-1 0 0,-7 1 0 16,4 0 1-16,-4 0 51 0,2-11 1 0,-2 11-1 15,-4-8 2-15,4 8-49 0,-3 0 0 16,3 0 0-16,-6-2 0 0,6 2-28 0,-15-3 1 0,15 3-1 16,-33 5 2-16,8 2-9 0,-4 1 0 0,-1 4 1 15,4 2-1-15,1 2-5 0,5-1-1 0,3 3 1 16,4 1 1-16,6 2-6 0,5 1 1 0,4-1 0 15,3 0 0-15,5-2-3 0,1 1 0 0,4 1 0 0,1-4 1 0,3 1-1 16,2 1 0-16,1-5 0 16,0 1 0-16,1-3-2 0,1 2 1 0,-2 0-1 15,-3 0 1-15,-4 0 1 0,-4-2 1 0,-4 0 0 0,-5-2 1 16,-2-1-2-16,-3 0 1 0,-3 3 0 16,-3-4 0-16,-4 4-1 0,-2 1 1 0,-2-3 0 0,-2 4 0 15,-3-2-2-15,-4-2 1 0,-2 1 0 0,2-1 0 0,3-1-4 16,1 1 2-16,3-5 0 0,6 0 0 0,13-5-2 0,-5 4 1 15,5-4 0-15,4 0-1 0,-4 0 1 16,3-4 0-16,-3 4 0 0,21-5 1 0,3 2-2 0,6-2 1 0,0 1 0 16,-1 4 0-1,-1 4 0-15,-2-1 0 0,-3 6-1 0,-5 3 1 0,-1-2-2 0,-4 4 2 0,-3 3 0 16,-3-3-1-16,-1 5 1 16,-3-1-1-16,-3 2 1 0,-2 1 1 0,-3 0-2 0,-3 0 1 0,1-2 0 15,-2-2-1-15,-1-3 1 16,1 0-1-16,2 0 1 0,1-2 0 0,2-7-2 0,4-2 1 0,0-3-1 15,0 5 1-15,0-5-2 0,6 4 0 16,1-1 1-16,3-3 0 0,3 0-2 0,2-3 2 16</inkml:trace>
  <inkml:trace contextRef="#ctx0" brushRef="#br0" timeOffset="149264.47">24332 6851 1670 0,'-3'-8'0'0,"3"8"0"15,0-16 0-15,0 16 88 0,3 0 0 16,-3 0-1-16,0-12 1 0,0 12 24 16,0-26 0-16,0 26 0 0,2-31 2 0,-2 31-62 0,13-14 2 15,-13 14 0-15,15-12 0 0,-15 12-27 0,21-12 1 16,-21 12-1-16,26-5 1 0,-26 5-11 0,26 5 0 0,-26-5-1 15,22 17 1-15,-22-17-3 0,19 28 0 16,-12-11 1-16,-1 0-1 0,-2 2-3 16,-3 2 0-16,-1 3 0 0,-1-3 0 0,-3 3-2 0,-2 2 0 15,-1 0 0-15,-1-1 0 0,1-3-2 0,-1 1 1 16,1 1 0-16,0-3-1 0,1-4-1 0,0-2 1 16,3 1-1-16,3-2 1 0,3-2-2 0,3-5 0 15,0 2 0-15,-3-4 0 0,1 2 0 0,0 1-1 16,1 3 1-16,5-1 1 0,-1-5-3 0,0 2 1 0,1 2 0 15,-1-6 0-15,0 6-2 0,1-4 2 0,-1 0-1 16,-2 2 1-16,1 0-3 0,-1 2 1 0,-1-4 0 16,-1 2 0-16,1 2 0 0,-2-1-1 0,-2 4 0 15,-1-3 0-15,1 3-1 0,0 0 1 0,0 2 0 16,0 2 0-16,0 1-1 0,0 2 1 0,-1 2 1 16,-1-7-1-16,-1 1-1 0,-1-6 1 0,0-1 0 15,-2 1 0-15,-1 0-1 0,-3 1 1 0,-1-1 0 0,-2-1 0 16,-4 1-1-16,0 3 1 0,0 0 1 0,-2 0-1 15,-1-3-1-15,1 3 1 0,2-5-1 0,2 2 1 16,2-1 0-16,3-6 0 0,8-2 0 0,-9 4 0 16,9-4-1-16,-4 3 0 0</inkml:trace>
  <inkml:trace contextRef="#ctx0" brushRef="#br0" timeOffset="149736.34">25245 7054 1985 0,'-9'-5'0'0,"9"5"0"0,-11-2 0 0,11 2 59 0,-4 7 2 0,4-7-2 15,-19 8 2-15,19-8 27 0,-39 13 2 0,19-7 0 16,5 8 0-16,0 2-51 0,2-2 0 16,2 1 1-16,2 3-1 0,1-1-20 0,2 2 1 0,5-3 0 15,1 1 1-15,1-5-5 0,5-2 1 0,0 1 0 16,-3-6 0-16,-3-5-3 0,13 10 1 0,-3-5 0 15,1-1 0-15,0-2-2 0,0 1 0 0,2-3 0 16,-1 0 0-16,-1 0-3 0,0-5 0 0,0 1 0 0,0-4 2 0,0-1-4 16,1-1 3-16,-1-1-1 15,-2-1 0-15,0 0-1 0,1-3 0 0,-1 2 0 0,-2 1 1 0,-1 0-2 16,0 0 0-16,-1 3-1 16,-1 4 1-16,-4 5-1 0,7-12 1 0,-7 12-1 0,6-8 0 0,-6 8-1 0,4-4 1 15,-4 4-2 1,9 4 2-16,-1-3 0 0,-1 3 0 0,0 3-1 0,3 5 1 0,3 0 0 0,2 5 1 15,-2 0-2-15,-4 1 2 16,0 1-1-16,-1-5 1 0,-3 1 0 0,-1-3 0 0,-4-3-2 0,0-2 2 16,0-7-1-16,-2 9 1 0,2-9-3 15,-3 8 2-15,3-8 0 0,-4 4 0 0,4-4-3 0,-4 5 2 0,4-5-2 16,-4-5 2-16,4 5-2 0,-5-9 1 16,3 2-1-16,2-10 2 0,4-6-2 15,1 1 1-15,8-2-1 0,4-2 1 0,7 3-1 0,6 2 2 0,5 2-1 16,6 0 1-16,8-1-3 15,1-1 2-15</inkml:trace>
  <inkml:trace contextRef="#ctx0" brushRef="#br0" timeOffset="150127.73">26544 6971 2236 0,'2'-4'0'0,"-2"4"0"0,9-14 0 0,-9 14 57 0,2-10 2 16,-2 10-1 0,-5-12 0-16,5 12 11 0,-14-14-1 0,14 14 1 15,-20-12-1-15,20 12-33 0,-28 2 1 0,9 5 0 0,-1 1 0 16,-4 8-26-16,-4-1 1 0,2 4 0 16,1 2 0-16,3 2-2 0,2 3 0 0,1-6 0 0,2 5 0 0,4-5 3 15,2 5 0-15,2-5-1 16,1 1 1-16,3 0 5 0,1-7 0 0,4 0 0 0,4-1 0 0,3 0-1 0,2-1 0 15,4-7 1 1,4 2 0-16,4-5-1 0,1-1-1 0,4 1 1 0,2-4 1 0,2-1-5 0,2-6 1 0,1 2-1 16,-1-1 0-1,-1-1-3-15,3-1 1 0,-4 1 1 0,-6-3-1 0,-4 0-3 0,-3 1 1 0,-6-6 0 16,-1 1 1 0,-5-4-3-16,-3-5-1 0,-4 1 1 0,-3-2 1 0,-5-1-3 0,-1 1 2 0,-4 1-1 15,-3 1 1-15,-7 7-3 16,-1-2 2-16,0 5-1 0,-2 5 1 0,-1 6-2 15,-1 3 2-15,6 3-1 0,5 2 1 0,6 8-5 0,5 2 1 16</inkml:trace>
  <inkml:trace contextRef="#ctx0" brushRef="#br0" timeOffset="150398.26">26555 6452 1922 0,'-3'-9'0'0,"3"9"0"15,-10-12 0-15,10 12 46 0,-4 3 0 0,4-3 0 0,-1 0 1 0,1 0 27 16,5 0 1 0,-5 0 0-16,6 2 1 0,-6-2-23 0,5 12 2 0,-1 7-1 0,0 7 1 0,0 12-26 0,-1 11 1 15,-3-4-1 1,-3 0 0-16,-5-4-3 0,-3 1 1 0,0 3 0 16,-2 1 0-16,0 8-2 0,-4 3 2 0,2 0-1 15,2-3 1-15,0-4-2 0,-2 0-1 0,2 2 1 0,2-2 0 0,1-3-2 0,1 5 1 0,2-2 0 31,1-3 0-31,2-4-5 0,2-5 2 0,1-1-2 16,-3-5 1-16,-2 1-3 0,1-3-1 0,-1-6 1 16,2 0 1-16,4-1-7 0,0 1 1 0</inkml:trace>
  <inkml:trace contextRef="#ctx0" brushRef="#br0" timeOffset="150563.6">27323 7388 2009 0,'0'0'0'0,"0"0"0"0,2-4 0 0,-2 4 61 0,3 0 1 15,-3 0-1-15,0-3 1 0,0 3 28 0,0 0 1 16,0 0-1-16,0 0 0 0,0 0-42 0,6 0-1 16</inkml:trace>
  <inkml:trace contextRef="#ctx0" brushRef="#br0" timeOffset="155127.29">19438 8580 1293 0,'-2'-7'0'16,"2"7"0"-16,2-3 0 0,-2 3 76 16,7-2 0-16,-7 2-1 0,4-5 1 0,-4 5 43 0,-2-14 1 15,2 14-1-15,-4-12 1 16,4 12-43-16,-4-2 0 0,4 2-1 0,0 9 2 0,0-9-28 0,-3 29 2 0,3-5-1 16,0 9 0-1,-2 4-16-15,0 6 1 0,2-2-1 0,2-4 1 0,2-1-10 0,1-1 1 0,-3-2 0 16,2-2 0-16,-2-7-7 15,-1 0 2-15,3-3-2 0,2-4 1 0,-1-5-4 0,1-3 1 0,-6-9 0 16,11 4 0-16,-11-4-6 0,15-7 2 16,-6-2-2-16,3-3 2 0,1-5-4 0,3-3 0 15,-1 0 0-15,-4-3 0 0,-1 1-3 0,-1-1 1 0,0 2-2 16,-1 2 2-16,-3 2-3 0,1 2 0 16,1 2 1-16,1 5 0 0,-8 8-2 0,6-4 1 0,-6 4-1 15,9 7 2-15,0-3-3 0,0 4 0 0,3 4 1 16,1 2 0-16,5 5 0 0,1 2-1 0,0 0 0 0,-1-4 2 0,1-1-2 15,-1-2 2-15,3-2-2 16,-2-2 2-16,1-1-2 0,4-1 1 0,-5-4 0 0,0-2 0 0,-8-2 0 16,-2-2-1-16,-9 2 0 15,9-4 1-15,-9 4-2 0,4-5 1 0,-4 5 0 0,-2-14 0 0,-3 2-2 0,-3-2 1 16,-1-5-1 0,0-1 2-16,-6-3-2 0,0-5 0 0,0 2 0 0,0 2 0 0,2-3-1 0,0-3 1 15,5 4 0 1,-3 5 0-16,6 6-1 0,3 3 2 0,-2 3-2 0,4 4 1 0,0 5-1 0,6 2 0 15,3 5 0-15,6-2 1 16,11 5-1-16,8 0 0 0,-1-1 0 0,-1-2 1 0,-1-5-1 0,1-2 0 0,-2-5 0 16,-2-4 1-16,-2-3-1 15,-6-2 0-15,5-2 0 0,-1-1 1 0,0-2-1 16,2-2 0-16,-2-1 0 0,-5-1 1 0,-4 1-1 0,-4-2 0 16,-3 3 0-16,-5-7 0 0,-5-1 0 15,-1-1 0-15,-3-3 0 0,-3-3 0 0,-2 0 0 0,-2-4 0 0,0 4 0 16,1 6 0-16,-3 6 0 0,2 7 0 15,0 10 0-15,0 2 0 0,2 13 0 0,4 3 0 16,5 9 0-16,-4 5 0 0,3 11 0 0,-1 5 0 16,0 4 0-16,2 0 0 0,2 0 0 0,0 2 0 0,0 2 0 0,-4-4 0 0,4 0 0 15,4 1 0 1,-2-4 0-16,2-1 1 0,0-3-1 0,-1-3 0 0,3-4 0 0,-4-3 2 0,1-4-2 16,1-7 0-1,0-1 0-15,-2-7 1 0,-2-9-1 0,-2 7 0 0,2-7 0 0,0 1 1 0,0-1-1 0,0-1 0 16,0 1 0-1,2-11 1-15,3 3-1 0,3-10 0 0,1-3 0 16,2-3 1-16,4-5-1 0,2-2 0 0,0 1 0 16,-2 4 1-16,-2 7-1 0,0 5 0 0,2 2 0 15,1 5 0-15,1 6 0 0,-2 2 0 0,0 6 0 0,-2 5 0 16,0 2 0-16,-4 5 0 0,1 2 0 16,-1 2 1-16,0-3-1 0,1 1 0 0,-1 2 0 0,-2-6 0 0,-1 0 0 15,0 2 0-15,1-5 0 16,0 2 1-16,-1-8-1 0,0-1 0 0,-6-7 0 0,7 9 2 0,-7-9-2 0,8 2 0 15,-8-2 0-15,7 0 0 16,-7 0 0-16,7-2 0 0,-7 2 0 0,8-7 0 16,-8 7 0-16,15-14 0 0,-4 2 0 0,0-4 0 15,0-1 0-15,2-2 0 0,0 2 0 0,-1 3 0 16,-3 4 0-16,0 4 0 0,-1-1 0 0,-3 6 0 16,-5 1 0-16,10 5 0 0,-10-5 0 0,7 7 0 0,-7-7 0 15,13 14 0-15,-5-2 0 0,-1 0 0 0,4 0-2 16,2 0 2-16,2 0 0 0,0-7 0 0,-7-1-1 15,3-2 1-15,-2-1 0 0,4 1 0 0,2-2-1 0,0-2 1 16</inkml:trace>
  <inkml:trace contextRef="#ctx0" brushRef="#br0" timeOffset="155261.34">20844 8374 1972 0,'-7'-3'0'0,"7"3"0"16,-8 0 0-16,8 0 36 0,8 12 1 0,-8-12-1 15,7 8 1-15,-7-8 27 0,4 7 0 0,-4-7 0 16,21 21 0-16,1 0-34 0,2 5 2 0</inkml:trace>
  <inkml:trace contextRef="#ctx0" brushRef="#br0" timeOffset="155727.87">21072 8815 1960 0,'3'0'0'0,"-3"0"0"0,12 0 0 0,-12 0 24 16,7 0-1-16,-7 0 1 0,17-6 0 0,-17 6 38 16,28-30 1-16,-13 13-1 0,0-4 0 0,1 0-9 15,3-3 1-15,-2-2 0 0,-2 0 0 0,-2-2-23 0,-2 1 2 16,-2-3-1-16,-1-3 1 0,-5 2-3 16,1 2 2-16,-2-4-2 0,-2-2 1 0,-4-1-6 0,0-2 1 15,1 5-1-15,-3 5 0 0,-1 8-4 0,-1 4-1 16,1 7 0-16,-1 4 1 0,8 5-4 0,-11 9 1 0,4 6 0 15,-3 6 0-15,-3 9-5 0,-3 4 2 0,3 3 0 16,3-1-1-16,5 0 0 0,3 2-1 0,2-5 1 16,0 4-1-16,0-3-2 0,0-1 2 15,5 0-1-15,1 0 0 0,7 0-3 0,2 0 1 0,4-7 0 16,-1-4 1-16,1-3-4 0,-1-3 1 16,3-6 0-16,3-1 1 0,4-4-2 0,2-2 0 0,-2-6-1 15,-2-4 2-15,-6-2-1 0,3-3 1 16,-3-2-2-16,-3-1 2 0,-2 1-1 0,-2-7 0 0,0 2 0 0,-2-2-1 15,-1 1 0-15,-1-3 1 0,-2 1-2 16,-1-1 2-16,-1 1-3 0,-1-1 1 16,-2 6-1-16,-2 3 2 0,-4 5-3 0,1 6 2 0,3 3-2 15,-12 2 2-15,5 6-2 0,-2 1 0 0,-1 5 1 16,-1 6 0-16,0 6-1 0,-2 6 0 0,4-1 0 0,3-2 1 16,6 1-3-16,4-6 1 0,3-3 0 15,4-4 1-15,6-2-2 0,4-2 0 0,7-8 0 0,5-2 0 0,8-3-1 16,4-3 1-16</inkml:trace>
  <inkml:trace contextRef="#ctx0" brushRef="#br0" timeOffset="156433.37">22894 8430 1470 0,'0'-11'0'16,"0"11"0"-16,4-21 0 15,-4 21 99-15,5-20 1 0,-5 20 0 0,6-32 0 16,-2 12-17-16,-1-5 0 0,1 6 0 0,-2 6 0 0,0 4-33 15,0 4 0-15,-2 5-1 0,3 0 2 16,-3 0-24-16,0 3 1 0,0 6-1 0,0 8 1 0,0 11-6 16,2 8 1-16,2 2-1 0,0-5 2 0,-3 4-1 15,1-3 1-15,2 2 0 0,2 3-1 0,1 0-2 16,2 1 1-16,3-4-1 0,-1 1 0 0,2-8 0 0,0-1-1 16,6-7 0-16,-1-1 0 0,1-7-4 0,1-8 0 15,-1-2-1-15,-4-3 2 0,-2-7-2 0,-4-1-1 16,0-4 1-16,3-2 1 0,1-7-4 0,2-3 0 15,0-6 1-15,-2 3 0 0,0-3-2 0,0-3 1 0,0 4-1 16,0-4 1-16,2 2 1 0,1 0 0 0,-1 1 0 16,-3-1 1-16,-3 2-3 0,0-4 1 0,0 7 1 15,1 3-1-15,-3 6-2 0,1 3 1 0,-1 6 1 16,1 4-1-16,1 8-4 0,0 2 1 0</inkml:trace>
  <inkml:trace contextRef="#ctx0" brushRef="#br0" timeOffset="156627.41">23801 8506 2173 0,'0'0'0'0,"0"0"0"16,0 1 0-16,0-1 61 0,0-1-1 0,0 1 1 0,10-7 0 0,-10 7 26 15,26-9 1-15,-4 2-1 0,6 2 1 16,6 0-43-16,5 1-1 0,4-3 1 0,3 2 0 0,4 2-29 0,8 3 0 15,-6 0-1-15,-9 0 2 0,-9 2-8 16,-6 3 0-16</inkml:trace>
  <inkml:trace contextRef="#ctx0" brushRef="#br0" timeOffset="156793.84">23798 8738 1695 0,'-2'3'0'0,"2"-3"0"0,0 9 0 0,0-9 46 0,11 8 1 16,-11-8 0-16,15-1 1 0,-15 1 30 0,22-7 2 0,-3-2-2 15,3-3 2-15,10 0-32 0,5-7 2 0,6 1-2 16,2 5 1-16,3 1-24 0,8-1 1 16,-6 5-2-16,-5-4 2 0,-10 3-8 0,-5 6 1 0,-6-3 0 0,-3 5 0 15,-6-1-4-15,-6-2 0 0</inkml:trace>
  <inkml:trace contextRef="#ctx0" brushRef="#br0" timeOffset="157077.19">23984 8052 1947 0,'0'-12'0'15,"0"12"0"-15,4-14 0 0,-4 14 24 16,7 7 2-16,-7-7 0 0,4 4 0 16,-4-4 17-16,2-5 2 0,-2 5-1 0,0 0 1 0,0 0 4 0,0 0 2 15,0 0-2-15,0 17 2 16,3 7-19-16,3 2 1 0,1 5-1 0,-1 4 1 0,-2 5-1 0,0 3 1 0,-1 2-1 15,3 0 2-15,1 3-4 0,1 6 1 16,-3-4-1-16,-1-1 1 0,0 2-4 0,-2 3 0 0,-1-2 0 16,1-3 1-16,0-3-5 15,-2-1 0-15,0 0 0 0,0-7 0 0,-2-5-4 0,-1-3 0 0,-1-6 1 16,-2 0-1-16,-1-3-3 0,-1-6 1 16,5-2 0-16,5 0 0 0,5-4-5 0,2-2 1 0</inkml:trace>
  <inkml:trace contextRef="#ctx0" brushRef="#br0" timeOffset="157432.65">24692 8251 1859 0,'-4'-5'0'0,"4"5"0"15,0-9 0-15,0 9 46 0,4 0 0 0,-4 0 0 0,4 4 0 0,-4-4-1 16,2 5 0-16,-2-5 0 15,5 12 0-15,-5-12 25 0,17 30 2 0,-6-6-1 0,0 5 1 0,0 4-29 0,1 4 2 16,-3 1 0 0,-2-4 0-16,-1 1-11 0,0-1 0 0,-3 3 1 0,-1-4 0 0,0 0-7 0,-2-1 0 15,2-2 0 1,0-2 0-16,0-3-9 0,-1-7 2 0,-1-1-1 0,0-5 0 0,0-1-5 0,0-10 0 0,0-1 1 16,0 2 0-1,0-2-5-15,6-2 0 0,-6 2 0 0,13-8 2 0,-4-3-4 0,3-3 0 0,1-3 0 16,0-7 1-1,0-7-2-15,0-6 1 0,2 1 0 0,1 1 0 0,-1 1-4 0,0-1 2 0,0 2 0 0,2-3-1 16,2-2 1 0,-1-4 0-16,-1-1 0 0,0 3-1 0,-2 4 0 15,0 0 1-15,-2 6-2 0,-2 9 2 0,-4 9-1 0,-1 7-1 16,-6 5 1-16,7 9 0 0,-5-4-1 16,0 7-1-16</inkml:trace>
  <inkml:trace contextRef="#ctx0" brushRef="#br0" timeOffset="157729.25">25381 8680 1168 0,'0'0'0'0,"0"0"0"16,4-1 0-16,-4 1 85 0,4 0 0 0,-4 0 1 15,4 0-1-15,-4 0 36 0,1 1 0 0,-1-1 0 16,0 13 1-16,0-13-52 0,0 15 1 0,0-15 0 16,0 33 1-16,-1-7-26 0,-1 3 0 0,-2 3 0 15,0-3 0-15,-1-1-12 0,-1-2 2 0,0-6-1 16,1 5 1-16,-1-5-3 0,3-2-1 0,1-1 1 0,0 2 0 16,0-5-4-16,2 1 1 0,0-2-1 0,0-8 1 15,0-5-11-15,0 8 0 0,0-8 0 0,0 7 0 0,0-7-7 16,0 6-1-16</inkml:trace>
  <inkml:trace contextRef="#ctx0" brushRef="#br0" timeOffset="157936.87">25141 8703 1960 0,'0'0'0'0,"0"0"0"0,4 0 0 0,-4 0 50 0,9 0 1 0,-9 0-1 16,15-2 1-16,-15 2 33 0,22-3 0 15,-22 3 0-15,38-7 2 0,-16 3-38 0,4 1 0 0,2-1 1 16,-2-1-1-16,0 0-22 0,0 2-1 0,0-4 1 16,0 2 0-16,0-1-2 0,2 1 0 0,0 3 1 15,-3-1 0-15,-3 1-6 0,-2 0 1 0,-5 2-1 16,-5 2 1-16,-10-2-4 0,-2 9 0 0</inkml:trace>
  <inkml:trace contextRef="#ctx0" brushRef="#br0" timeOffset="182795.84">19624 9847 564 0,'2'-9'0'16,"-2"9"0"-16,7-10 0 0,-7 10 65 0,10 7 0 16,-10-7 0-16,9 0 1 0,-9 0 32 15,2-12 1-15,-2 12 0 0,0-25-1 0,2 8-2 0,3-7 0 0,1 3 1 16,-3 2-1-16,1 5-13 0,2 6 0 16,-1-1 0-16,-1 5 2 0,-4 4-41 0,-2-5 2 0,2 5 0 15,-2 0 0-15,2 0 2 0,0 0-1 16,0 7 0-16,0 9 1 0,0 11-1 0,0 3 1 0,4 3 1 0,-2 1-1 15,-4 3-5-15,0-1-1 16,2 2 1-16,2 2 1 0,2 1-5 0,0 3 0 0,-1-1 1 0,1-8 0 0,0-3-10 16,-1-2 2-16,1-4-1 15,-2 0 0-15,0-9-8 0,-2 0 0 0,-2-4 1 0,0-5 0 0,2-8-5 0,-2 5 0 16,2-5 0 0,-2-1 0-16,2 1-4 0,-3-4-1 0,-1-3 1 0,0-5 0 0,-1-9-3 0,-3-3-1 15,1-4 0 1,1-4 0-16,2-6-1 0,1-4 0 0,-1-1 1 0,2-4 0 0,0-1-3 0,0-4 1 0,2 0 0 15,0-2 0 1,-1-1-4-16,1-1 2 0,1 10-1 0,-1 4 0 0,-1 6-1 0,-1 6-1 0,4 6 1 16,-1 7 0-16,1 8-1 15,0 2 0-15,-2 7 0 0,9-2 0 16,-1 8-2-16,1-3 2 0,8 8-1 0,2 2 0 0,7 8-1 0,5 3 0 16,5 2-1-16,-5-1 1 0,5 4-1 15,-3-1 0-15,-3-2 1 0,-2 1-1 0,-5-1-1 0,-5 0 1 0,-5 2 0 16,-5-6 0-16,-10 1-1 15,-8-1 0-15,-6-3 0 0,-9 2 0 0,-8-4-1 0,-8 3 0 0,-4-1 0 16,6-4 1-16,-2 2-1 0,-2 2-1 16,8-3 1-16,7 1 0 0,9 1-1 0,8-3 0 0,7-3-1 0,10-3 2 15,11-4-2 1,1-1 1-16</inkml:trace>
  <inkml:trace contextRef="#ctx0" brushRef="#br0" timeOffset="183011.1">20039 9971 2135 0,'0'0'0'0,"0"0"0"15,0 0 0-15,0 0 53 0,6 4 1 0,-6-4-2 16,4 5 2-16,-4-5 33 0,3 12 0 0,-3-12 1 16,10 33-1-16,-3-9-35 0,1 6-1 0,-3-4 1 15,-1 1 0-15,0-6-30 0,1 0 1 0,-3 0-1 16,2-2 2-16,1-2-9 0,3-1 1 0,1-3 0 15,1-4 1-15,-1-4-6 0,0-3 0 0,-3-2 0 0,3-3 2 16,4-3-8-16,0-1 2 0</inkml:trace>
  <inkml:trace contextRef="#ctx0" brushRef="#br0" timeOffset="183130.58">20244 9669 2236 0,'-3'-6'0'0,"3"6"0"0,3-1 0 0,-3 1 42 16,15 12 0-16,-15-12 1 0,23 8-1 0,-23-8 26 0,18 4 0 15,-18-4 0-15,39 14 0 0,-7-2-38 16,9 3 1-16</inkml:trace>
  <inkml:trace contextRef="#ctx0" brushRef="#br0" timeOffset="183868.63">20598 9971 1758 0,'0'-3'0'0,"0"3"0"0,6 3 0 0,-6-3 35 16,9 0 1-16,-9 0-2 16,13 0 2-16,-13 0 34 0,12-8 0 0,-12 8-1 0,7-7 2 15,-7 7-26-15,9-2 0 0,-9 2-1 16,4-3 1-16,-4 3-19 0,2-4 1 0,-2 4 0 0,0-1 0 0,0 1-2 0,0 0 0 16,0 0 0-1,0-2 1-15,0 2-2 0,0 0-1 0,0 0 1 0,-2-2-1 0,2 2 0 0,-4 0 0 16,4 0 1-1,-11 0-1-15,11 0 5 0,-26 4 2 0,26-4-2 0,-37 13 1 0,18-1 0 0,0 4 1 16,3 1 1-16,3 4-1 0,5-2-4 16,1 7 1-16,3-3 0 0,4-1 0 15,2-1-4-15,2 0 1 0,1-1-1 0,3-4 1 0,3 1-7 0,-2-6 1 16,4-1 0-16,2-1-1 16,4-4-3-16,-4-3 1 0,3-2-1 0,7-4 1 0,4 1-4 15,3-6 1-15,0 0 1 0,-3-1-1 0,-1-2-6 16,0-2-1-16,-2-3 1 0,-1-2-1 0,-1-2-2 0,-4-2 0 0,3-1-1 15,-5-7 2-15,-3-2-4 0,0-1 0 16,-2 1 0-16,0-7 1 0,-5 0-2 0,-3-1 1 0,1 1 0 16,-6 2 0-16,0 1-3 15,0-2 2-15,-4 9-1 0,0 4 1 0,1 9-2 0,-1 6-1 0,4 11 1 0,-7-3-1 0,7 3 1 16,-6 14 0 0,2 3-1-16,-1 6 1 0,-3 8 2 0,-1 3 0 0,1 3 0 0,5-1-1 0,3-1 2 15,2 1 0 1,1 0 0-16,1-3 0 0,2 2 2 0,1-4 0 0,1 0 0 0,-1 0 0 0,2-5 3 0,-3 2-1 31,1-4 1-31,1-3 0 0,-3-4 2 0,1-5 0 0,0-3 0 16,-1-4 0-16,-5-5 1 0,6 2 0 0,-6-2 0 15,7-3 0-15,-7 3-3 0,8-11 2 0,-3-1 0 16,5-7 0-16,1-5-3 0,2-7 2 0,0-2-2 0,-2-2 2 0,0-1-2 16,0-1 1-16,2 3-1 15,2-1 1-15,4 4-2 0,0 2 1 0,-3 8-1 16,-4 0 1-16,-7 9-1 0,-3 3 0 0,-2 9 0 15,-4-8 1-15,4 8-2 0,-3 5 1 0,-7 4 1 16,-5 6-1-16,-5 6-1 0,-6 1 2 0,3 4-1 16,1 0 0-16,7-1 0 0,-4-1 0 0,6 2-1 0,2-2 2 15,4 2-2-15,1 2 0 0,2-6 0 0,4 1 2 16,4-3-3-16,-2 1 1 0,6 0 0 0,1-7 1 0,4 1-2 16,2-3 1-16,5-3-1 0,6-2 1 0,6-2-1 15,5-1 1-15,2-3-1 0,-1 1 1 0,-1 0-2 16,0 1 1-16,-5-1 0 0,-6 0 0 0,-6 3-1 15,-5-5 1-15,-3 3 1 0,-5 1-1 0,-7-4-2 0,6 7 1 16</inkml:trace>
  <inkml:trace contextRef="#ctx0" brushRef="#br0" timeOffset="184312.87">22013 9707 2287 0,'0'-9'0'0,"0"9"0"16,3-3 0-16,-3 3 57 0,4 3 0 0,-4-3 0 16,4 5 2-16,-4-5 22 0,3 4 3 0,-3-4-1 0,4 8 0 15,-4-8-36-15,4 16 0 0,-2 1 0 16,-2 6 0-16,-2 8-21 0,0 7 0 0,2 0 0 0,0-3-1 15,0-4-4-15,0-4-1 0,2 3 0 16,4-2 1-16,1-4-4 0,0-2 1 0,3-1-1 16,1-4 1-16,0-6-2 0,0-6-1 0,2-2 1 0,2-6 1 15,2-2-6-15,0-4 1 0,0-1 1 16,-1-2-1-16,1-2-2 0,0-5 1 0,0-2 1 0,-2 0-1 0,-1 0-2 0,-1 1 0 16,1-1 0-16,-3-2 0 0,0 1-4 15,0-1 2-15,-2-1 0 0,1 3 0 0,-5 2-2 0,-1 2 1 16,0 2-1-16,-2 4 2 0,-2 11-1 15,0-7 1-15,0 7-2 0,0 7 2 0,0-7-2 0,0 12 1 16,0 0 0-16,-2 7 0 0,0 7-1 0,0 7-1 16,2 2 1-16,2-7 0 0,3-3-1 0,5 1 0 0,1-1 0 15,0-5 0-15,2 1-2 0,2-2 2 16,0-3-1-16,0-2 1 0,-2-7-2 0,0-2 0 0</inkml:trace>
  <inkml:trace contextRef="#ctx0" brushRef="#br0" timeOffset="184503.68">22538 9418 2386 0,'-4'-4'0'0,"4"4"0"16,-3 0 0-16,3 0 65 0,-4 12 2 0,4-12-2 16,2 4 1-16,-2-4 8 0,7 5 0 0,-7-5 0 0,23 16 1 15,-1 1-33-15,6 4 1 0,0-2-1 16,0 0 1-16,3 0-30 0,3 2 1 0,-1-4-1 0,-3 2 2 0,-2-2-7 15,-2 0 0-15,-3-1-1 0,-5-6 1 16,-5 1-1-16,-1-8 0 0</inkml:trace>
  <inkml:trace contextRef="#ctx0" brushRef="#br0" timeOffset="184867.87">22866 9449 1507 0,'-4'-21'0'0,"2"7"0"32,2 0 0-32,0 7 65 0,0 4 1 0,0 3-1 0,-1-9 1 0,-1 1 26 0,-2-4 0 0,0 3 0 15,0 2 1 1,4 7-38-16,-7-2 1 0,7 2 1 0,-9 5-1 0,1 1-28 0,-1 4 1 0,-4 0 0 0,-4 9 0 15,-3 2-3 1,-3 5 1-16,1 2-1 0,1-4 1 0,7 6 2 0,-1-3 1 0,0 3-1 0,0-1 2 16,0-5-5-16,0 2 0 15,2-2 0-15,4-3 1 16,1-5-2-16,3-2 0 0,-1-4-1 0,2-3 2 0,4-7-6 0,0 3 0 0,0-3 1 16,0-1 0-16,0 1-6 0,6-4-1 15,-1-8 1-15,5-5-1 0,5-11-8 0,1-5 0 0,1-3-1 16,0 1 2-16,0-3-7 0,0 2 0 15,-3 0 0-15,1-3 0 0,0 3-24 0,0 3 1 16,0 4-1-16,-4-1 1 0,-3 8-46 0,-6 1 2 16,-1 7-2-16,1 0 2 0,-2 8 20 0,-2 2 0 15,2 4 0-15,-1 4 0 0,1-4 35 0,-2 12 2 0,2-4-1 16,0 8 1-16,0 6 10 0,0 6 0 0,0-4 0 16,0-1 0-16,0-4 7 0,0 2 1 0,2-1-2 15,1 1 2-15,1 0 18 0,0 0 0 0,-1-2 0 16,-1-2-1-16,0 0 8 0,-2-1-1 0,-2 1 1 15,0-5 1-15,-1-3-7 0,1-4 0 0</inkml:trace>
  <inkml:trace contextRef="#ctx0" brushRef="#br0" timeOffset="184999.33">22437 9546 1947 0,'0'-4'0'0,"0"4"0"0,0-8 0 16,0 8 49-16,0-4 1 0,0 4 0 0,10-5 0 0,-10 5 28 15,20-3-1-15,1-4 1 0,5 0 0 16,13 0-31-16,8 0 0 0,1 2 0 0,4 1 1 0,4 2-14 15,2 1 2-15,-6-1-1 0,-7-1 1 0,-8 3-5 16,-7 3 1-16</inkml:trace>
  <inkml:trace contextRef="#ctx0" brushRef="#br0" timeOffset="186370.53">23680 9549 1507 0,'-4'-3'0'0,"4"3"0"0,6-7 0 0,-6 7 61 15,17 7 2-15,-17-7 0 0,7 0 0 0,-7 0 50 0,-9-7 1 16,9 7-1-16,-17-5 1 0,17 5-43 0,-24 1 0 15,5 6-1-15,-3 2 1 0,-4 7-13 0,-4 4 1 16,4 6-1-16,0 2 2 0,4-2-38 0,1 3 2 16,2 2-2-16,1-1 2 0,-1-1 2 0,2 1 0 0,2-1 0 15,2-1 1-15,4 0-6 0,2 1 2 16,5-5-1-16,6-1 1 0,5-3-6 0,6 1-1 0,2-5 1 16,1-4 0-16,5-5-4 0,1-5-1 0,7-2 0 15,5-2 2-15,7-2-6 0,5-6 0 0,1 0 1 16,-3-1 0-16,-3-3-3 0,-2 1 1 0,-7-1-2 15,-8 3 2-15,-11 1-6 0,-8 1 0 0</inkml:trace>
  <inkml:trace contextRef="#ctx0" brushRef="#br0" timeOffset="186552.25">23360 9932 2110 0,'5'-2'0'0,"-5"2"0"0,25-7 0 0,-25 7 40 16,31 2-1-16,-8-2 0 0,5-4 2 0,5-3 25 0,6-3 0 16,2 3 0-16,6-2 2 15,7 2-35-15,5 2 1 0,-5-3 0 0,-5 1-1 0,-10 2-19 16,-5-2-1-16</inkml:trace>
  <inkml:trace contextRef="#ctx0" brushRef="#br0" timeOffset="186925.6">24306 9435 2110 0,'4'0'0'0,"-4"0"0"16,4 3 0-16,-4-3 44 0,-2 2 1 15,2-2-1-15,4 7 1 0,-4-7 40 0,13 17 0 0,-13-17 1 0,13 33-1 16,-6-8-31-16,2 7 0 0,3-2-1 15,-1 3 1-15,0 3-28 0,0-3 1 0,0 2 0 0,1-3 0 0,-3-2-6 16,0-2 1-16,0-2-1 16,-1 1 1-16,-1-3-3 0,1-3 2 0,1 0-2 0,2 0 1 0,2-1-7 15,2-7 2-15,-4-1-1 16,-1-2 1-16,-3-3-5 0,-3-4 1 0,-4-3 1 0,7 2-1 0,-7-2-3 0,13-8 0 16,-5-1-1-16,-1-1 1 15,3-4-2-15,-1-4 1 0,2 1-1 0,-2-4 1 0,1-3-4 0,-3-4 2 0,1-1-1 31,1 0 1-31,4-6-2 0,0 0 2 0,-2 1-2 0,0-4 2 0,1-2-2 0,-1-2 1 0,-2 2 0 16,-1 9 0 0,-3 7 0-16,-3 5 0 0,-2 5 0 0,0 6 0 15,0 8-1-15,0-2 2 0,0 2-2 0,2 7 2 0,2 0-2 0,-1 1 0 16</inkml:trace>
  <inkml:trace contextRef="#ctx0" brushRef="#br0" timeOffset="187100.03">24923 9764 2009 0,'9'-4'0'16,"-9"4"0"-16,21 0 0 0,-21 0 90 0,18 0 1 0,1-3-1 0,9 3 1 0,13-5 1 15,7 1 1-15,-1-3 0 16,-2 2 0-16,-4 2-70 0,-2 1 0 15</inkml:trace>
  <inkml:trace contextRef="#ctx0" brushRef="#br0" timeOffset="187479.59">25620 9373 2023 0,'-4'0'0'0,"4"0"0"0,-4-4 0 15,4 4 29-15,-3 4 1 0,3-4-1 0,2 1 2 16,-2-1 51-16,7 4 0 0,-7-4 0 0,15 9-1 16,-15-9-18-16,24 22 1 0,-24-22 0 0,28 35 0 15,-13-11-31-15,2 0 0 0,0 6 1 0,-4-5 0 0,-2 3-6 16,0 2 0-16,0-1 0 0,-2-1 0 0,1-2-6 16,-3 1 2-16,-1-2 0 0,1-3-1 0,1-1-3 15,-1-2 2-15,-1-2-1 0,-1-1 0 0,-3-8-5 16,-2-1 1-16,0-7-1 0,0 9 0 0,0-9-6 15,0 5 2-15,0-5-1 0,0 0 0 0,0 0-3 0,0 0 1 16,0 0 0-16,0 0 0 0,0 0-4 0,0-5 2 16,2-2-1-16,6-8 1 0,1-8-3 0,2-10 1 15,0 0-1-15,0 0 2 0,1-3-2 0,1 0 1 16,3-2-1-16,3 0 1 0,3-1-2 0,4 0 1 16,-1 2 1-16,-3 4-1 0,-3 7 0 0,-3 2 0 0,-1 7 1 15,-4 5-1-15,-3 3 0 0,-6 6-1 0,-2 3 0 16,4 8 2-16,-3 1-3 0,-1 1 0 0</inkml:trace>
  <inkml:trace contextRef="#ctx0" brushRef="#br0" timeOffset="187730.72">26259 9757 1632 0,'0'0'0'0,"0"0"0"0,0 3 0 0,0-3 79 16,6 6-1-16,-6-6 1 0,3 5 0 16,-3-5 19-16,0 3 1 0,0-3 0 0,0 11 1 0,0-11-34 15,0 20 1-15,-2-2-1 0,1 2 2 0,-3 6-31 0,-2 4 1 16,1 1-1-16,-1-5 1 0,2-2-11 0,2 2 0 16,-1 0 0-16,-3 0 1 0,1-5-8 15,1 0 1-15,2-1 1 0,0-2-1 0,0-3-5 0,2-1 0 16,2-4-1-16,2-1 2 0,-4-9-7 0,9 7 1 15</inkml:trace>
  <inkml:trace contextRef="#ctx0" brushRef="#br0" timeOffset="187930.07">25978 9715 2198 0,'3'-5'0'15,"-3"5"0"-15,12 2 0 0,-12-2 53 0,14 10 0 0,-14-10 1 0,34 5 0 16,-4-5 28-16,5 0 0 0,2-3 0 16,-1 1 0-16,-6 1-43 0,1-1 0 0,1 0 1 0,0 0-1 0,-1 2-21 15,1 0 1-15,-4 0-1 0,-2-3 1 16,-2 3-7-16,-1 0 2 0</inkml:trace>
  <inkml:trace contextRef="#ctx0" brushRef="#br0" timeOffset="-202785.7">26963 9468 1947 0,'6'-7'0'0,"-6"7"0"0,13-2 0 15,-13 2 76-15,9 5 0 16,-9-5 0-16,6 7 2 0,-6-7 45 0,4 0 1 0,-4 0-1 16,3 2 1-16,-3-2-63 0,0 10 1 15,0-10 0-15,0 25 0 0,0 1-31 0,2 1 1 0,0 3 1 0,-2-1 0 0,-4-5-14 0,-1 2 1 31,-1-1-1-31,1-3 1 0,1 1-5 0,4-3 0 0,0-4 0 0,-2-2 1 0,4-2-5 0,0-7 0 16,-2-5 0 0,3 9 1-16,-3-9-3 0,8 7 0 0,-1-7 0 0,4 0 0 0,4-4-3 0,2-1 2 15,2-4-1-15,-2-1 1 16,-1-2-3-16,1-2 1 0,-2-7 0 16,-2 0-1-16,0 1-2 0,-2-5 2 0,-1 5-1 15,-3 1 1-15,-1 5-2 0,-3 5 2 0,-3 9-1 16,4-10 1-16,-4 10-2 0,4 5 2 0,-4-5-2 15,4 16 2-15,-3-3-2 0,1 5 0 0,0 2 1 0,0 1-1 16,2 3-1-16,-1 2 2 0,3-3-2 0,1-4 1 16,1-3-1-16,-3-3 1 0,1 0-1 15,2-5 0-15,-8-8-1 0,11 4 0 0,-11-4 1 0,13-6 0 0,-2 1-2 0,0-2 1 0,2-1-1 16,2-8 1 0,2-1-1-16,0-4 0 0,-2 0 0 0,-1-5 1 0,-1 0-1 0,1 4 0 0,-1-6 0 0,0 2 0 15,0 2 0 1,0 3 0-16,0 4 0 0,-2 5 0 0,-4 5 0 0,-1 3 0 0,-6 4 0 15,6 2 0-15,-6-2 0 16,7 9 0-16,-3-4 0 0,1 7 0 0,3 5 0 0,-1 2 0 0,-1 2 0 0,-1 0 0 0,1 0 0 16,0-6 0-1,1 4 0-15,2 0 1 0,1-7-1 16,-1 1 0-16,0-3 0 0,-1-3 0 0,-8-7 0 0,11 5 0 16,-11-5 0-16,11-2 0 0,-3 2 0 0,-1-3 0 15,2-6 0-15,2 1 0 0,3-5-1 0,2-4 1 16,-1-2 0-16,-2 2 0 0,-2-11-1 0,1-1 1 15,-1-1-1-15,-2-3 1 0,4-3-1 0,0 1 1 0,0 1-1 16,2-1 1-16,2-5-1 0,0 6 1 0,-4 1-2 16,-4 5 2-16,-3 7-1 0,-4 4 1 0,-2 9-1 15,-2 1 1-15,2 7-1 0,-6 7 1 0,0 6 0 16,-3 6 0-16,-4 6 0 0,-2 6 0 0,2 2 0 16,2-2 0-16,2 2 0 0,1-2 0 0,4 5 0 15,3 4 0-15,1-4 0 0,0 4 0 0,1 0 0 16,3-7 0-16,2-7 0 0,3 1 0 0,4-4 0 15,0-2 0-15,0-2 0 0,2-7 1 0,4-3-1 0,-1-6 1 16,1-3 0-16,0-3 1 0,-1-4-1 0,3-4 1 16,1-1-2-16,1-5 1 0,-3-2-1 0,-1-4 1 15,-3-4-1-15,-3-5 0 0,1-2 0 0,0-8 1 0,3 1-1 16,-2-8 0-16,-2 3 0 0,-2-3 0 0,0 2 0 16,-1-5 0-16,-5 6 0 0,-3 6 0 0,-2 11 0 15,-3 4 0-15,-3 11 0 0,0 2 0 0,6 12 0 16,-11 6 0-16,6 6 0 0,-3 7 0 0,1 7 0 0,-3 7 0 15,3-1 0-15,3 1 1 0,4 0-1 0,0 0 2 16,0-4-2-16,0 4 1 0,2 0 0 0,2 0 0 16,1 0 0-16,1-4 0 0,0-3 0 15,-1 2 1-15,1-7 0 0,-1 0 0 0,-1-6-1 0,0-4 1 0,-2-3 0 16,-1-3 1-16,-1-5-2 0,2 2 0 16,-2-2 0-16,0-5 1 0,0 5-2 0,0-9 1 0,4-3 1 15,5-7-1-15,4-7-1 0,4-12 1 16,-2 3-1-16,-2 10 1 0,0 0-1 0,0 8 0 0,0 5 0 15,2 3 1-15,-2 4-1 0,0 7 1 0,0 5-1 16,-2 1 1-16,-3 4-1 0,-1 2 1 0,-1 4-1 16,0 1 2-16,-1 3-2 0,1 4 1 0,-1 0-1 15,1-2 1-15,1-1-1 0,1-4 0 0,-1 2 0 16,1-9 1-16,-3 0-1 0,1-4 1 0,-6-8-1 0,7 9 1 16,-7-9-1-16,4 4 0 0,-4-4 0 15,4 0 1-15,-4 0-2 0,4-4 0 0</inkml:trace>
  <inkml:trace contextRef="#ctx0" brushRef="#br0" timeOffset="-202637.51">27865 9324 2248 0,'0'0'0'0,"0"0"0"0,8 9 0 0,-8-9 45 0,16 14 0 16,-16-14 0-16,38 5 1 0,-7-5 11 15,7-4 2-15,3 3-1 0,1-1 0 0,5-1-32 0,1 1 1 0,-1-5 0 16,-4 2 0-16,-4-4-24 15,-2 0 2-15</inkml:trace>
  <inkml:trace contextRef="#ctx0" brushRef="#br0" timeOffset="-202495.45">27410 9066 2023 0,'4'-7'0'16,"-4"7"0"-16,13-8 0 0,-13 8 40 0,19-5 1 0,-19 5-1 0,32-4 2 15,-10 4 28-15,4-3 1 0</inkml:trace>
  <inkml:trace contextRef="#ctx0" brushRef="#br0" timeOffset="-201932.03">28733 9766 1871 0,'6'-6'0'0,"-6"6"0"0,22-3 0 15,-22 3 31 1,28 3-1-16,-28-3 0 0,38-15 2 0,-16-6 79 16,6-7 1-16,2 2-1 0,-1-3 1 0,3-2-42 0,2 0 1 15,-3-2-1-15,1 0 1 0,0-3-34 0,-1-1 1 16,-1 3 0-16,-2 1 0 0,-2 0-13 0,0 0 0 15,-3 0-1-15,-7 5 2 0,-3 2-8 0,-5 2 0 16,-6 7 0-16,-2 0 1 0,-6 6-6 0,-3 6 0 16,-4 2-1-16,-2 6 2 0,-2 2-5 0,-3 6 1 15,3 6 0-15,0 0 0 0,0 7-2 0,1 2 0 0,3 2 0 16,3-2 0-16,7 2-2 0,3-4 1 0,5-3 0 16,4-1 1-16,4 5-4 0,4-5 2 0,4 1-1 15,1 0 1-15,4-5-2 0,2 1 1 0,-2-5-1 16,-2 2 2-16,-1 1-3 0,-3-2 1 0,-7-3-1 15,-3 0 0-15,-10-10-1 0,-2 9 0 0,-9-6 0 16,-4-1 0-16,-10 2-1 0,-2-1 2 0,-1 2-1 0,0 2 0 16,0-2 0-16,0 1 1 0,2-3-1 0,3 0 0 15,5 1-1-15,3-2 2 0,4 1-1 0,3 1 0 16,8-4 1-16,-4 3 2 0,4-3-1 16,0 2 1-16,0-2 0 0,2 3 1 0</inkml:trace>
  <inkml:trace contextRef="#ctx0" brushRef="#br0" timeOffset="-200329.25">29499 9393 2236 0,'2'-3'0'0,"-2"3"0"16,7 3 0-16,-7-3 57 0,10 13 2 15,-10-13-1-15,9 8 0 0,-9-8 30 0,0 4 1 0,0-4-2 16,0 8 2-16,0-8-40 0,0 21 2 0,2-5-1 15,4 6 1-15,1 6-30 0,0 1 0 0,-1 4 1 16,2-7 0-16,-1-2-9 0,0-3 2 0,3-2-2 16,-1-5 2-16,0 2-4 0,1-8 1 0,-3-3-1 0,-1-3 1 15,-6-2-4-15,11-3 0 0,-4-4 0 16,1-2 1-16,-1-3-6 0,1-2 1 0,1-5 1 0,2-2-1 16,0-3-2-16,-1-2 0 0,-1 0 0 15,0 2 0-15,1 0-2 0,-1 0 1 0,0 1 1 0,-1 7-1 0,-3 4-1 16,-3 0 1-16,-2 12-1 15,4-8 1-15,-4 8 0 0,2 1 1 0,-2-1-1 0,0 11 2 0,0-3-1 0,0 1 1 16,2 5 0-16,1 5 0 16,1 5 0-16,0 9 2 0,0-4-2 0,-1-4 2 15,1-1-1-15,0-2 2 0,1-3-1 16,1-1 1-16,0-6 0 0,-1-7 0 0,-5-5 1 0,8 9 0 16,-8-9-3-16,3-2 1 0,-3 2-1 0,4-7 1 0,-4 7-2 0,7-5 0 15,1-7 1-15,3 0 0 16,4-9-1-16,0 0-1 0,2-3 0 0,-2 1 0 0,-2 4-1 15,0-1 0-15,0 4 1 0,2 4 0 0,0 3-1 0,-2 4 0 16,-2 2 0-16,-6 3 0 16,-5 0-1-16,6 5 1 0,-6-5 1 0,4 7-1 15,-4-7-1-15,5 15 1 0,1-1-1 0,3 3 1 0,2 4-1 0,2 2 1 16,4-3-1-16,2-6 1 0,3-2-1 0,2-1 1 16,4-3-1-16,2-2 1 0,4-3-1 15,3-3 0-15,-2-3 0 0,-3-1 2 0,-2-1-2 0,-2-2 0 16,-4-2 0-16,-2-3 0 0,-3 0-2 0,-4-2 1 15,-2-3 0-15,-2 1 1 0,-2-4-7 0,-1 1 2 16,-4-2-1-16,-3 0 1 0,-1-1-5 0,-3-3 1 16,-1 5 0-16,-2-1 0 0,-1 5-4 0,-2 1 1 0,-4 4 0 15,-4 8 0-15,-2 3 2 0,-3 3 1 0,1 8 0 16,-3 1 0-16,0 3 4 0,0 1 0 0,3 5 0 16,6-1 0-16,4 1 3 0,4 2 0 0,3-1-1 15,4-1 2-15,2 0 0 0,2-4 1 0,3 0 0 0,4-1 0 16,4-4 0-16,2-3 0 0,1-2 0 0,-1-6 0 15,-4-2 0-15,0-3 1 0,-2-6-1 0,-1-1 1 16,1-4-1-16,2-1 2 0,0-1-2 0,-2 0 1 0,-1-1 0 16,-1 3 0-16,0-4 0 0,-1 1 1 0,-3 1 0 15,1-4 1-15,-1 9-1 0,-3 0 1 16,-2 12 1-16,2-3 0 0,-2 3 0 0,0 3 0 0,0-3 2 0,0 4 0 16,0 4 0-16,0 4 1 15,0 11-1-15,0 5 1 0,0-1 0 0,0-1 1 0,2-2-1 0,2 1-1 16,1-5 1-16,3 1 0 15,1-7-2-15,0 2 2 0,1-4 0 0,-3-5 0 16,-7-7-4-16,11 5 1 0,-11-5 1 0,13-11-1 0,-3 3-1 16,-1-4-1-16,0-2 0 0,1-7 0 0,-1 0-2 15,0-6 1-15,2 1-1 0,1-2 2 0,-1 2-2 16,2 0 0-16,0-5 0 0,0-5 0 0,2-3 0 16,2-2 0-16,-2-8 0 0,-2-2 0 0,2-7 0 0,-1-7 0 0,-4 8 0 15,-5 6 0-15,-3 10 0 0,-4 8 0 0,-3 9 0 16,-3 5 0-16,1 12 0 0,-2 9 0 0,-1 8 0 15,1 7 0-15,0 6 0 0,1 8 0 0,6 2 0 0,0 8 0 16,2 4 0-16,2 5 0 0,2-1 0 16,0 1 1-16,1 4-1 0,3-4 1 15,1-2 0-15,0-3 0 0,3-3 0 0,1-4 1 0,2-3 0 0,-1-3 0 0,-1-4 0 16,0-4 1-16,-1-3 1 16,-1-7-1-16,0-5-1 0,-2-2 2 0,1-11-2 0,-5-1 1 0,3-5-1 15,-1-4 0-15,1-4 0 16,-1-6 0-16,2-4-1 0,4-3 2 0,0-3-2 0,1-1 1 0,0-5-1 0,5 6 0 15,0-11 0 1,-3-2 0-16,1-7-1 0,2-3 2 0,-2 4-1 0,-2 8 0 0,-6 15-1 0,-2 6 1 16,-5 8-1-16,-4 8 1 15,2 8-1-15,-15 5 1 0,4 7 0 16,2 7 0-16,0 7-1 0,-3 3 2 0,3 6-1 0,0 3 0 0,3 4 0 16,2 3 0-16,1-2 0 0,-1-3 0 15,4-4 0-15,2-1 1 0,2-2-1 0,-1-2 0 0,3-2 0 16,3 1 0-16,6-6 0 0,0-3 0 15,2-1 0-15,1-4 1 0,3-4-1 0,-1-3 1 0,-1-8-1 0,0-4 0 0,-1-2 0 16,-1-2 0-16,0-2 0 0,0-1 1 16,-1-2-1-16,1-4 0 0,2-1-1 0,1-7 0 0,-1-2 0 15,0-2 0-15,-1-2-1 16,-1-6 1-16,-4 2 0 0,2-1 0 0,-2 4-1 0,0 3-1 0,-6 2 1 0,-3 11 0 16,-6 6 0-16,-5 5 0 15,-2 4 0-15,-3 6 0 0,1 4 0 0,-2 4 1 0,4 5 0 0,-2 3 0 0,-1 6 0 16,1 5 0-1,2-4 0-15,2-3 0 0,5-1 0 0,2-5 0 16,3 1 0-16,3 0 0 0,3-2 0 0,2-2 0 0,3-1 0 16,0-6 0-16,5-3 0 0,2-3 0 15,-1-4 0-15,1-6 1 0,1-1-1 0,2-5 0 16,0-3 0-16,-3 1 1 0,-1-2-1 0,-1 1 0 16,0 1 0-16,-3-5 1 0,-1-2-1 0,0-1 0 0,-2-3 0 15,0-1 1-15,0-5-1 0,-2-5 0 0,-1 1 0 16,-5 6 1-16,-5-1-1 0,-3 6 1 0,-3 3-1 15,-3 4 1-15,-4 10-1 0,-2 2 2 0,2 7-2 16,0 3 1-16,0 5-1 0,0 2 1 0,3 2-1 16,5 4 1-16,1 1-1 0,2 5 1 0,6-3-1 0,3-1 1 15,6 1-1-15,6 0 1 0,1 0-1 0,1-6 1 16,-1 3-1-16,1-6 0 0,-1 0 0 16,-1 0 2-16,0-2-2 0,-1 1 0 0,-3-3 0 0,-4 1 1 15,-5-2-1-15,-4-2 0 0,-2-5 0 0,0 2 0 16,0-2-1-16,0 3-1 0,0-3 1 0,-4 7 1 0,4-7-2 15,-13 9 1-15,2-6 0 0,-6 6 0 0,-5 0 0 16,-2-1-1-16,1-1 1 0,5-2 0 0,5 1 0 16,3-3 1-16,10-3 0 0,-9 7 0 0,9-7-1 0,0 2 1 15,0-2-1-15,0 3 1 0,0-3-1 16,2 4 1-16</inkml:trace>
  <inkml:trace contextRef="#ctx0" brushRef="#br0" timeOffset="-200065.76">32074 8821 2148 0,'-4'-6'0'0,"4"6"0"16,-5-10 0-16,5 10 62 0,4 0 1 0,-4 0-1 15,1 2 1-15,-1-2 28 0,-1 0-1 16,1 0 1-16,0 10 0 0,0-10-46 0,1 24 0 0,5-3 0 16,2 3 0-16,-1 8-21 0,0 6 1 0,3-2 0 15,1 2 0-15,-2 4-4 0,-1-4 0 0,-1 1 0 0,1 0 2 16,-1-3-5-16,-1-2 0 0,-1-2 0 15,1-1 0-15,-1-4-3 0,1-1 2 0,1-5-1 0,3 2 1 0,1-6-4 16,2-5 1-16,0 0-1 16,-2-3 2-16,-1-2-4 0,1 0 1 0,0 0 1 15,-2-4-1-15,1-3-6 0,-1-3 0 0,-2 3 1 16,1-6 0-16,-1 3-7 0,1-6 1 0</inkml:trace>
  <inkml:trace contextRef="#ctx0" brushRef="#br0" timeOffset="-199915.8">31923 9092 2287 0,'8'4'0'0,"-8"-4"0"16,22 8 0-1,-22-8 43-15,21 0 2 0,-3 2-1 0,5 2 1 0,12 3 24 0,6-2 2 0,2 2-1 16,-2 1 0-16,-2 1-33 16,0 0 0-16,-5 3 0 0,-3 0 2 0,-6 0-32 0,-7 0 1 0</inkml:trace>
  <inkml:trace contextRef="#ctx0" brushRef="#br0" timeOffset="-198640.03">28303 10532 1897 0,'0'-5'0'0,"0"5"0"0,0-5 0 0,0 5 76 0,0-7 2 16,0 7-2-16,0-12 2 0,0 12 43 16,-2-21 1-16,2 21 0 15,-4-16 1-15,4 16-50 0,-7-5 1 0,7 5-1 0,-15 2 1 0,15-2-39 16,-35 12-1-16,12 0 1 16,-1 5 0-16,0 6-13 0,-2 3 2 0,2-2-2 0,-1 0 2 0,1 2-7 0,0-3 0 0,5 1-1 31,4-1 2-31,4-1-8 0,4 1 2 0,9-3-1 0,3-1 0 0,8-3-3 0,4-4 1 0,2-3 0 15,-1-4 0 1,3-3-2-16,1-4-1 0,0-3 1 0,-1-2 1 0,-2-4-4 0,-1-1 2 0,1-3 0 16,-2-1-1-16,-1-1 0 15,1-2 0-15,-2 0 0 0,0-5 1 16,0-1-3-16,-2-1 1 0,0-5 0 0,-2 0 0 0,-2-5 0 0,-1-4 0 16,-3 0-1-16,-1 4 2 0,-2-1-3 15,-2 3 2-15,0 1-1 0,0 5 0 0,0 7 0 0,-2 1 0 0,2 2-1 16,0 6 2-16,0 2-2 0,0 8 0 15,0 2 0-15,0-5 0 0,0 5 1 0,0 0 0 0,0 0 0 16,-2 7 1-16,0 0-1 16,-1 1 2-16,-3 8-2 0,-1 5 2 0,-3 3-2 0,-1 7 1 0,4 2 1 0,1 0-1 0,4 2 1 15,2 3-1 1,2-4 1-16,2 1-1 0,1 3 1 0,3-5-1 0,1 0 1 0,1-7-1 0,1-2-1 16,2-3 0-1,4-2 0-15,1-2 1 0,6-1-2 0,2-3 0 0,1 0 0 0,-3-7 2 0,0 1-7 0,0 0 2 31</inkml:trace>
  <inkml:trace contextRef="#ctx0" brushRef="#br0" timeOffset="-198174.72">28935 9985 2009 0,'-6'-7'0'0,"6"7"0"0,-4-7 0 16,4 7 61-16,8 0 1 0,-8 0-1 0,-4 0 1 0,4 0 28 16,-17-6 1-16,17 6-1 0,-20-9 0 15,20 9-50-15,-15 7-1 0,15-7 0 0,-26 5 2 0,9-2-13 16,-3 6 1-16,1 2 0 0,2 2 0 0,2-1-5 16,2 2-1-16,2-2 1 0,2 1 1 0,3-1-5 0,2-4 1 15,4 1 0-15,-2 0 1 0,2 1-4 16,0 0 0-16,0 1 0 0,2-3 1 0,4-2-5 0,3 1 1 15,-1-1 0-15,-3 0 0 0,-5-6-4 0,11 10 1 16,-3-5-1-16,1 0 1 0,2 4-3 0,1-2 0 16,-3 3 0-16,-2 2 1 0,-3 4-3 0,0 0 0 15,-2 1-1-15,0-1 1 0,-1 3-1 0,-1 1-1 16,0 3 1-16,-1-1 1 0,-1 1-3 0,0 3 2 0,2 0-1 16,0 1 1-16,0 3 0 0,0 1-1 0,-2-2 1 15,2-3 1-15,2 0-2 0,0 0 2 0,0 0 0 16,-2-5-1-16,0 2 0 0,0-1 1 0,0-1-2 15,0 0 2-15,0-1-1 0,0 1 1 0,0-2-2 0,0 2 2 16,0-4-2-16,0 4 1 0,1-4 0 0,3 1-1 16,2 1 0-16,1-6-1 0,4 3 1 0,2-2-1 15,4-4 0-15,0-1-1 0,2-2 0 16,3-2 2-16,4-2-4 0,4-1 1 0,-2-2-1 0,0-3 2 0,0-4-5 16,0 0 2-16</inkml:trace>
  <inkml:trace contextRef="#ctx0" brushRef="#br0" timeOffset="-197774.4">29218 10236 2110 0,'-4'-5'0'0,"4"5"0"0,4 0 0 0,-4 0 44 0,13 12 1 0,-13-12-1 16,9 4 1-16,-9-4 17 0,4-4 1 15,-4 4 0-15,2-3 0 0,-2 3-14 0,0 3 2 16,0-3-1-16,2 12 1 0,-2-12-28 0,13 31 2 0,-8-6 0 15,-1 4 0-15,-4 4-1 0,0 7 2 0,0-4-1 16,0-1 1-16,0 1 0 0,-2-3 3 0,4-4-1 16,4-1 0-16,1-5-3 15,0-4 1-15,1-4 0 0,1-1 0 0,2-5-4 0,1-2 1 0,1-2-1 0,3-5 2 16,3 0-7 0,3-4 1-16,1-1-2 0,-3-2 2 0,-1-1-9 0,0-5 0 0,-5 0 0 0,-1-3 1 0,-3 0-5 15,-3-1-1 1,-1 0 1-16,1-4-1 0,1-3-1 0,-1-2 0 0,-1 0 0 0,-1 0 1 0,1 0-2 15,-2-2 1-15,-1 6 0 16,-1 6 0-16,0 4-1 0,0 3 0 0,0 1 1 16,0 4 0-16,-2 4-1 0,0 0 0 0,0 0 1 15,0 12 0-15,0-3 0 0,2 3 1 0,1 6-1 16,1 2 2-16,-2 8-1 0,0 5 2 0,0-2-1 0,0-3 1 16,1-4 1-16,1-3-1 0,0-1 1 0,-2 0 0 15,-1-3-1-15,1 0 0 0,0-5 1 0,0-3 0 0,-2-9-3 16,4 9 1-16</inkml:trace>
  <inkml:trace contextRef="#ctx0" brushRef="#br0" timeOffset="-197332.89">29725 10032 2400 0,'3'-3'0'0,"-3"3"0"0,13 0 0 16,-13 0 68-1,19 3 2-15,-19-3-2 0,26 0 2 0,-5-3 22 16,1-1 1-16,4 1 0 0,2-1 0 0,2 2-51 0,3-3-1 16,-1 0 1-16,-4 0 1 0,-2 0-31 15,-2 0 1-15,-1-1 1 0,-1 1-1 0,-3 0-4 0,-3-2 1 0,-3 2-1 16,-1 0 1-16,-12 5-3 0,9-7 1 16,-9 7 0-16,4-5 0 0,-4 5-3 0,3-2 2 15,-3 2 0-15,2 0 0 0,-2 0-2 0,0 0 1 16,0 0-1-16,-2 8 2 0,1 3-1 0,-1 1-1 15,2 9 1-15,0 5 0 0,0 7-1 0,0 5 2 0,0-4-1 0,0-3 0 16,0-3 0-16,0-2 0 0,2 2-1 0,1-4 2 0,-1 2-2 16,0 3 1-16,0 2 0 0,0 1-1 0,1-1 2 15,1 2 1-15,0 0-1 0,0-1 0 0,-3-2 0 0,1-1 1 16,0 1 0 0,0-3 0-16,0-1-1 0,-2-1 0 0,2-1 0 0,3-3 1 0,5-1-1 0,1-1-1 0,-2 0 1 31,-3 0 0-31,-2-1-2 0,-3-1 1 0,1 2 0 15,2-5 0-15,0 5-1 0,-1-3-1 0,-1-1 1 0,-2-1 1 16,-2-5-4-16,2-1 0 0,-7-3 0 0,-4 4 2 16,-8 3-3-16,-5 2 1 0,-4 0 0 0,-4-5 0 0,-3 3 0 15,-2-4-1-15</inkml:trace>
  <inkml:trace contextRef="#ctx0" brushRef="#br0" timeOffset="-195794.25">20207 11372 2009 0,'0'-7'0'0,"0"7"0"0,4-13 0 0,-4 13 59 16,5-5-1-16,-5 5 0 0,4-5 2 0,-4 5 43 0,6-3 1 0,-6 3 0 15,2 1 0-15,-2-1-41 0,7 7 1 16,-7-7 0-16,21 26 0 0,-1 0-27 0,4 7 0 0,-3 0 0 16,-1 2 1-16,1-1-20 15,-3 1 1-15,1 1-1 0,0 2 1 0,-3 0-2 0,1 2 1 0,0-5-1 16,2 1 1-16,-6 0-4 0,0-3 2 0,0-3 0 16,-2-1-1-16,-2-5 1 0,1 1 0 0,-3-10 0 15,-1-3 0-15,-1-5-2 0,-3-5-1 0,-2-2 1 16,4-2 0-16,-4 2-4 0,3-7 2 0,1-3-1 0,0-7 0 15,3-11-3-15,-1-7 0 0,1-1 0 16,-1-2 0-16,0-4-2 0,1 1 1 0,1-1 0 0,-3 2 0 0,3-1-1 16,-1-1 1-16,-1 4 0 0,-1 5-1 15,3 6-1-15,-1 1 1 0,1 10-1 0,-3 4 1 16,-5 12-3-16,13-5 2 0,-9 12-1 0,1 3 1 0,-1 1-3 16,2 2 0-16,-2 8 0 0,5 9 1 15,2 2-3-15,2 10 1 0</inkml:trace>
  <inkml:trace contextRef="#ctx0" brushRef="#br0" timeOffset="-195555.11">20990 11920 1784 0,'0'-3'0'0,"0"3"0"16,3 0 0-16,-3 0 42 0,15 7 2 15,-15-7-1-15,11 3 1 0,-11-3 18 0,-1 0 2 0,1 0-1 0,-4 0 1 16,4 0 24-16,-4 12 0 15,4-12 0-15,0 26 1 0,0-2-41 0,0 2 0 0,2 2 0 0,2-2 2 16,-1 2-9-16,1-4 2 0,0 5-2 16,0-3 2-16,-1 2-8 0,-1 1 1 15,0 1-1-15,-2-3 0 0,-4-4-8 0,1-2 0 0,-1-2 0 16,4 0 0-16,0-4-7 0,-4-1 2 0,2-3-1 16,0-5 0-16,2-6-6 0,2 6 0 0</inkml:trace>
  <inkml:trace contextRef="#ctx0" brushRef="#br0" timeOffset="-195386.35">20803 12010 2299 0,'-3'-3'0'0,"3"3"0"0,-8-2 0 0,8 2 66 0,-7 2 1 16,7-2 1 0,7-4-1-16,-7 4 22 0,21-7 1 0,-3 2-1 0,7-4 1 0,6-1-42 0,6 0 1 15,3-1-1-15,-3 1 1 16,-2-1-27-16,1-1-1 0,1 2 0 0,2 0 0 0,2-1-15 0,0 1 1 0</inkml:trace>
  <inkml:trace contextRef="#ctx0" brushRef="#br0" timeOffset="-195171.32">21549 11721 2224 0,'2'-3'0'0,"-2"3"0"0,7-4 0 16,-7 4 46-16,9-5 1 16,-9 5-1-16,26-12 1 0,-5 7 43 0,3-6 0 0,4 3-1 0,4 2 1 0,7 1-38 15,2 4-1 1,0-1 1-16,-6-3 1 0,-3 3-43 0,-4 2 1 0,-2 0-1 0,-6 0 1 0,-1 2-10 0,-4 3 2 16</inkml:trace>
  <inkml:trace contextRef="#ctx0" brushRef="#br0" timeOffset="-195004.95">21640 11906 2023 0,'6'-3'0'0,"-6"3"0"15,22 5 0 1,-22-5 33-16,19 12 1 0,-19-12 0 0,31 4 1 16,-7-10 68-16,4-1 1 0,2-1-1 15,2-1 2-15,1-3-43 0,3-2 0 0,-5 2 0 0,-3 0 1 16,-1 2-44-16,-3 1 0 0,-2 4 0 0,-1-2 1 15,-5 3-5-15,-1 3 1 0</inkml:trace>
  <inkml:trace contextRef="#ctx0" brushRef="#br0" timeOffset="-194376.25">22940 11224 2098 0,'-1'-7'0'0,"1"7"0"0,3-12 0 0,-3 12 77 0,10-1 2 0,-10 1 0 15,5 5-1-15,-5-5 34 0,-2 0 1 16,2 0-1-16,2 5 1 0,-2-5-59 16,8 19 1-16,-3 2-1 0,5 8 1 0,3 9-31 0,0 11 2 0,-2-1-1 15,2-5 1-15,0 2-7 16,2-3 0-16,2 0 0 0,-2-3 0 0,-1-1-2 0,1-1 1 0,0-3-1 15,-2-2 1-15,-2-3-5 0,1-3 2 0,-3-4-1 16,-2-4 1-16,-1-6-3 0,0-2 1 0,-6-10-1 16,7 4 1-16,-7-4-1 0,4-6-1 15,0-4 0-15,-1-7 0 0,3-7-2 0,3-6 0 0,2 1 0 16,1-1 1-16,-1-1-1 0,2 0 0 16,0 0 0-16,0-2 0 0,2 0 2 0,2 0 1 0,-1 0-1 0,-3 0 0 0,0 2 0 15,0 0 2-15,0 5-1 16,-1 5 0-16,-1 8-5 0,-2 6 0 0,-1 7 0 0,-3 1 0 0,1 12-4 15,-4 6 0-15</inkml:trace>
  <inkml:trace contextRef="#ctx0" brushRef="#br0" timeOffset="-194135.81">23753 11704 2463 0,'-2'0'0'0,"2"0"0"0,0 2 0 0,0-2 57 0,0 6 0 0,0-6 0 16,0 9 2 0,0-9 27-16,0 19 2 0,0-3-1 0,0 6 1 0,0 8-40 0,0 2 0 0,0 1 1 15,0-3 0-15,0-3-29 16,-2-1 0-16,0 0 0 0,0-1 1 0,1-3-8 0,-1-1 2 0,0-2-1 0,0 2 1 16,-2-2-5-16,1 1 1 15,1-6-1-15,0 0 2 0,-2-5-6 0,2-4 2 0,2-5 0 0,-2 5 0 16,2-5-5-1,-3-2 1-15</inkml:trace>
  <inkml:trace contextRef="#ctx0" brushRef="#br0" timeOffset="-193974.82">23401 11780 2299 0,'3'-4'0'0,"-3"4"0"0,21-1 0 15,-21 1 53-15,28 5-1 0,-9-7 1 16,3-1 0-16,6-6 24 0,2-3 1 0,7-2-1 0,2 4 2 0,4 1-39 15,2-5 2-15,-4 2-1 0,-4 2 1 16,-4 1-28-16,-1 0 2 0,-2 1 0 0,-2-3-1 0,-2 6-5 16,-2 0 1-16</inkml:trace>
  <inkml:trace contextRef="#ctx0" brushRef="#br0" timeOffset="-193641.31">24250 11306 2110 0,'-3'-5'0'0,"3"5"0"0,-8-9 0 0,8 9 58 0,-7 0-1 0,7 0 0 16,0 0 1-16,0 0 49 0,7 7 0 15,-7-7-1-15,8 22 1 0,-3-4-47 16,5 2 2-16,-1 5-1 0,-2 2 0 0,1 3-29 16,-1 3 0-16,1-1 1 0,-1-2 0 0,1-1-9 15,-1 1 1-15,0-3 0 0,-1 1-1 16,0 2-2-16,-3-6-1 0,3 0 0 0,3-2 1 0,2-4-4 15,3-3-1-15,-3-4 1 0,-4-4 0 0,1-6-3 16,-3-1 0-16,-5 0-1 0,11-7 1 0,-3-1-5 0,1-3 0 16,2-2 0-16,2-5 0 0,4-4-3 0,2-6 1 15,-1 0-2-15,-1-1 2 0,-2-2-1 0,2 1 0 0,0-2 0 16,-2-5 0-16,-2-3 0 0,1-1 1 0,-2-1-1 16,-5 3 1-16,-5 2-3 0,-4 1 1 0,-5 5-1 15,-6 6 1-15,-6 6-2 0,-2 7 1 0,-3 7-1 16,-2 3 1-16,0 8-3 0,-2 6 2 0</inkml:trace>
  <inkml:trace contextRef="#ctx0" brushRef="#br0" timeOffset="-192966.26">25169 10909 1821 0,'0'-1'0'0,"0"1"0"0,0 0 0 0,0 0 82 0,6-4 1 0,-6 4 0 16,5-14 0-16,-5 14 3 0,-2-32 2 0,-1 16-2 15,-3 0 2-15,-1 8-36 0,-1 1 1 16,-1 5 0-16,-2-1 0 0,-1 3-29 0,-4 0 1 0,-3 3 0 16,0 2-1-16,-1 7 1 0,-3 4 0 15,5-2 0-15,7 0 0 0,7 3-2 0,4-1 0 0,4 1 1 0,3 0-1 16,6 2-1-16,4 2-1 0,2 0 0 15,-1-4 1-15,1-1-2 0,1-3 0 0,3 1 0 16,-1 2 1-16,2-1-6 0,0 1 1 0,-1 1 0 0,-5-5 1 16,-4 2-3-16,-5-2 1 0,-4-1-1 0,-3 3 1 0,-4-2-3 0,-3 0 1 15,-4-2-1 1,-5 4 1-16,-4 3-3 0,-3 1 1 0,1-1-1 0,-2 2 0 0,-1-3-2 0,3 1 1 0,-3-2 0 31,3-1 0-31,1-2-4 0,2 1 2 0,4-5-1 0,2-1 0 0,11-7-1 0,-5 9-1 0,5-9 1 31,0 3 0-31,0-3 0 0,1 5-1 0,7-3 1 0,3 2-1 0,8 1 0 0,5 2-1 0,0 1 0 16,-3 1 1-16,-3 0-2 16,3 1 1-16,-4 2 0 0,-4 5 0 15,-2-1-1-15,-4 3 2 0,-1 2-1 0,-2 1 0 0,-4 4 0 0,-4 2-1 16,0-2 0-16,-2 2 1 0,-5 1 0 16,-2 4 0-16,0-5-1 0,0 1 2 15,0 0-2-15,2 4 0 0,2-5 0 0,3 0 1 0,6-6-2 16,4-3 1-16,1 0 0 0,3-5 0 0,1 0 1 15,4-2-1-15,2-5 0 0,2 0 0 0,3-7 0 16,3 0 0-16,-1 0 0 0,-1-5 0 0,-1 1-2 16,1-1 1-16,-3-2 1 0,1 0-1 0,-2 0-1 0,-2 0 0 15</inkml:trace>
  <inkml:trace contextRef="#ctx0" brushRef="#br0" timeOffset="-192468.77">25791 11171 1909 0,'-2'-7'0'0,"2"7"0"15,6-4 0-15,-6 4 81 0,13 11 0 0,-13-11 0 0,8 8 0 16,-8-8 22-16,-2-1 1 0,2 1 0 0,0 1 0 16,0-1-48-16,-4 9 1 0,4-9-1 0,-6 33 2 0,3-4-25 15,-1 6 1-15,2 1 0 0,2 1 0 16,2-1-7-16,2 2 0 0,-1-3 0 0,-1-1 1 0,2-1-5 0,2-3-1 16,1-1 1-16,0-6-1 0,1-1 0 15,1-6 1-15,2-3-1 0,1 0 1 0,-1-8-5 0,0-4 1 16,0-1 0-16,-2-3 0 0,1 0-6 15,-3-4 1-15,2-4-1 0,5-1 2 0,4-3-5 0,3-4 1 0,-3-2-1 16,-1-2 2-16,-2-1-6 0,-2-2 2 16,-2-2 0-16,0-1 0 0,1 0-3 0,-1-6 1 0,-2 4 0 15,-2 0-1-15,-3 5-1 0,-2 1 0 0,0 8 1 16,-2 2-1-16,0 6 0 0,0 4 0 16,0 5-1-16,-2 0 2 0,2 0-2 0,-6 8 2 0,3 6-2 15,-3 5 2-15,-1 7-3 0,-1 7 1 16,6 0 1-16,4 0-1 0,6-2 0 0,3-3 1 0,2-1-1 0,0-1 0 15,2-1 1-15,2-5-1 0,1-1 0 16,1-3 1-16,1-6-3 0,3-1 1 0,-1-2 0 0,-1-7 1 16,-3 0-3-16,-1-4 0 0</inkml:trace>
  <inkml:trace contextRef="#ctx0" brushRef="#br0" timeOffset="-191933.56">26263 10946 2386 0,'3'3'0'16,"-3"-3"0"-16,12 0 0 0,-12 0 60 0,9 0-1 15,-9 0 1-15,20 4 0 16,1 4 26-16,3 1 0 0,2 3 1 0,2 0-1 0,4 4-39 0,3 1 1 16,1 0 1-16,-3 1-1 15,-1-1-30-15,0-1 1 0,-5-1 0 0,-4-1 0 0,-6-2-6 0,-6-1 1 0,-4-3-1 16,-1-4 1-16,-6-4-7 0,2 5-1 15,-2-5 1-15,-2 0 0 0,2 0-7 0,-6 0 1 0,6 0-1 16,-13-9 1-16,4 1-8 0,-2-5 1 0,-2-4-1 16,0-2 0-16,0-2-25 0,0 1-1 0,-1-5 1 15,3 5 0-15,4 2-13 16,-1-1 0-16,3 5 0 0,-1 2 1 0,1 4 10 0,1 2 0 0,4 6 1 0,-6-1 0 0,6 1 21 16,-13 7-1-1,2 1 1-15,-2 8 0 0,-4 6 9 0,1 6 1 0,1-2 0 0,0 2 0 0,0-6 2 16,0 1 0-1,4-1 0-15,1-1 1 0,3-2 5 0,1 2 2 0,3-1-1 0,-1-6 1 0,0-2 8 0,0-1 0 16,4-11 0 0,-5 8 1-16,5-8 3 0,0 2 2 0,0-2-1 15,0-2 0-15,0 2-4 0,0-5 1 0,2-2-1 16,3-5 1-16,5-9-5 0,1-4 2 0,2-1-1 16,2 3 1-16,0-5-8 0,-2 2-1 0,0-3 1 0,2-2 0 15,1-4-4-15,-1-5 1 0,-3 6-1 0,-3 3 0 16,-2 6-1-16,-1 8 0 0,-1 3-1 0,-3 4 1 0,-2 10-1 0,2-2 0 15,-2 2 0 1,-2 5 2-16,2-5-1 0,-3 9 0 0,1 3 0 16,-2 5 1-16,0 9 0 0,-1 7 0 0,1-2 1 15,2-3-1-15,2-2 1 0,2-2 0 0,0 1-1 16,0-3 2-16,0-3-2 0,-1 0 1 0,-1 0-1 16,-1 0 0-16,-1-7 1 0,0 6-1 0</inkml:trace>
  <inkml:trace contextRef="#ctx0" brushRef="#br0" timeOffset="-191774.57">26250 11065 2198 0,'5'-5'0'15,"-5"5"0"-15,21-10 0 0,-21 10 53 0,20-12 0 16,-20 12 1-16,37-14 0 0,-7 2 31 0,4-1 1 16,3 3-1-16,2 0 0 0,4 1-52 0,4 4-1 15,-4 1 1-15,-4-3 1 0,-4 4-28 0,-3 1 1 0</inkml:trace>
  <inkml:trace contextRef="#ctx0" brushRef="#br0" timeOffset="-191268.75">26866 10747 2035 0,'6'-5'0'0,"3"3"0"15,1 0 0-15,-3 0 56 0,-1 2 1 0,3-1 1 0,6-5-1 0,4 3 28 16,3-6 1-16,4 6-1 15,0 3 1-15,2 2-38 0,2 1 2 0,-4 1-1 0,-2 1 1 0,-5 3-28 0,-2 3 1 16,-4 1-1-16,-2 3 0 16,-4 3-1-16,-1 3-1 0,-2 3 0 0,-4 2 0 15,-2-2-3-15,-2 5 0 0,-2 1 0 0,-1-3 1 0,-2-1-5 16,-4 0 2-16,-1 0-1 16,1 0 1-16,0-7-3 0,-2 2 1 0,2 0-1 0,4-2 1 0,5-4-4 0,4 1 1 15,2 0 1-15,0-3-1 0,4 0-2 16,3-1-1-16,2-2 1 0,0-3 1 0,1-4-2 0,1 1 0 0,2-2-1 15,-1-2 2 1,-1-4-4-16,1 2 0 0,-3-3-1 0,-2 2 2 0,0-1-4 0,-1-1 1 0,-8 5-1 16,5-10 2-16,-5 10-2 15,2-4 1-15,-2 4-1 0,-5-1 1 0,5 1 0 0,-13 0 0 0,0 1-1 16,-8 6 1-16,-5 5-2 0,-8 0 1 16,3 4 0-16,3 1 1 0,2 4-2 0,1 0 1 0,7 0-1 0,5 1 1 15,9 2 0-15,6 1 1 16,5-5-1-16,5-1 1 0,4 2 2 0,5-2-1 0,1-1 1 0,1-3-1 15,-3-1 1-15,1 0 1 0,-3 1-1 16,-3-4 2-16,-2-1-3 0,-4-1 2 0,-1-1-2 0,-2 1 2 0,-3-2-3 16,-3 2 0-16,-2-2 0 15,-1 6 2-15,-3 0-3 0,-1 2 0 0,-5 2 0 16,-2-3 1-16,-5 0-2 0,-3 2 2 0,-5-2-1 0,-1-2 0 16,-1 0-1-16,-3-2 1 0,2 1 0 15,2-3 0-15,4 1 0 0,2-1 0 0,5-2 1 0,4 1-1 0,5-4-1 16,5 2 1-16</inkml:trace>
  <inkml:trace contextRef="#ctx0" brushRef="#br0" timeOffset="-191102.12">27725 11820 2211 0,'0'1'0'0,"0"-1"0"16,0 7 0-16,0-7 41 16,6 9 0-16</inkml:trace>
  <inkml:trace contextRef="#ctx0" brushRef="#br0" timeOffset="-174754.18">19262 12792 1381 0,'-1'-3'0'0,"1"3"0"0,-4-7 0 0,4 7 113 15,0-5 1-15,0 5-1 0,0-2 1 0,0 2 29 16,-4-5-1-16,4 5 1 0,-2-4-1 0,2 4-60 0,0 0 1 16,0 0 0-16,0 7 1 0,0-7-31 0,6 23 2 15,-2-2-1-15,-1 6 1 0,5 10-19 0,1 2 1 16,-2 1-1-16,-1 2 1 0,-2-1-8 0,-2 1 0 16,0-2 1-16,-1-2 0 0,1-2-4 0,0 0 0 15,0-6-1-15,-2-1 1 0,-2-1-4 0,-2-7 0 0,1-1 0 16,-3-6 1-16,0-2-5 0,-1-1 1 0,1-4-1 15,6-4 1-15,0-3-11 0,4-2 1 16</inkml:trace>
  <inkml:trace contextRef="#ctx0" brushRef="#br0" timeOffset="-174576.54">19275 12642 2374 0,'13'-7'0'0,"-13"7"0"0,25-11 0 0,-25 11 62 16,13-10-1-16,-13 10 1 15,30-14 1-15,-2 6 20 0,5-5 0 0,4 5 0 0,1-3 0 16,-1 4-51-16,0 2-1 0,-1 0 0 0,-5 2 2 0,-1 1-26 16,0 2 0-16,-6 2-1 0,-3 1 1 15,-7 4-7-15,-2 2 1 0</inkml:trace>
  <inkml:trace contextRef="#ctx0" brushRef="#br0" timeOffset="-174452.4">19220 13142 1997 0,'5'0'0'0,"-5"0"0"15,19-2 0-15,-19 2 35 0,5-3 1 16,-5 3-2-16,26-12 2 0,-5 3 22 0,7-3 0 0,5-2 0 16,3-2 1-16,7-1-28 0,3-2 1 0,-3 2-1 15,-4-4 0-15,-3 4-24 0,-5 3 0 0</inkml:trace>
  <inkml:trace contextRef="#ctx0" brushRef="#br0" timeOffset="-174069.01">19786 12976 1834 0,'-2'1'0'0,"2"-1"0"16,4 7 0-16,-4-7 33 0,9 9 0 0,-9 0 1 16,0 1 0-16,-7 0 33 0,-1 1 2 0,-1 3-2 0,0 3 1 15,1 2-5-15,3 2 0 0,1 0 0 16,0-1 1-16,2 1-29 0,-1 0 1 0,6-2-1 0,3-2 1 16,3-1-5-16,2-6-1 0,2-1 0 0,4-4 2 15,-2-3-5-15,2-2 0 0,-2-4 0 0,2-1-1 0,1-2 3 0,3 0 0 16,-5-5-1-16,-3-2 1 15,-5-3-9-15,-4 0 0 0,-2-4 1 0,-2 2 0 0,-2 0-4 0,-2-2 1 0,0 0 0 16,-1 1 0-16,-1 0-5 16,-1 3 2-16,1 3-1 0,2 4 1 0,2 1-5 0,1 8 1 15,1 1 0-15,-2-2 1 16,2 2-3-16,0 0-1 0,0 0 1 0,11 2 0 0,2 5-3 0,4 1 1 0,3 8 0 16,2-2-1-16,-3 6 1 15,3 5 1-15,1-1 0 0,-6 0 0 0,-4-3-1 0,-2 0 1 0,-2 1 0 0,-1-3 1 16,-3 0-2-1,-1-3 1-15,0-2-2 0,-2-2 2 0,-2-5-1 16,0-4 0-16,0-3-1 0,0 4 1 0,0-4-1 0,0 0 1 16,0 0-2-16,-2-6 2 0,2-1-3 0,0-3 1 15,2-9-1-15,3-4 2 0,6-9-2 0,4-8 1 0,-2 0-1 16,6 0 1-16,5 2-1 0,0 0 2 0</inkml:trace>
  <inkml:trace contextRef="#ctx0" brushRef="#br0" timeOffset="-173145.87">21308 12962 2009 0,'-5'-7'0'0,"5"7"0"0,-4-7 0 0,4 7 64 0,6-2 0 0,-6 2 0 15,-8-8 1-15,8 8 9 0,-28-23 2 16,10 13-2-16,-3 3 1 0,1 3-33 0,-1 3 2 16,1 1-1-16,1 1 1 0,2 10-28 0,0 3 1 15,2 5 0-15,1 0 0 0,-1 7 3 0,0 1 2 16,4 4-1-16,3-1 0 0,4 6 5 0,3-3 1 15,1-2-1-15,1-3 1 0,5-6-4 0,1-2 1 0,1-10-1 0,1-1 1 16,-1-8-4-16,5-4 0 0,3-6 0 16,-3-1 1-16,2-8-9 0,2-1 2 0,-2-7-1 0,-2 1 0 15,-2-3-2-15,-1 0-1 0,-3-3 0 0,-1 2 0 0,-1 3-3 16,-1 1-1-16,0 5 1 16,-2 2 1-16,-1 6-4 0,1 2 2 0,0 1 0 0,0 4-1 0,-2 5 0 15,0-2-1-15,0 2 1 0,0 14 0 16,0-2 0-16,2 0-1 0,3 9 1 0,3 3-1 0,1 6-2 0,2 3 2 15,4-2-1-15,4-4 1 16,1-2-1-16,3-5 0 0,1-2 1 0,-2-6 0 0,-3-3 0 16,-2-6 0-16,-2-6-1 0,1-4 2 0,1-4-3 15,2-3 0-15,0-1 1 0,-5-6 0 0,-2 0-1 0,-3-1 0 16,2-2 1-16,0-1-1 0,-1-1-1 16,-1-1 1-16,0-1-1 0,1 0 2 0,-1-3-2 0,-2 0 1 15,-1 0 0-15,-2-2 1 0,-4 0-2 0,-2 0 1 16,0 7-1-16,0 7 1 0,0 9-1 0,0 8 2 0,2 2-2 15,-9 16 1-15,2 6-1 0,-3 8 0 16,3 2 0-16,1 1 2 0,2 2-2 0,1 1 1 0,3 1-1 16,2-3 1-16,1 3 1 0,5-1-1 0,3-3 0 15,4-4 1-15,3-5 0 0,5-3-1 16,1-5 0-16,2-4 0 0,4-10 1 0,2-4 0 0,-1-5-1 16,-1-2 2-16,-2-6-2 0,-2-3 1 0,-2-4 1 15,-1-2-1-15,-3-1-2 0,-1-6 1 0,-2 2 1 0,-2-2-1 16,-4 1-1-16,-2-1 0 0,-2-5 0 15,1-4 1-15,-1-5-2 0,1-3 2 0,-4-3-2 0,-4 6 1 16,-4 4-1-16,-2 1 1 0,-1 9 0 0,-3 7 0 16,-1 12 0-16,0 8 0 0,-2 11 0 0,0 9 1 0,-2 10-1 15,-2 6 0-15,2 8 0 0,4 4 0 0,4 2 0 16,1 6 0-16,3 0 0 0,3-3 2 0,3-3-2 16,3-2 0-16,5-3 0 0,2-5 1 15,4-1-1-15,1-4 1 0,5-5-1 0,-1-5 0 0,1-7 0 0,-1-6 0 16</inkml:trace>
  <inkml:trace contextRef="#ctx0" brushRef="#br0" timeOffset="-172700.58">22950 12749 2224 0,'-2'-7'0'0,"2"7"0"16,2-10 0-16,-2 10 72 0,7-9-1 0,-7 9 1 0,4-12 1 0,-4 12 34 0,4-12 0 16,-4 12 1-1,3-5 0-15,-3 5-52 0,6 5 1 0,-6-5 0 16,7 28 1-16,-1-3-31 0,2 8 0 0,-1 2-1 0,0-4 1 0,1-1-9 16,-3-4 0-16,5 1 0 0,3-4 1 15,2 1-1-15,2-2 1 0,-1-1 0 0,-1-4 1 0,0-3-5 0,0-3 2 16,0-8 0-16,-2-3 0 15,0-5-4-15,-2-2 2 0,-2-3-2 0,1-6 2 0,-1-5-5 0,0-5 1 0,1 0 0 16,-1 2 1 0,2-7-1-16,0 0 0 0,1-2 0 0,-1 0 1 0,0-5-3 0,0 2 1 0,2 3-1 15,0 3 1 1,-2 10-2-16,1 2-1 0</inkml:trace>
  <inkml:trace contextRef="#ctx0" brushRef="#br0" timeOffset="-171800.33">23488 13074 2463 0,'2'0'0'15,"-2"0"0"-15,8-3 0 0,-8 3 78 0,3-2 1 16,-3 2-1-16,10-8 2 0,-10 8 28 0,20-20 0 16,-20 20-1-16,34-32 2 0,-10 11-71 0,4-5 0 15,-4 3 1-15,-3 1 0 0,-3-1-28 0,-1 1 0 16,-6 1 0-16,-3 2 2 0,-7 4-9 0,-2-1 1 0,-5 2-1 15,-1 0 2-15,-3 2-4 0,-1 3 2 0,-4 9-2 16,-3 0 1-16,-5 9-2 0,-3 5 2 0,2 3-1 16,3 2 0-16,6 4-1 0,1 3 1 0,1 1-1 15,1 3 2-15,3-1-2 0,3 2 1 0,6-3 0 16,4-2 1-16,5-2-1 0,5-1 0 0,2-4 0 16,1-4 1-16,7-6-2 0,2-2 1 0,2-7 0 0,0-5 0 15,0-6 0-15,0-2 0 0,-2-5 0 16,-2-1 0-16,-1-2-1 0,-5 1 2 0,1-4-2 0,-2 1 1 0,-4 2-1 15,-2 4 0-15,-2-2 0 0,1-2 2 16,-5 0-2-16,-1 1 1 0,0 4-1 0,-2 0 1 0,-2 6-1 16,0 3 2-16,0-2-1 0,0 6 0 0,0 3 0 15,0 2 1-15,0-2-1 0,0 12 0 16,0-2 2-16,0 2-1 0,1 6 0 0,3 2 1 0,0 6 0 0,0 2 1 16,1-4-1-16,3-1 1 0,3-4-1 15,0-5 1-15,0 0-1 0,0-4 2 0,1-3-2 0,-3-4 1 0,2-3-1 16,2-3 2-16,2-2-4 15,2-2 1-15,1-4 0 0,-1 1 0 0,2-2-1 0,1-5 0 0,-1 1 1 16,-2 0-1-16,-2-1-1 0,-2 0 1 0,0-2-1 16,-2-2 2-16,0-2-2 0,-2 1 0 0,1-1 0 15,-3 1 1-15,-1-1-1 0,-1 3 1 16,1 1-1-16,-4 7 0 0,-2 5 0 0,-2 5 0 0,2 2 0 16,-2 3 0-16,2-3-1 0,-5 6 1 15,1 4 1-15,-2 7-1 0,-1 7-1 0,-3 9 1 0,5-3 0 0,1-3 0 16,4-1 0-16,2 0 0 0,4-3 0 15,3-4 1-15,6-3-1 0,3-1 0 0,1-5 0 0,0-3 0 0,1-3-1 16,3-2 1-16,-1-4-1 16,-2-3 1-16,1-6-1 0,-1-1 0 0,-1-2 0 0,0 2 1 0,-1-5-1 15,1 0 0-15,0-2 0 0,-3-2 0 16,1-3-1-16,-2-2 0 0,-2-2 0 16,-2-2 0-16,-1-2-5 0,-5-6 1 0,-1 1-1 0,-2-4 2 0,-2 1-5 15,-2 0 0-15,-4 0 0 16,1 2 1-16,-5 4-3 0,-1-1-1 0,-2 7 1 0,0 4 1 0,-2 5 0 0,-2 5 0 15,3 9 0-15,-1 8 1 16,2 6 1-16,1 7 1 0,5 4-1 0,1 3 2 0,1 6 2 0,-1 4 1 16,4 0-1-16,4 0 2 15,2 2 1-15,1 3 1 0,3 0 0 0,-1 2 0 0,1 1 0 0,1 2 0 0,2-1 0 16,-1-6 1-16,-3-3 1 16,1-5 2-16,1-2-2 0,2-2 1 0,2-3 2 0,0-4 1 0,-2-1-1 15,-1-3 1-15,-3 0-1 16,1-3 1-16,-3-5 0 0,1-1 0 0,-6-4 0 0,11-2 0 0,-11 2-1 15,13-5 2-15,-4 3-3 0,2-3 2 16,-1 1 0-16,-3 1-1 0,-7 3-1 0,8-12-1 0,-8 12 0 0,7-5 2 16,-7 5-2-16,8 0 1 15,-8 0-1-15,7-4 1 0,-7 4-1 0,7 0-1 0,-7 0 0 0,8 0 0 16,-8 0-1-16,17 0 1 0,-4 0-1 16,2 0 1-16,1 0-2 0,3-3 1 15</inkml:trace>
  <inkml:trace contextRef="#ctx0" brushRef="#br0" timeOffset="-171460.55">24932 12576 2186 0,'-2'-2'0'0,"2"2"0"31,2 2 0-31,-2-2 60 0,2 2 2 0,-2-2 0 0,0 0-1 0,0 0 23 0,0 0 1 0,0 0-1 31,0 0 1-31,0 0-52 0,0 0 0 0,0 0 1 0,2 0 0 0,-2 0-27 0,11 0 2 0,-11 0 0 16,6 0 0 0,-6 0-5-16,4 0-1 0,-4 0 0 0,3 0 1 15,-3 0-3-15,4 0 0 0,-4 0 0 0,4 5 1 16,-4-5-2-16,-2 9 2 0,2-9-1 0,-6 20 0 16,1-1 0-16,-3 6 1 0,3 1 0 0,1-2 1 15,2-2 1-15,0 2 2 0,-2-3-1 0,3 0 1 0,1 2 4 16,1-1 0-16,1-1 0 0,0 0 0 0,2-8 5 15,0 1 1-15,1-3-2 0,3-4 2 0,1-4 1 16,0 2 0-16,2-5 0 0,3 2 0 0,2-2-6 0,1-2 0 16,-2-1 0-16,-2-2 0 0,0-2-3 0,0-2 0 15,-2 0 0-15,-1 1 0 0,-3-3-5 0,-3 1 2 0</inkml:trace>
  <inkml:trace contextRef="#ctx0" brushRef="#br0" timeOffset="-171341.57">25031 12315 2009 0,'-4'-9'0'0,"4"9"0"0,-2-12 0 0,2 12 39 0,10-2-1 31,-10 2 0-31,2-2 0 0,-2 2 30 0,-8-8 1 0,8 8-1 16,-2-2 2-16,2 2-41 0,6 0 1 0</inkml:trace>
  <inkml:trace contextRef="#ctx0" brushRef="#br0" timeOffset="-171179.45">24342 12507 2060 0,'15'-7'0'0,"-15"7"0"0,33-4 0 0,-33 4 39 15,34 0 2-15,-8 0-1 0,9-1 0 0,14-5 31 16,8-2 1-16,1 1-1 0,0 2 0 0,0-1-30 0,-1 1 0 16</inkml:trace>
  <inkml:trace contextRef="#ctx0" brushRef="#br0" timeOffset="-170554.35">25605 12574 2009 0,'-2'-1'0'0,"2"1"0"15,-4-6 0-15,4 6 50 0,-7-8 0 16,7 8 1-16,-8-11-1 0,8 11 39 0,-9-3 1 0,9 3-1 15,-11 0 1-15,11 0-36 0,-7 2 0 0,7-2 0 16,-25 26 0-16,5-2-23 0,-4 7 1 0,3 0-1 0,6 4 1 16,6 3-2-16,3-2 0 0,3-1-1 15,3-2 1-15,1-6-6 0,5-1 1 0,5-2-1 0,2-3 1 0,6-7-4 16,3 0 1-16,2-5-1 0,4-3 1 0,4-4-1 16,3-4-1-16,1-3 0 0,-4-3 0 0,1-4-6 0,2-1 0 15,-1-4 1 1,-4-2-1-16,-4-2-3 0,-4-1-1 0,-1-2 0 0,-3-1 0 0,-1-1-3 0,-2-1-1 15,-4 1 1 1,-1 0 1-16,-3-2-4 0,-3 0 2 0,-6 9-1 0,-4 4 0 0,-3 6-1 0,-4 4 0 16,-2 5-1-16,0 5 2 0,0 6-3 15,0 2 1-15,0 6 1 0,2 6-1 0,2 4 1 0,0 4 0 0,2-2 1 16,3-2-1-16,6 1 2 0,2-6 0 16,5-1 0-16,5-4 1 15,4-4-2-15,5-3 2 0,5-3 0 0,6-2 0 0,5-4-1 0,4-3 2 0,-2-5-1 16,-2-2 1-16,-1-3-2 15,-3-4 1-15,-1-2 0 0,-6 1 0 0,2-2-4 0,-2-4 0 0,-5-2 1 16,-3-1 0-16,-3-2-3 0,-6-3 2 16,-1-2-2-16,-3-2 1 0,-1 0-2 0,-2-4 1 0,-4 3 0 0,-2 3 0 15,-1 3-1-15,-3-1 1 16,-1 8-1-16,-2 5 2 0,-2 9-2 0,0 9 0 0,0 5 0 0,0 3 1 0,0 2 0 16,0 2 0-1,5 5 0-15,8 4 1 0,4 6 1 0,1 4-1 0,5 0 0 0,1-2 1 0,2-5 1 16,2 2 0-1,2-2 0-15,-1-2 0 0,1 0-1 0,0-5 2 0,2 0-1 0,1-1 1 0,1-3-3 0,-3-3 2 16,-1 2-1 0,-4 0 0-16,-2-2 0 0,-3 0-1 0,-6-1 0 15,-2-4 1-15,0-7-1 0,-12 8 0 0,-3-4-1 0,-5 4 1 16,-8-2-2-16,-7 2 1 0,-5 1 0 16,3-1 0-16,0 3-1 0,0 1 2 0</inkml:trace>
  <inkml:trace contextRef="#ctx0" brushRef="#br0" timeOffset="-168868.47">27001 12451 1381 0,'1'-5'0'0,"-1"5"0"16,15-3 0-16,-15 3 87 0,25-2 1 0,-25 2 0 15,22-3 0-15,-22 3 45 0,9-6-1 0,-9 6 0 0,4-1 1 16,-4 1-52-16,4-4-1 0,-4 4 1 0,0 5 0 0,0-5-26 15,0 12 0-15,0-12 0 0,-6 37 1 16,-1-6-23-16,-3 5-1 0,3 2 1 0,3 2 0 0,2 0-3 0,2-4-1 16,2 1 0-16,2-3 1 0,1-6-6 0,3 0-1 15,1-2 1-15,2-4 1 0,1-3-6 0,-3-2 0 16,0-8 0-16,2-2 1 0,2-2-6 16,2-5 0-16,-2-5 0 0,-3 2 0 0,-1-3-4 0,0-1 1 0,1-6 1 15,-1-1-1-15,0-2-3 0,1-3 1 0,-1 0 0 16,0-2 0-16,-1-1-3 0,1-2 2 0,0-2-1 15,-1 0 1-15,-3-2-4 0,1-1 2 0,1 1 0 0,1 0-1 16,-3 4 0-16,3 0 0 0,-1 3 0 16,-1 7 0-16,-4 4-1 0,-2 8 0 0,0 2 0 15,-2 0 0-15,2 0-1 0,4 9 2 0,-4 3-2 0,-2 7 2 0,0 7-2 16,-2 7 2-16,2 1-2 0,0-1 2 0,1 0-2 16,-1-4 0-16,2-1 1 0,2-2-1 0,3-3 0 15,5-4 1-15,3-4-1 0,0 1 0 16,2-8 0-16,1-1 0 0,1-1-1 0,2-6 2 0,1-6-2 15,1 1 0-15,-3-2 0 0,3-1 2 16,-1-3-3-16,-1 1 1 0</inkml:trace>
  <inkml:trace contextRef="#ctx0" brushRef="#br0" timeOffset="-168130.54">28325 12311 1444 0,'4'-5'0'0,"-4"5"0"16,13-3 0-16,-13 3 84 15,15 0 0-15,-15 0 0 0,9-11 2 0,-9 11 16 0,-2-19 0 0,2 19 0 0,-3-15 0 16,3 15-55-16,-4-9 0 0,4 9 0 15,-11-7 1-15,11 7-35 0,-26-2 2 16,7 7-1-16,-5 8 1 0,-6 6-11 0,-5 3 1 0,-1 6-1 0,1 1 2 16,3 6 6-16,2 5 2 0,4-1-1 15,0 3 1-15,2-1 5 0,2 3 1 16,9-1-1-16,5-3 1 0,10 0 7 0,5-2 1 16,8-4-1-16,4-3 1 0,5-5-1 0,4-5 0 0,2-5 0 15,2-4 1-15,1-5-10 0,3-4 1 0,-1-4-1 16,0-5 1-16,1-2-11 0,-3-4 1 0,-1-2 0 15,-6 0 0-15,-9 0-8 0,-6 2 1 0</inkml:trace>
  <inkml:trace contextRef="#ctx0" brushRef="#br0" timeOffset="-167987.98">28010 12707 1947 0,'21'-5'0'0,"-1"2"0"0,-3-4 0 0,0 2 26 15,0-2 1-15,3-2 0 0,8-1 1 0,8-2 28 0,3 1 2 16,2-1-2-16,2 0 1 0,-1 0-38 0,5 2 1 16</inkml:trace>
  <inkml:trace contextRef="#ctx0" brushRef="#br0" timeOffset="-167367.22">28950 12100 1444 0,'-6'-7'0'0,"6"7"0"16,0-9 0-16,0 9 38 0,11 4 1 16,-11-4-1-16,4 0 2 0,-4 0 37 0,-6-12 2 0,6 12-2 0,-5-12 2 15,5 12-4-15,-2-4 1 0,2 4 0 16,4 5 1-16,-4-5-35 16,0 6 2-16,0-6-1 0,7 31 1 0,4 3-1 0,0 10 1 0,1 1 0 15,-3 0 1-15,0-2 2 0,-1-3 0 0,1 1 0 16,0-1 0-16,1-2-6 0,-1 0-1 0,0-1 0 0,-1-1 2 0,-3 0-6 15,1-1 0 1,1-2 0-16,1-4 1 0,-3-5-11 0,1-3-1 0,-1-4 1 0,-3-4 0 16,-2-13-8-16,-2 6 1 0,2-6 0 15,0-1 0-15,0 1-5 0,-3-5-1 0,1-4 1 0,0-8-1 16,2-8-3-16,0-4 0 0,0 0 0 16,2-3 0-16,3 3-2 0,3 0 0 0,1-4 0 0,2-4 1 0,2 1-2 15,2-4-1-15,4-1 1 16,0 1 1-16,-1-5-4 0,3-2 2 0,1 4 0 0,0 8-1 0,-1 11-4 0,-1 5 2 15,-3 10-2-15,-4 9 1 16,-5 11-2-16,-3 6 0 0</inkml:trace>
  <inkml:trace contextRef="#ctx0" brushRef="#br0" timeOffset="-167199.28">29428 12579 2148 0,'8'-3'0'0,"-8"3"0"16,13-3 0 0,-13 3 47-16,11-9-1 0,-11 9 0 0,30-17 0 0,-4 8 21 0,6 0 0 0,1 1 1 15,1-3 0-15,3 1-32 16,2-1 1-16,0 6-1 0,-2-3 1 0,1 2-29 0,-1 3 0 0</inkml:trace>
  <inkml:trace contextRef="#ctx0" brushRef="#br0" timeOffset="-166840.79">30108 12029 1796 0,'-1'-5'0'15,"1"5"0"-15,3-2 0 16,-3 2 54-16,13 7 0 0,-13-7 0 16,13 5 0-16,-13-5 34 0,8 2 1 0,-8-2 0 0,9 2-1 15,-9-2-26-15,15 17 0 0,-15-17-1 16,17 35 1-16,-4-9-26 0,0 3 1 0,-2 4 0 0,0 2 0 0,0 1-4 0,1 2-1 15,-1-2 1-15,0-3 0 0,2 0-5 16,0-2 0-16,-2 0 1 0,0-6-1 0,1 1-4 0,-1-2 2 0,0-3 0 16,0-1 0-1,-1-2-3-15,-1-3 1 0,-2-3-1 0,-1-3 2 0,-6-9-7 0,5 3 0 0,-5-3 0 16,8-5 0-16,-8 5-5 16,7-7 1-16,-3-5-1 0,4-3 1 0,1-6-6 15,2-5 0-15,0-2-1 0,-1 2 1 16,-1-3-2-16,-2 1-1 0,1-1 1 0,-1-11 0 0,1 0-3 0,1-5 2 0,2 0-1 0,0 0 0 15,2-2-1 1,0 1 0-16,0 4 0 0,-1 6 1 0,-1 8-2 0,-2 6 1 0,0 10 1 0,1 10-1 16,-1 7-2-16,0 11 0 15</inkml:trace>
  <inkml:trace contextRef="#ctx0" brushRef="#br0" timeOffset="-166532.37">31003 12505 2123 0,'0'2'0'15,"0"-2"0"-15,0 3 0 0,0-3 60 0,0 4 2 0,0-4-1 16,0 5 0-16,0-5 26 0,-2 15-1 0,2-15 1 0,0 32-1 16,0-12-16-16,0 3-1 0,0 1 1 15,0-1-1-15,0 1-40 0,0 0 2 0,0-1-1 0,0-3 0 0,0 1-8 16,-2-2 0-16,2 0-1 0,0-5 2 16,2 0-6-16,0-4 0 0,0-1-1 0,0-2 1 0,-2-7-7 15,3 10 2-15,-3-10-1 0,4 11 0 0,-4-11-4 16,7 5 1-16</inkml:trace>
  <inkml:trace contextRef="#ctx0" brushRef="#br0" timeOffset="-166333.72">30666 12427 2186 0,'-4'-2'0'0,"4"2"0"15,2 6 0-15,-2-6 60 0,11 12 2 16,-11-12 0-16,17 8-1 0,-17-8 13 0,24 0 2 0,-2 0-2 15,4 0 1-15,12 0-37 0,6 2 1 0,1 2-1 16,-2-1 2-16,-2 0-22 0,0-3 0 0,-2-3 0 0,0 0-1 16,0-1-8-16,0 2 0 0,-3-3 0 15,-6 3 0-15,-8 2-6 0,-3 0-1 0</inkml:trace>
  <inkml:trace contextRef="#ctx0" brushRef="#br0" timeOffset="-164454.08">19160 13891 1356 0,'-2'-22'0'15,"8"4"0"-15,-3 6 0 0,9 9 73 0,1 3 0 0,-4-2 0 0,-9-5 0 16,-9-3 43-16,-1-2 0 15,1 3 1-15,0 6 0 0,-1 3-34 0,1 1 1 0,0 10 0 0,-1 1 0 16,1 10-28 0,0 3 0-16,-1 7 1 0,7 5 0 0,3 6-22 0,2 4 1 0,1-1-2 0,5-1 2 15,-3-5-7-15,5 0 1 16,-1-4-1-16,0-1 0 0,1-4-6 0,3-1 1 0,-2-4 0 0,0-2 0 16,-2-3-5-16,1-2 0 15,-3-9 1-15,1-1-1 0,-8-9-7 0,3 3 0 0,-3-3 1 0,4-3 0 0,-4 3-4 16,4-13 1-16,-2-2-1 15,3-6 1-15,-1-3-3 0,5-11 0 0,2 2-1 0,2 2 2 0,-1 2-2 16,3 1 0-16,-2 4-1 16,3 3 2-16,-3 7-3 0,2 4 1 0,0 8-1 0,-2 2 1 15,0 2-2-15,-2 5 1 0,3 3-1 0,-5 4 1 0,4 2-1 16,2 3 0-16,3 0-1 0,-5-4 2 16,2 3-2-16,0-1 1 0,2-1 1 0,2-4-1 0,-1-2-1 0,-1-1 0 15,0-1 1-15,-2-3 0 16,-4-3-2-16,0-2 0 0,-5-2 0 0,-3 1 1 0,-3 1-2 0,2-7 0 0,-4 0 0 15,1-2 1-15,-3-8-1 0,0-2 0 16,-5-2 0-16,-1-1 0 0,1-3 0 0,0-2 0 0,-2-1 0 16,3 0 0-16,4-3 0 0,1 2 0 0,-1 1 0 0,4 7 0 0,4 7-1 15,3 4 1-15,3 5 0 0,1 1 0 16,2 4-2 0,2 0 2-16,5 0-1 0,4 0 1 0,8 0-1 0,5 2 1 15,2 3-1-15,2-5 1 0,0 0-1 16,4-5 0-16,-6-2 0 0,-5-1 1 0,-6-3-1 0,-4-1 1 0,-4 2-2 0,-5-6 2 0,-3 1-1 15,-5-1 1 1,-1 0 0-16,-5 1 0 0,-1-1-1 0,-1 2 1 16,-3-3 0-16,-2 2 0 0,-1-6 0 0,-2-3 0 0,-1 3 0 15,-1 0 0-15,2 0 0 0,-1 2 0 16,-1 7 0-16,0 2 0 0,0 6 0 0,0 8 0 16,1 3 0-16,1 6 0 0,-2 10 0 0,0 5 0 0,3 3 0 15,-1 3 0-15,5 6 0 0,0 2 0 0,3 3 0 16,1 2 0-16,1-6 0 0,3 4 0 0,0-3 0 15,2-4 0-15,3-5 0 0,0-2 0 0,0-4 0 16,4-4 1-16,-1-6-1 0,1-5 0 0,0-3 0 16,-6-6 1-16,1-3-1 0,-3-3 0 0,-5 3 0 15,13-9 2-15,-3 1-2 0,-1-6 0 0,0-2 0 0,1-3 1 16,1-2-1-16,0-1 0 0,-2-1 0 0,1 3 1 16,-1-3-1-16,0 1 0 0,-3 3 0 0,1 5 1 15,-1 3-1-15,-1 6 0 0,-5 5 0 0,8 0 1 16,-8 0-1-16,7 14 0 0,-3 2 0 0,0 3 0 15,-1 5 0-15,3 5 0 0,3-1 0 0,1-2 0 16,1-2 0-16,0-1 0 0,4-4 0 0,-4-4 0 0,2-3 0 16,0-5 0-16,-5-1 0 0,3-3 0 0,-4-1 0 15,1-2 0-15,-1-4 0 0,3 3 0 0,1-8 0 0,-2 0 0 16,4-5 0-16,2 1 0 0,0-3 0 16,2-1 0-16,-6-2 0 0,2 0 0 0,0-2 0 0,-6 2 0 15,5 1 0-15,-1 1 0 0,0 3 0 0,0 4 0 16,0 0 0-16,-3 4 0 0,-8 6 0 0,5 4 0 0,-3 4 0 15,0 5 0-15,-2 6 0 0,-2 3 0 0,2 2 0 16,0-1 0-16,0 3 0 0,0 0 0 0,4-4 0 16,2-1 0-16,3-4 0 0,2-1 0 0,0-4 0 15,0-3 1-15,-1-8-1 0,1-2 0 0</inkml:trace>
  <inkml:trace contextRef="#ctx0" brushRef="#br0" timeOffset="-164332.02">20611 13635 2161 0,'-5'9'0'0,"5"-9"0"0,-4 17 0 0,4-17 41 16,0 12 1-16,0-12-1 0,11 16 1 15,-11-16 20-15,23 29 0 0</inkml:trace>
  <inkml:trace contextRef="#ctx0" brushRef="#br0" timeOffset="-163775.25">21018 13864 2035 0,'1'-9'0'0,"-1"9"0"15,8-9 0 1,-8 9 38-16,2 0 2 0,-2 0-2 0,2-3 1 0,-2 3 28 0,-2 0 1 0,2 0-1 16,-6 7 0-16,6-7-14 15,-15 15 0-15,-1 3 0 0,-1 4 0 0,-2 11-21 0,-1 7-1 0,5 1 1 16,5 1 0-16,9-6-6 15,2 0 0-15,7-1 0 0,3-5 1 0,6-5-7 0,3 0 1 0,5-8-1 16,-1-5 2-16,0-8-4 0,0-6 0 16,2-5 0-16,4-3-1 0,2-4 0 0,1-4 1 15,1-2 0-15,-4-3 0 0,-2-3-11 0,-2-2 1 16,-4-3-2-16,-1-2 2 0,-7-1-5 0,-2-3 0 16,-3-1-1-16,-3 0 2 0,-5-1-3 0,-1-1 0 0,-3 2 0 0,-3 0 1 15,-1 1-2-15,-3 1 1 16,1 1-1-16,0 8 1 0,-3-1-1 0,1 5 0 0,2 10 0 0,0 6 2 0,-1 14-2 15,1 6 0-15,3 8 0 0,3 5 1 0,1 7-1 16,2 5 1-16,0 2 0 0,0 5 0 0,2 2 0 0,3 1 1 0,5-1 0 31,-3 0 0-31,1-1 0 0,-1-1 0 0,4-3 1 0,0-6-1 0,1-6 1 0,-1-6 2 0,-2-3-1 16,-2-4 1 0,-1-5 0-16,0-3 2 0,-6-9-1 0,11 3 0 0,-11-3 0 0,11-3-1 0,-2-8 1 15,4-3 0-15,6-5-2 16,2-3 2-16,-1-2-1 0,-1-2 1 0,-3 1-1 0,-1-1-1 0,2 2 0 15,2 3 1-15,-1 2-2 16,-1 4 2-16,0 4-1 0,-2 6 1 0,-2 7-2 0,-2 5 1 0,-5 2-1 0,-3 3 0 16,-1 5 0-16,-2 4 0 15,0-2-1-15,2 3 2 16,2 3-2-16,0-3 0 0,-1 1 0 0,3-4 0 0,1-4 0 0,1 1 0 16,-1-8 0-16,1-1 0 0,1-3-1 0,2-2 2 15,4-4-2-15,4-5 1 0,3-5-1 0,4-4 0 0</inkml:trace>
  <inkml:trace contextRef="#ctx0" brushRef="#br0" timeOffset="-162832.33">22819 13909 1520 0,'0'0'0'0,"0"0"0"0,2 0 0 16,-2 0 82-16,8-4 0 0,-8 4 0 0,3-3 0 0,-3 3-7 15,-1-7 1-15,1 7-1 0,0-7 2 0,0 7-30 0,-4-9 1 16,4 9-1-16,-4-15 2 0,4 15-28 15,-7-21 1-15,7 21 1 0,-19-23-1 0,19 23-3 0,-30-24 1 16,10 15 0-16,-1 4 0 0,-3 5 3 0,-2 2 1 16,0 3-1-16,0 4 1 0,2 5-2 0,-1 3 2 0,3 2-2 15,1 5 2-15,7 4-3 0,0 1 1 16,7 2-1-16,0 2 1 0,5 0 3 0,0-2 1 0,4-1 0 16,3-3 0-16,5-6-4 0,3-5 0 15,2-2 1-15,-1-4-1 0,3-5-1 0,2-3 0 0,0-4-1 0,-3-3 1 16,1-2-5-16,0-7 1 0,-2 0-1 15,0 1 0-15,-2-3-1 0,0 0 1 0,-2-1-2 0,-2 0 2 16,1-1-5-16,-1-1 0 0,0 2 1 0,-1 3 0 16,-5 0-2-16,-1 1 0 0,0 2 0 0,0 4 2 15,-2 7-2-15,9-5 1 0,-9 5 0 16,10 0 0-16,-10 0-2 0,5 2 0 0,-1 7 0 0,1-1 1 0,5 9-2 16,-1 6 0-16,0-1 0 0,1-1 1 15,-1 0-2-15,0 0-1 0,1-2 1 0,-3-4 1 0,1-3-4 16,-3-5 2-16,-5-7 0 0,11 9-1 15,-11-9 0-15,10-2 0 0,-10 2 0 0,13-10 0 0,-6 1-1 0,1-3-1 16,1-5 1-16,2-2-1 0,0-4-1 16,0-3 0-16,1 2 1 0,-3-2 0 15,0 2-2-15,-3 0 1 0,1 3 1 0,1 4-1 0,1 5 0 16,2-1 0-16,-1 5 1 0,-5 4-1 0,-5 4 0 16,6 0 0-16,-4 7 1 0,0 2 0 0,1 5-2 0,1 3 1 0,2 6-1 15,1 3 2-15,2 3-2 16,1 7 0-16,3-3 0 0,2-3 1 0,3-4-2 0,3-2 1 0,1-7 1 15,0 2-1-15,3-7-1 0,1 0 0 0,2-3 0 16,0-7 1-16,1-2-1 0,1-5 0 0,0-4 0 0,0 0 1 16,-2-6-1-1,0-3 0-15,-2 1 0 0,-6-4 0 0,-1-1 0 0,-2-2 0 0,-4 1 0 0,-2-5 0 16,-4 2 0-16,-1 0 0 16,-2-1 0-16,-2-1 0 0,-4 2 0 0,-2-3 0 0,-3 4 0 0,-5 5 0 0,-4 1 0 15,-5 5 0-15,-1 3 0 16,-1 6 0-16,-1 7 0 0,-2 5 0 0,2 5 0 0,2 4 0 0,-1 6 0 0,1 4 0 15,5 3 0 1,6 3 0-16,7 2 0 0,4 3 1 0,6-3-1 16,7-6 1-16,7-2 0 0,6-2 0 0,6-5 1 0,3-3 0 15,6-6-1-15,2-3 1 0</inkml:trace>
  <inkml:trace contextRef="#ctx0" brushRef="#br0" timeOffset="-162231.92">24608 13986 1859 0,'4'-7'0'15,"-4"7"0"-15,11-10 0 0,-11 10 54 0,11-12 0 0,-11 12 0 16,10-21 1-16,-10 21 31 0,3-34 1 0,-5 15 0 16,-3 1 0-16,-5 3-39 0,-3-1 0 0,0 1 0 0,-3 2 0 15,-3 6-26-15,-2 2-1 0,3 5 0 0,-3 4 1 16,-3 4-8-16,-2 5 2 0,2 2-1 16,1 4 0-16,3 7 1 0,-1 4 1 0,5 1-2 0,3 3 2 15,3 3 6-15,3-1 0 0,3-3 1 16,4-2-1-16,4-5 1 0,3 0 0 0,6-5-1 0,2-4 1 15,4-5-4-15,1-3 0 0,1-9 0 0,-1-5 2 0,1-2-7 16,-1-2 2-16,-1-5-1 0,0-1 1 0,-1-4-4 16,1-2 1-16,-2-3-1 0,-2-1 1 0,-2-1-3 0,-4-1 0 15,-2-1 0-15,-1 2 2 0,-2 4-3 16,-2-3 1-16,-1 8-1 0,1-2 1 0,0 7-2 0,0 1 0 16,-2 11 0-16,4-8 0 0,-4 8-2 0,7 2 1 15,-7-2 0-15,15 15-1 0,-2-3-1 0,4 6 0 0,2 2-1 16,-3 5 1-16,1-1-2 0,0 5 1 0,2-6-1 15,1-1 1-15,1-1-4 0,-3-6 0 0,3 1 0 16,-1-4 0-16,3-1-2 0,1-6 1 0</inkml:trace>
  <inkml:trace contextRef="#ctx0" brushRef="#br0" timeOffset="-161596.95">25186 13718 2123 0,'-10'-3'0'0,"10"3"0"15,-16-7 0-15,16 7 42 0,-8-4 1 0,8 4 0 0,-20-1-1 0,1 4 17 16,-3 0 0-16,1 6 1 16,1 0-1-16,-1 5-15 0,-1 3 0 0,1 4-1 15,5 1 2-15,3 4-26 0,1 0 0 0,3 2 0 0,0 3 1 16,-1-2-1-16,3 4 1 0,7 0-1 16,4-7 1-16,5-2 1 0,6-3 2 0,4-5-1 0,1-6 1 15,4-6-3-15,0-4 1 0,1-6-1 0,-1-2 2 16,0-6-2-16,0-3 0 0,-1-4 0 0,-1-2 1 0,-1-6-5 0,-3-4 2 15,-1-2-1-15,-2 1 1 0,-2-1-8 16,-4 1 1-16,-3-6 0 0,-1 0 0 0,-3-7-4 0,-4-1 0 16,1-1 1-16,-3 1 0 15,2 1-3-15,0-1 0 0,-2 8 1 0,1 9-1 0,-3 8-1 0,0 8 0 0,1 8 0 16,-3 5 0 0,8 2-2-16,-11 16 2 0,6 3-1 0,1 8 0 0,4 13 1 15,0 7-1-15,0 3 1 0,2-2 0 16,5 3-1-16,4-1 2 0,2 0-2 0,2-3 2 0,4-4-2 0,2-3 2 0,1-2-2 0,0-5 1 15,1-6 0 1,-1-1 0-16,0-10 1 0,1-4-1 0,-1-7 0 16,2-8-1-16,-1-2 0 0,-3-4 2 0,-3-3-3 0,-2-2 0 0,-2-3 1 15,-2-2-1-15,0-2-1 0,-1-3 0 16,-1-1 0-16,-2 1 0 0,-1 3-1 0,-2-5 0 16,-1 1 0-16,1-1 1 0,2 0-1 0,1 1 2 0,1 1-2 15,-3 5 1-15,-3 5 0 0,-2 2 0 0,-2 4 0 0,0 4 0 16,2 4 0-16,-5 5 2 0,-1 6-1 15,-1 4 0-15,-3 8 0 0,1 4 2 0,2 3-2 0,1 3 1 0,2 1 0 16,2 3-1-16,2-1 0 0,2 4 1 16,2 3 0-16,2 2-1 0,3 0 0 0,0-3 0 0,0-1 1 15,3-3-1-15,1 2 0 16,-6-7 1-16,-1-2 0 0,-3-3 0 0,-1-4-1 0,0-2 2 0,-2 1-2 0,0-6 1 0,-2-3 1 31,0-4-1-31,2-10-1 0,-3 9 1 0,3-9-1 0,-13 4 1 0,5-4-1 0,-3-4 1 0,-6 1-1 31,-3-3 0-31,-4-2 0 0,-4-4 1 0,2-2-1 0,1 0 1 16,5 0-2-16,-1 0 2 0,5-1-2 0,3-3 1 16,5-1-2-16,4-5 0 0</inkml:trace>
  <inkml:trace contextRef="#ctx0" brushRef="#br0" timeOffset="-161444.75">25700 13275 2186 0,'0'-3'0'0,"0"3"0"0,6-2 0 0,-6 2 49 16,16 3 1-16,-16-3 1 0,12-1-1 0,-12 1 20 0,5-7 1 15,-5 7-1-15,8-2 1 0,-8 2-46 16,9 0 1-16</inkml:trace>
  <inkml:trace contextRef="#ctx0" brushRef="#br0" timeOffset="-161072.25">26196 13799 1771 0,'-4'-10'0'0,"4"10"0"16,2-7 0-16,-2 7 48 0,15 5-1 15,-15-5 0-15,7-8 0 0,-7 8 32 0,-11-33-1 0,0 12 1 0,-2 2-1 16,-4 3-32-16,-2 3 0 0,-3 4 0 0,-2 5 1 15,0 4-26-15,-3 7 0 0,1 7-1 0,2-2 1 0,0 9 2 16,-2 0-1-16,5 3 1 0,6 0 0 16,6 1 1-16,3-1-1 0,5-2 1 0,1 1 0 0,3-2 0 15,3-4 2-15,3-3-1 0,4-4 1 0,2-5-7 16,2-3 0-16,2-2 0 0,-3-3 1 0,-3-3 0 16,0-1 0-16,1-1 1 0,0-3-1 15,3-1-3-15,2-3 1 0,-2-1-2 0,-4 2 2 0,-4 4-3 0,-2 1 0 16,1-1-1-16,-3 1 1 15,-5 9-2-15,10-10 2 0,-10 10-2 0,5-9 2 0,-5 9-4 0,4-2 1 0,-4 2 1 16,4 0-1-16,-4 0-3 0,4 7 1 16,-1 4 0-16,1 4 0 0,2 6-3 0,3 5 1 15,0-3-1-15,2-6 1 0,2-3-4 0,2-4 2 0</inkml:trace>
  <inkml:trace contextRef="#ctx0" brushRef="#br0" timeOffset="-160205.02">26511 13578 1960 0,'0'-12'0'0,"0"12"0"16,-2-23 0-16,2 23 70 0,3-10 0 0,-3 10 1 0,-5-7 0 16,5 7 9-16,-11-9 2 0,11 9 0 15,-12 0 0-15,12 0-47 0,-11 7 0 0,11-7 0 0,-15 30 0 16,4-6-17-16,-2 9 0 16,0-4 0-16,4 1 0 0,1-3-4 0,3 1-1 0,1-2 1 0,4-2 0 0,4-1-2 15,1-2-1-15,5-1 0 16,3-1 1-16,3-3 4 0,1 1 0 0,2-3-1 15,3-5 2-15,2-4 0 0,1-3 0 16,-1-4 0-16,2-2 1 0,2 1-8 0,0-7 1 0,-2-1 0 0,-2-1 0 0,-3-3-5 0,-1-3 0 16,-1 1-1-16,-1-2 2 0,-1-2-4 15,-2-1 1-15,0-1-1 0,-2-1 1 16,-4-2-2-16,-1-4 0 0,-3 1 0 0,1 0 2 0,0 1-2 16,-1 2 0-16,-5 7 0 0,-5 2 1 0,-8 6-1 15,-6 4 0-15,0 7 0 0,1 6 2 0,-1 6-2 0,2 5 1 0,4 4 0 16,0 5 0-16,2 5 3 15,0 2-1-15,5-2 1 0,2 0-1 0,6 2 3 0,2 0 0 0,2-6 0 16,5-1 0-16,4-10 0 16,2 1 1-16,1-3 0 0,3-3 0 0,-1-6-2 0,-1-4 1 0,-2-2 0 0,-1-4 0 15,1-2-2 1,-2-2 0-16,-2-3 0 0,0 0 1 0,0 0-4 0,0-4 2 0,0-1-2 0,-2-1 1 16,-1 3-1-16,-1 1 0 15,0-5 0-15,-1 2 1 0,-1-1-3 0,1 1 1 0,-1 1-1 0,-1 3 1 0,-1 1 0 16,-1-1 0-1,-2 5 0-15,0 4 0 0,-2 4-1 0,3 2 2 0,-3-2-2 0,4 12 1 0,0-1-1 16,0 1 0 0,-1 7 0-16,1 1 2 0,-2 8-3 0,0 0 1 0,0-2 0 0,0-4 0 15,-1-4-1-15,1-3 1 0,0-3 0 0,2-3 0 16,-4-9-1-16,7 10 0 16,-7-10 0-16,13 2 2 0,-13-2-2 0,12-2 0 0,-3-1 0 0,4-4 0 15,6-3 0-15,1-6 0 0,-1 0 0 16,-3-1 0-16,-3 0-2 0,-3-2 2 0,1 0 0 0,2 0 0 0,2 1-1 0,0-1 0 15,-2 5 0-15,0 2 1 16,-2 4-2-16,-3 1 1 0,-8 7 0 0,7-4-1 0,-7 4 0 0,2 6 1 16,-2-6 0-16,7 13 0 0,3-1-1 0,1 2 0 0,0 2 1 0,0 1 0 31,0 4 0-31,1 1 0 0,1-2 0 0,1-5 0 16,3-5 0-16,2-1 1 0,0-4-2 0,-3-1 2 15,1-4-1-15,0-4 1 0,0-1-1 0,-1-4 1 16,3-3-1-16,0-3 1 0,-4-3-1 0,-2-1 1 0,-2-3-1 15,-2-4 1-15,-1-2-1 0,-3 1 1 0,1-10-1 16,-1 1-1-16,1 1 1 0,-2-4 0 0,-1 0 0 16,1 0 0-16,0-1 0 0,-2 0 0 0,0-1 0 15,-1-1-1-15,-1 7 1 0,-3 4 0 0,-3 7 0 16,-3 5 0-16,-2 9 0 0,1 4 1 0,1 12-1 0,0 6 1 16,1 7-1-16,3 3 1 0,-1 8 0 0,0 4 0 15,1 3 0-15,1 2 0 0,4 6 0 0,0-1 1 0,0 1 0 16,0 0 0-16,2 0 0 0,4 5 1 0,1-3 1 15,0-6-1-15,1-3 1 0,-1-8 1 0,5-3-1 16,1-3 1-16,1-4 0 0,3-5-1 0,-2-6 1 16,-2-2-1-16,-2-6-1 0,2-1 0 0,0-5 1 15,2-2-1-15,4 0-2 0,0-5 0 0</inkml:trace>
  <inkml:trace contextRef="#ctx0" brushRef="#br0" timeOffset="-160062.46">27278 13417 2287 0,'2'5'0'0,"-2"-5"0"0,11 16 0 16,-11-16 32-16,10 5 1 0,-10-5-1 0,35 0 2 15,0 0 17-15,8 0 1 0,6-2 0 0,1-1-1 0,8-2-18 16,1-2-1-16,5-2 1 0,3 0 1 16,2-1-28-16,3-2 2 0</inkml:trace>
  <inkml:trace contextRef="#ctx0" brushRef="#br0" timeOffset="-159708.31">28668 13133 1758 0,'-2'-8'0'0,"2"8"0"0,0-16 0 0,0 16 68 0,4-5 2 16,-4 5 0-16,-6-4-1 0,6 4 68 16,-22-3 0-16,22 3 0 15,-30 10 0-15,30-10-73 0,-30 23 1 0,17-4-1 0,2 3 1 0,0 9-26 0,0 2 2 16,3 0-2-1,7 0 1-15,2 2-3 0,5-1 0 0,1 1 0 0,1 0 1 0,-1-1-8 0,1 1-1 16,3-2 0-16,4-4 1 0,4 2-7 0,1-1-1 16,1-4 1-16,-5-4-1 0,-3-3-8 0,-3-5 0 15</inkml:trace>
  <inkml:trace contextRef="#ctx0" brushRef="#br0" timeOffset="-159376.02">28327 13464 2362 0,'4'-2'0'0,"-4"2"0"0,13-5 0 0,-13 5 67 0,7 0 0 0,-7 0 1 0,21-5-1 16,-2 3 17-16,3-5 0 16,4 2 1-16,4-2-1 0,9 0-46 0,6 0 1 15,1-3-1-15,-1-1 2 0,-2 1-33 0,-2-1 2 0,0-1 0 16,-2-1 0-16,-2 0-2 0,0 3 1 16,-5 1-1-16,-8 1 1 0,-5-4-3 0,-6 3 2 15,-4 2 0-15,-5 2-1 0,-4 5 0 0,-2-4 0 16,2 4-1-16,-15 6 2 0,2-3 1 0,-5 4 0 15,-3 3-1-15,1 6 1 0,-3 3 1 0,-3 3 0 0,8 3 0 16,5-1 1-16,9 0-1 0,4 0 1 0,5-1-1 0,7-2 2 0,4-2-4 16,9-2 2-1,2-3-1-15,3-2 1 0,4-3-2 0,3-2 1 0,-1-4 0 0,-7-6-1 0,-1-3 4 16,-2-2 0-16,-3-4 0 16,-1-1 0-16,-3-4 0 0,-3-2 2 0,-4-2-1 0,-5 1 0 0,-5-3 1 0,-6 1-1 15,-3-1 1 1,-3 1 0-16,-4 1-2 0,-3 2 2 0,-2 3-1 15,-3 1 0-15,-2 1-4 0,-3 3 1 0</inkml:trace>
  <inkml:trace contextRef="#ctx0" brushRef="#br0" timeOffset="-158962.58">29626 13299 2287 0,'2'-8'0'0,"-2"8"0"0,11-11 0 0,-11 11 62 15,11 6 1-15,-11-6 0 0,4 5 1 16,-4-5 31-16,4 7 1 0,-4-7-1 0,3 17 1 0,-3-17-48 16,4 36 0-16,-4-10 0 0,0 4 2 0,0 6-29 15,0 4 0-15,2 1 1 0,2-6 0 0,3 0-7 16,2-3 0-16,4-2 0 0,2-4 1 0,2-5-4 15,0-4 0-15,-2-7 1 0,-2-1-1 0,0-9-3 16,0-5 1-16,0-2 0 0,0-2 0 0,4-6-3 0,1-3 0 16,1-1 0-16,-4-2 0 0,2-3-1 0,-1-2 1 15,-1 0-2-15,0-1 2 0,0 1-1 0,-2-2-1 0,-2 2 1 16,-1 2 0-16,-1 3-1 0,-2-3 2 16,-1 6-1-16,0 1 0 0,-4 7 1 0,-2 5 0 0,0 5-1 15,-2-4 1-15,2 4-1 0,0 5 1 0,0 4-1 16,-2 7 1-16,0 8 0 0,0 7-1 0,2 0 1 15,2 2 1-15,2 3-2 0,-1-3 0 0,1-3 1 0,2-1 0 16,5-1 0-16,0-2-1 0,0-4 1 0,0-3 1 0,1-5-2 16,-1-4-1-16,0-3 1 0,-2-5-1 0,1-2-2 15,-3-3 0-15</inkml:trace>
  <inkml:trace contextRef="#ctx0" brushRef="#br0" timeOffset="-158431.41">30142 13061 2412 0,'2'3'0'0,"-2"-3"0"0,2 5 0 0,-2-5 50 0,0 5 0 15,0-5-1-15,5 4 2 0,-5-4 24 16,17 17 1-16,2-3 0 0,5 5 0 0,9 4-35 0,8 4 1 16,-1 1 0-16,-3-4-1 0,-5-3-27 0,-3 1-1 15,-4-1 0-15,-3-2 1 0,-5-3-1 0,-6-2 1 16,-4-4-1-16,-1-3 2 0,-6-7-7 0,4 3 0 15,-4-3-1-15,2 0 2 0,-2 0-7 0,0-5-1 0,0 5 0 16,-2-15 0-16,0-1-3 0,-2-5-1 0,2-1 1 16,0-2 1-16,0-1-10 0,2-4 1 0,0 1 0 0,0-1 0 15,0-1-8-15,-1 1 0 16,-1 5 0-16,0 5 1 0,0 5 6 0,0 3-1 16,2 11 1-16,-5-8 1 0,5 8 6 0,-4 7-1 15,-2 0 1-15,-5 8-1 0,-2 9 4 0,-4 8 1 0,0 0 0 16,-1 3 0-16,-1 1 1 0,1 1 1 15,-1-4-1-15,2-2 2 0,6-3 3 0,2-3 2 16,1 0-1-16,1-5 1 0,1-2 2 0,2-4 1 0,3-4-1 16,-1-3 2-16,2-7 0 0,0 2 0 0,0-2 1 15,0-2 0-15,0 2-2 0,7-9 2 0,3 1-2 0,3-6 1 0,5-7-5 16,3-5 1-16,-1 0 0 0,-1-2-1 16,-1 1-1-16,-1-1 0 0,0 0-1 0,-2-3 1 0,0-2-3 0,-2-1 2 15,-2 1-1-15,0 3 1 16,0 4-3-16,-1 0 1 0,-3 6 1 0,-5 6-1 0,-4 5-1 0,-2 7 1 15,4 2-1-15,-11 6 1 16,6 1-1-16,-1 3 2 0,0 11-2 0,-1 1 1 0,0 13 1 0,-3 5-1 0,3-1 1 16,3-2-1-1,2-4 1-15,2-4 1 0,0-3-1 0,0 2 1 0,0-6-2 0,2 1 2 0,0-3-1 16,0-2 1-16,-2-6-2 16,0 0 0-16</inkml:trace>
  <inkml:trace contextRef="#ctx0" brushRef="#br0" timeOffset="-158291.02">30043 13232 2274 0,'4'-2'0'0,"-4"2"0"0,19-3 0 16,-19 3 60-16,15 3-1 0,-15-3 1 15,41 0 0-15,-4-2 27 0,7-3-1 16,5 2 0-16,3 1 2 0,10 2-53 0,1 0 1 0,-2-2 0 16,-3 2-1-16,-6 2-24 0,-3 0-1 15</inkml:trace>
  <inkml:trace contextRef="#ctx0" brushRef="#br0" timeOffset="-157056.86">31471 13590 1532 0,'7'-15'0'0,"-7"15"0"0,11-26 0 0,-11 26 76 0,9-23 0 15,-9 23 0-15,6-35 1 16,-4 15 54-16,-2-8 0 0,-6 4 0 0,-1 1 1 0,-2 4-68 0,-6 5 1 0,-2 2-1 16,-4 5 1-16,-3 6-27 15,-2 4 1-15,-4 6-1 0,-3 5 2 0,-8 6-11 16,-4 5 1-16,2 6 0 0,6 3 1 0,7 6-4 0,6 2 1 0,3 3 0 16,5-2 0-16,3-3-6 0,5-2 2 15,4-4-2-15,4-2 2 0,6-12-7 0,3-2 1 0,6-10 0 16,4-4 0-16,5-8-5 0,4-1 2 15,4-7-1-15,-1-4 1 0,5-4-1 0,3-6 2 0,-2-4-1 16,-3-3 0-16,-5-5-2 0,-1-3 0 0,-1-2 0 16,-3 1 0-16,-4-6-2 0,-5-3 2 0,2-1-2 0,-2-1 1 15,-2-4-1-15,0 1 2 16,-2 1-1-16,-2-4 0 0,3 2-1 0,-1 2 0 0,-2 6 0 16,-3 2 0-16,-3 6-3 0,-3 5 0 0,-1 8 0 15,-1 12 1-15,2 16-3 0,-4 0 1 0,2 12 0 0,-2 9 1 0,1 5-3 16,-3 7 2-16,2 7-1 15,2 3 0-15,1 11 0 0,-3 6 0 0,2 3-1 0,0 1 1 0,2 0 0 0,0 5 0 16,-2-5 0 0,2 0 1-16,2 0-2 0,2-3 1 0,3-4-1 0,1-4 2 0,-1-11-1 0,3-6-1 15,3-5 1-15,1-5 0 16,5-7-4-16,2-3 0 0,-1-7 0 16,-1-8 2-16,-1-6-4 0,1-5 0 0</inkml:trace>
  <inkml:trace contextRef="#ctx0" brushRef="#br0" timeOffset="-156787.85">31923 13311 2048 0,'-7'11'0'0,"7"-11"0"0,-9 26 0 15,9-26 41-15,0 24 1 0,0-24-1 0,-2 35 2 0,0-11-11 0,0 5 1 0,4 1-1 0,2-3 2 16,3-1-1 0,2 2 0-16,2-4 1 0,3-3 0 15,2-2-21-15,3-3 0 0,3-3 1 0,2-6-1 0,8 0-2 16,4-3-1-16,-3-4 0 0,-3-2 0 0,-2-1 7 0,-2-3 1 0,-2-1-2 15,-1-1 2-15,-5-3 6 0,-1 1 0 16,-4-2-1-16,-2-4 1 0,-3-1-1 0,-3-4 1 0,-1-1-1 0,-2-1 2 16,0-4-1-16,-2-3 0 0,-4-1 0 15,-4 0 1-15,-5 1-4 0,-3-2 0 16,-5 6 1-16,-3 5 0 0,-4 5-2 0,-4 4 0 0,3 7 1 16,1 2-1-16,0 4-7 0,-2 6 2 0,6 2-1 15,7 3 1-15,7 4-8 0,5 1-1 0</inkml:trace>
  <inkml:trace contextRef="#ctx0" brushRef="#br0" timeOffset="-156629.81">32786 13557 2298 0,'0'0'58'0,"0"0"14"0,0 0 0 0,0 0 0 0,9-15 1 15,-9 15-42-15,6-4 0 0</inkml:trace>
  <inkml:trace contextRef="#ctx0" brushRef="#br0" timeOffset="-155202.04">19557 15400 1381 0,'4'-3'0'0,"-4"3"0"0,14-5 0 15,-14 5 17-15,21 0 1 16,-21 0-1-16,15-6 0 0,-15 6-3 15,5-13 1-15,-5 13-1 0,4-23 1 0,-4 23 5 0,9-26 0 0,-9 26 0 16,4-33 1-16,-2 16 2 16,0 0 2-16,0-1-1 0,0 3 1 0,-2 3-6 0,-2 1 0 0,2 4 0 0,0 0 0 15,-2 0 2 1,0 2 0-16,2 5 0 0,-4-5 1 0,4 5 7 0,-2 2 0 0,2-2 0 0,-7 8 1 16,3 1 9-16,1 2 0 15,1 6 0-15,2 5 0 0,2 6 2 0,1 7-1 0,1-3 1 0,3 0-1 0,1-5 0 0,3 1 2 16,2-4-1-1,0-3 1-15,4-4-6 0,3-1 0 0,1-4 0 0,-2-2 1 0,-3-4-8 0,1-5 0 16,0-2 0 0,-2-5 2-16,-2-2-11 0,-2-4 1 0,-2-4 0 15,4-1 1-15,2-6-7 0,-2-3 1 0,-1-1 0 0,-1-3 1 16,-2-3-5-16,0 0 2 0,1-1-1 16,-3-1 0-16,2-1 0 0,1-2 0 0,-3 0 0 0,-1 0 0 15,-3 0-2-15,-3-1 1 0,0 5-1 0,0 3 1 16,0 5-1-16,0 3 2 0,-3 8-1 15,-1 6 0-15,4 9-2 0,-7 4 2 0,3 8-1 0,0 5 0 16,0 9 0-16,-1 5 2 0,-1 4-2 0,3 3 1 0,1 3-1 16,0 6 2-16,0-2-1 0,0 5 1 15,0 6-1-15,0 1 0 0,0-2 1 0,1 4 0 0,1-4 0 0,0 2 2 0,0 0 0 16,3-1-1-16,3 3 0 16,0 1 0-16,-1-3 1 0,1-5-1 0,-1-7-1 0,1-1-1 0,1-5 0 15,1-1 2-15,-1-3-3 16,1-2 2-16,-1-5-2 0,1-4 1 0,-1-3-4 0,0-2 1 0,1-11-1 0,-1-4 1 15,3-8-4 1,1-3 2-16,0-8-1 0,-2-4 0 0,3-5-1 0,1-6-1 0,0-1 1 16,-2 2-1-16,0-1 0 0,0 1-1 15,-3-4 1-15,-5-5 0 0,-1-6-2 16,-2-6 2-16,-5 2-2 0,-3-1 1 0,-5 6-2 0,-2 0 2 16,-3 8-2-16,-5 2 1 0,-1 4-1 0,-8 5 0 15,-1 1 0-15,-1 2 0 0,-1 2 1 0,-2 2-1 16,5 5 0-16,8 3 1 0,5 6-1 0,4 3 0 15,6 0 0-15,3 0 2 0,6 0-2 0,4 0 0 0,7 2 0 0,8-4 1 0,3-2-1 16,6 1 1-16,4-2-1 16,1-2 0-16,3-2 0 0,-1 1 0 0,-3-5 0 0,-4 1 0 0,-4-2-1 15,-4-1 0 1</inkml:trace>
  <inkml:trace contextRef="#ctx0" brushRef="#br0" timeOffset="-155020.59">19492 14753 2324 0,'1'2'0'0,"-1"-2"0"0,15 10 0 16,-15-10 38-16,25 16 1 0,-25-16-1 0,22 10 1 0,-22-10 35 15,13 4 1-15,-13-4-1 0,26 3 0 16,-4 0-32-16,5 1 1 0</inkml:trace>
  <inkml:trace contextRef="#ctx0" brushRef="#br0" timeOffset="-154498.87">21070 15243 1834 0,'-2'-5'0'0,"2"5"0"0,4-9 0 16,-4 9 59-16,7-4-1 0,-7 4 0 15,0-13 1-15,0 13 39 0,-15-23 1 0,15 23 0 0,-30-28 0 16,30 28-48-16,-24-24 1 0,24 24 0 0,-32-19-1 15,12 11-21-15,-1-1 1 0,1 5-1 0,1 6 2 16,-1 3-6-16,1 4 1 0,1 5 0 0,-1 5 1 0,6 5-2 16,0 6 1-16,2 4-1 0,3 2 1 0,5 4-2 15,-1 2-1-15,4-1 1 0,5 1 0 16,10-8-4-16,4 3 1 0,1-6 1 0,3-3-1 0,3-8-4 16,-4-4 1-16,-1-7-1 0,1-4 1 15,-1-7-1-15,-3-3 0 0,-1-5 0 0,-2-4 1 0,-2-5-3 0,0-4 1 16,-2-1-1-16,-2-2 0 15,-1-3-2-15,-2-6-1 0,-1-1 1 0,1-2 0 0,-1-1-4 0,1-2 2 16,-1-2-1-16,-5-1 0 0,0 3-4 16,-3-1 1-16,1 1 0 0,0 1-1 0,0-2 0 15,0 1 0-15,0 8 0 0,1 7-1 0,-1 11-1 16,0 6 0-16,2 9 0 0,-4 7 1 0,2 8-2 16,-1 8 1-16,3 3-1 0,0 5 0 0,0 9 0 0,0 3-1 0,1 2 1 15,7-2 0-15,-3 1-1 0,5-1 1 16,-1-2-1-16,0 1 2 0,1-6-2 0,3 1 2 15,2-6-2-15,1-4 1 0,3-8-2 0,2-5-1 16</inkml:trace>
  <inkml:trace contextRef="#ctx0" brushRef="#br0" timeOffset="-154062.25">21597 14703 2425 0,'2'-7'0'0,"-2"7"0"0,11-4 0 16,-11 4 55-16,15 9 1 0,-15-9 0 0,6 7 0 16,-6-7 26-16,1-3 0 0,-1 3 0 0,-1-6 0 0,1 6-40 15,-4-7 1-15,4 7-1 0,-6-3 2 16,6 3-31-16,-15-3-1 0,15 3 0 0,-29 1 2 16,8 3-5-16,-3-1 1 0,3 2-1 0,3 2 1 0,1 2 0 15,2 1 1-15,4 2-1 0,2-1 2 0,1 1-1 0,4 0 0 16,4 0 0-16,0-1 0 0,0-3 0 0,4-1 0 15,2 0 0-15,1 2 0 0,2 1-1 0,3 0 2 0,-1 3-2 16,-2 2 1-16,0 2-2 16,1 1 0-16,-1-1 0 0,-1 2 0 0,-3 2-3 0,1 3 2 0,-3 2 0 0,-1-2 0 15,-2 4 1 1,-2 1 0-16,1 4 0 0,-1 0 0 0,0 0 0 0,-2 0 0 0,0 2 0 0,3 3 0 16,-1 0 0-1,0 3 0-15,0-4 0 0,2-3 0 0,2-1-1 0,0-2-1 0,1 0 1 0,1 0 0 16,2 1-1-16,3-5 0 15,-1 1-1-15,-5-2 2 0,1 0-3 0,-2-2 0 16,2-1 1-16,1-3 0 0,3-2-2 0,-3-4 2 16,1-4-2-16,1-3 2 0,1-5-3 0,-3-2 1 15,6-6-1-15,4 0 0 0,4-5-2 0,1-3 0 16,5-1 1-16,1-3-1 0,4-1-2 0,3-1 1 0</inkml:trace>
  <inkml:trace contextRef="#ctx0" brushRef="#br0" timeOffset="-153722.66">21824 15047 2386 0,'-3'-2'0'0,"3"2"0"0,-10 4 0 15,10-4 49-15,-11 3 0 0,11-3-1 0,-2 7 2 0,2-7 20 0,0 9 2 0,0-9 0 16,2 17 0 0,-2-17-27-16,13 33 1 0,-5-10-1 0,-3 3 1 0,3 1-27 15,1 6 0-15,0-2 0 0,1-1 0 16,1-3-1-16,2-2 0 0,0-1 0 0,-2-3 0 15,0-2 1-15,0-2 0 0,1-3 0 0,-3-4 0 16,-2-5-5-16,3-3 0 0,-3-2 1 0,-1-2-1 0,-6 2-4 0,9-5 0 0,-3-2 1 0,3-5-1 16,2-7-4-1,2-3 2-15,0-3-1 0,-2-2 1 16,1 1-5-16,-1-4 2 0,0 1-1 0,0 1 1 0,0-1-3 16,-1 5 0-16,1-1 0 0,0 6 2 0,-2 6-2 0,-1 0 0 15,-3 6 1-15,-1 4 0 0,-4 3-2 16,2 5 1-16,-4 4 1 0,0 3-1 0,0 7 0 0,-1 4 0 15,3 1 0-15,2 3 1 0,1 5-1 0,1 4 0 16,0-5 0-16,1-3 2 0,5-1-1 0,1-1 1 16,4-5-1-16,1-4 1 0,3-6 0 0,3-8 0 15</inkml:trace>
  <inkml:trace contextRef="#ctx0" brushRef="#br0" timeOffset="-153342.87">22409 14762 2186 0,'-9'-4'0'0,"9"4"0"16,-18-5 0-16,18 5 63 0,-10 2 1 0,10-2 0 0,-4 3 2 16,4-3 5-16,0 2 2 0,0-2-1 15,0 0 1-15,0 0-22 0,8 2 0 0,-8-2 1 16,33 7-1-16,-5-4-29 0,6 1-1 0,-2-3 0 0,1 1 1 16,-1-2-7-16,0-3 2 0,-3-1-1 0,-1-1 1 15,-3 0-4-15,-3-1 1 0,-4 3-1 0,-4 1 1 0,-7 2-1 16,-5 0 2-16,-2 0-1 0,4 0 1 0,-4 0-2 15,0 0 2-15,0 0-2 0,-4 0 2 0,4 0-2 16,-4 2 2-16,2 5-2 0,-1 5 2 0,-3 7-1 0,-2 5-1 16,5 2 0-16,3 2 2 0,2 1-3 0,1 3 1 15,3 0-1-15,1 0 0 0,3-1 0 0,1-2-1 16,2 4 0-16,0 0 0 0,-2 0-2 0,2 0 0 16,-2 1 0-16,-1-3 1 0,-3 4-3 0,-1 1 0 15,-1-1 0-15,-1-2-1 0,-2-2-1 0,-2 0 0 16,-4-1 1-16,-1-4 0 0,-3-4-3 15,-1-3 1-15,-4-3 0 0,-4-3 0 0,0 1 0 0,-1-2-1 16,-5-3 0-16,-1-2 2 0,0-2-3 0,0-1 0 0,-1-3 1 16,1-1 0-16,0-5-2 0,2 0 0 0</inkml:trace>
  <inkml:trace contextRef="#ctx0" brushRef="#br0" timeOffset="-152899.18">23544 14917 1960 0,'-9'-1'0'0,"9"1"0"0,-13 3 0 0,13-3 83 0,-6 0 1 15,6 0-1-15,-5 0 1 16,5 0-16-16,-6 0 0 0,6 0-1 0,-2 5 2 16,2-5-11-16,-4 4 2 0,4-4-2 0,-1 0 2 0,1 0-35 0,5 0 1 15,-5 0 0-15,23 12 1 0,1 0-6 0,11 2 2 16,2-2-1-16,4-2 1 0,2 1-3 0,2-1 0 0,-2 1 0 0,-4-1 2 15,-2 0-6-15,-3 2 2 16,-3 1-1-16,-3-1 1 0,-3 0-3 0,-3 2-1 0,-3 1 1 0,-6 1-1 16,-4-2-2-1,-3-1-1-15,-10 3 0 0,-5 1 0 0,-10 2-2 0,-7 2 0 0,-2 2 0 0,-2 1 1 16,-3 0-3-16,-5-1 1 0,-3 1 0 16,-2 0 0-16,-3-1-2 0,-3-1 2 15,3-1 0-15,1 0 0 0,8-1-1 0,5 1-1 0,6 0 1 16,6-4 0-16,8-1-5 0,7-2 0 0</inkml:trace>
  <inkml:trace contextRef="#ctx0" brushRef="#br0" timeOffset="-152329.81">24912 15051 1695 0,'2'0'0'0,"-2"0"0"16,13 8 0-1,-13-8 60-15,22 12 0 0,-22-12 1 0,13 11-1 0,-13-11 50 0,-5-5 1 0,5 5 1 0,-12-11-1 0,12 11-44 31,-11-10 1-31,11 10 1 0,-20-19-1 0,20 19-25 0,-34-28 1 0,14 14-2 0,-1 4 2 0,-1 5-15 16,-2 0 2 0,-3 5-1-16,0 3 0 0,-3 6-6 15,0 3 1-15,0 2-1 0,0 3 1 0,6 4 3 0,2 3 1 16,5 2-1-16,2 2 1 0,6-1-5 0,3 1-1 16,8-2 1-16,5 0 1 0,6-2-3 0,4-1 2 0,4-3-1 0,-3-2 1 15,5-8-3-15,1-1 1 0,0-6-1 16,-1-5 0-16,-1-5-7 0,0 1-1 15,1-12 1-15,-3 1 0 0,-1-6 0 0,-2-3 0 16,-3-1 1-16,-1-1-1 0,-1-1-1 0,-3-1-1 0,0-1 0 16,-1-3 2-16,-3-1-3 0,-1 0 0 15,-2-3 1-15,0 0-1 0,-4-2-2 0,-2 1 0 0,0 2 0 0,1 3 1 16,-3 2-3-16,1 5-1 0,-1 4 1 16,0 2 1-16,3 4-4 0,1 5 2 0,0 5 0 0,-4 7-1 15,6 0-1-15,-9 9 0 0,7 8-1 0,-2 6 2 16,1 9-3-16,-3 7 1 0,2 4 1 0,4 2-1 0,2 3-1 15,2 4 1-15,0 0-1 16,1-5 1-16,5-2-2 0,1-2 2 0,2-1-1 0,0-6 0 16,2 0-1-16,2-1 2 0,1-6-2 0,3-3 1 0,3-3-2 15,0-4 1-15,2-5-1 0,2-6 1 0,4-4-3 16,0-6 1-16</inkml:trace>
  <inkml:trace contextRef="#ctx0" brushRef="#br0" timeOffset="-151931.56">25579 14620 2224 0,'-6'-5'0'0,"6"5"0"16,-3-4 0-16,3 4 46 0,13 10 1 0,-13-10-1 15,-2 6 1-15,2-6 32 0,-21-2 0 16,3 2 1-16,-3 0 0 0,-1 0-47 0,-4 0 2 0,0 2-1 16,1 3 0-16,5 2-25 0,1 0 2 0,2 0-1 15,1-2 0-15,-3 2 4 0,2 0 1 0,2 0-1 16,0 0 1-16,1-1 4 0,-3 1 1 0,2 2-1 15,6 1 2-15,3-1 0 0,4-4 0 0,2-5 1 0,0 11 0 0,2-4-1 16,4-1 1-16,1 1-1 16,2 0 0-16,3 2-4 0,-1 3 0 0,2-3 0 15,2-1 0-15,1 1-4 0,1 0 2 0,-2 1-2 16,-4 0 2-16,-1 1-5 0,-3-1 1 0,-1 4 0 16,-1 5 1-16,-1 4-5 0,-2 1 2 0,-2 2 0 0,-2 1 0 0,-4 1-1 15,-1 0 1-15,-1 3-1 16,1 0 1-16,0 0-1 0,1 0 1 0,2 2-1 0,2 2 1 0,1 1-1 15,-1 2 0-15,2-3 0 0,2 0 1 0,1-3-2 16,1-2 1-16,3-2 0 0,3-2 0 0,3-4-2 0,2-3 1 16,1-3 0-16,1-3 1 0,0-2-4 15,2-2 2-15,3-4-1 0,4-4 1 0,4-2-3 0,3-3 1 16,1 1-1-16,-4-8 0 0,-2-1-3 16,0-2 0-16</inkml:trace>
  <inkml:trace contextRef="#ctx0" brushRef="#br0" timeOffset="-151541.45">25871 14945 2086 0,'-3'-12'0'0,"3"12"0"0,-6-17 0 16,6 17 33-16,2-5 1 0,-2 5 0 15,-4-6 0-15,4 6 47 0,-13-7 0 16,13 7 0-16,-9 0 0 0,9 0-29 0,-2 4 1 0,2-4 0 16,0 17 0-16,0-17-28 0,0 36 2 15,0-11-1-15,0 2 1 0,2 3-2 0,2 3 1 0,1 0-2 16,3-2 2-16,-1-2-1 0,1 1 1 0,-1-3-1 0,-1-1 1 15,-1 2-2-15,1-6 0 0,1-1 0 0,3-4 1 0,1-3-5 16,2-3 0-16,0-6 0 16,-2-3 1-16,0-4-8 0,0-3 2 0,1-4-1 0,-1-1 1 0,2-2-4 0,0-6 0 15,0-1 0 1,0 2 1-16,0-6-5 0,0-1 2 0,0 0 0 0,-2 0 0 0,0-2-2 0,-1-2 1 31,-1 0-1-31,0-1 1 0,1 0-4 0,-1-1 1 0,0 2-1 0,-1 4 2 0,-3 3-3 0,-3 2 2 16,-2 7-1-16,-2 2 1 15,2 10-2-15,-5-2 1 0,1 9 1 0,0 4-1 0,1 4 0 0,-3 6-1 16,2 3 0-16,4 4 1 0,4 5-1 16,2 5 2-16,3 0-1 0,0-4 1 15,0-1-1-15,3-2 1 0,1-1-1 0,0-2 1 0,2-3-1 16,1 0 1-16,-1-8-1 0,-2-3 1 0,-1-5-3 16,-3-6 1-16,0-3 1 0,0-3-1 0,-1-3-2 0,-1-1 1 0</inkml:trace>
  <inkml:trace contextRef="#ctx0" brushRef="#br0" timeOffset="-150910.9">26360 14578 2362 0,'-4'4'0'0,"4"-4"0"0,4 12 0 16,-4-12 49-16,14 19 2 16,-14-19-1-16,14 19 1 0,-14-19 10 0,9 17 2 0,-9-17 0 0,24 31 0 15,-2-8-25-15,5 3 1 16,-1-4-1-16,-2 1 2 0,2-1-28 0,0-1 0 0,-2-4 1 0,0 1 0 0,-1-4 0 15,-1-2 0-15,-1-2-1 16,-5-5 2-16,-3-3-2 0,-3-4 1 16,-3-1-1-16,-3-1 1 0,-4 4-4 0,4-8 0 0,-2-1 0 15,-2-3 1-15,-2 0-3 0,-2-6 0 0,0 1 0 16,1-2 0-16,-1 0-3 0,0-2 0 0,0 2 1 0,-1 0-1 16,-3 4 0-16,1 1 0 0,-1 0-1 0,1 7 2 15,7 7-1-15,-11 0 1 0,3 3-1 0,-1 3 1 0,-2 2-1 16,0 4 2-16,-2 6 0 0,-4 3-1 0,-2 3 2 0,-1 5 1 0,1 1-1 15,2-3 0 1,4 1 1-16,2 1 0 0,0-4 0 0,0-3 1 0,1-3-1 0,3-5 1 16,1-4 0-16,1-3 0 0,5-7-3 0,-10 2 1 0,10-2 0 15,0-5 0 1,0 5-2-16,2-7 1 0,6-3-1 0,1-8 2 0,4-6-2 0,4-5-1 0,0-3 1 0,-2 5 0 16,-1-3-1-1,1 3-1-15,-2-1 0 0,0 0 2 0,0 2-3 0,-1-1 2 0,-1 1-1 0,-4 3 0 0,-1 4-1 31,-4 2 1-31,0 5-1 0,-2 1 0 0,0 11 2 0,0-1 0 0,0 1-1 0,0 13 2 32,-2 0-2-32,-2 0 2 0,2 8-2 0,2 0 2 0,0 8-1 15,0 6 1-15,2-2-1 0,2 0 1 0,-1-2-1 0,-1 2 1 0,0-6-1 16,-2-1 1-16,0-3-1 0,-2-4 1 16,0-4-1-16,-1-1 1 0,-1-5-3 0,-2-4 0 15,-5-1 0-15,-4-4 2 0,-7-2-6 0,-6-2 2 16,0 1-1-16,2-2 1 0,0-2-20 0,0-2 1 15,2-1-1-15,-1-4 1 0,1-2-43 0,0-1 1 0,3-2 0 16,5 0 0-16,3 2-22 0,0 1 0 0,3 2 0 16,5 2 0-16,3 2 22 0,4 3 2 15,5 0-2-15,4 0 2 0,6 0 8 0,5 0 2 0,6 2-2 16,6 0 2-16,9 0 42 0,3-1 1 0,3 1-1 16,1 0 0-16,0-2 7 0,1 0 0 0,-3-1 0 0,-3-1 0 15,0 0 0-15,-3-1 0 0</inkml:trace>
  <inkml:trace contextRef="#ctx0" brushRef="#br0" timeOffset="-150606.52">27055 14509 1306 0,'-4'-10'0'0,"0"1"0"0,0 0 0 16,3 1 24-16,-1-1 2 0,-6-3 0 0,-1-2 0 16,-4 0 23-16,-4-3 2 0,2 1-2 0,6 4 2 0,5 4-2 15,2 1 0-15,2 7 1 0,0-7 0 0,0 7-14 16,2-4 0-16,-2 4 0 0,13 0 1 0,-3 0-7 0,1 0 1 16,5 4-1-16,5 4 1 0,3 4 9 15,6 2 0-15,-4 2-1 0,-5-1 2 0,-7-1 14 0,-4 4 0 16,-1 2 0-16,0 1 1 0,1 0-2 0,-1 1 1 0,-3 1-2 15,-4-2 2-15,-4 1-11 0,-4 1 1 0,-1-1-1 16,-1 2 1-16,-1 2-9 0,-2 0 0 0,1 0-1 16,3 2 1-16,1 1-6 0,3 4-1 0,1-2 0 15,2 1 1-15,2-1-6 0,3 0-1 16,4-2 1-16,1 1 1 0,1-4-6 0,4 1 0 0,0-2 0 16,-2-3 1-16,0-1-5 0,0 0 0 15,-2-6 1-15,0 1 0 0,-3-4-5 0,-5-2 0 16,-3-1 0-16,-1-4 2 0,1-5-4 0,-10 5 0 0,-3-1 0 15,-4-1 1-15,-9 2-3 0,-5 2 0 0,-5-1 1 16,-3-3 0-16,-6-1-1 0,-1-1 0 0,-1 3-1 16,3-1 1-16,1 1-5 0,2-1 2 0</inkml:trace>
  <inkml:trace contextRef="#ctx0" brushRef="#br0" timeOffset="-150225.75">27716 14848 2009 0,'-4'-3'0'0,"4"3"0"16,8 1 0-16,-8-1 68 0,17 9-1 16,-17-9 0-16,14 2 1 0,-14-2 38 0,8-5 2 0,-8 5-1 15,20-12 0-15,1 3-60 0,1-1 2 0,6 1-2 0,4 0 1 16,9 2-37-16,4 2 1 15,-3 0-1-15,-2-2 0 0,-3 2-1 0,-2 1 0 0,-1 3 0 0,-3-3 0 16,-3 1-7-16,-2-1-1 0,-5 2 0 0,-8 1 2 0,-13 1-4 16,4 1 0-16</inkml:trace>
  <inkml:trace contextRef="#ctx0" brushRef="#br0" timeOffset="-150036.97">27891 14687 1796 0,'-5'-3'0'16,"5"3"0"-1,-10-11 0-15,10 11 36 0,0 0 1 0,0 0-1 16,8-8 1-16,-8 8 22 0,17-16 2 0,-17 16-1 15,16-15 0-15,-16 15-7 0,15-7 0 0,-15 7-1 16,13-7 2-16,-13 7-23 0,11-2-1 0,-11 2 0 0,12 5 2 16,-12-5 2-16,5 7 2 0,-5-7 0 0,4 24 0 15,-4 1 2-15,-2 2 0 0,-2 1 1 0,1 1-1 16,-1 3-1-16,0-1 0 0,4 0 0 0,2 2 1 16,4 1-5-16,3 1-1 0,2-4 1 0,0-1-1 0,0-5-4 15,2 1 0-15</inkml:trace>
  <inkml:trace contextRef="#ctx0" brushRef="#br0" timeOffset="-149065.68">28853 14537 1646 0,'1'-2'0'0,"-1"2"0"0,8-2 0 0,-8 2 123 15,13 5 1-15,-13-5-1 16,7 4 1-16,-7-4-9 0,2 2 2 0,-2-2 0 0,-2 1-1 15,2-1-70-15,-3 11 0 0,3-11 0 16,-15 27 1-16,2-1-19 0,-2 7 2 0,2 2-2 0,2-4 1 0,3-5-8 16,3 0 0-16,-1 0 1 0,2 0 0 15,4-2-4-15,2-1 1 0,4-3 0 0,1-1 0 16,4-3-3-16,2-4 1 0,-1-2 0 0,-1-4 0 0,-2-5-2 0,-1-2 1 16,1-3 0-16,2-1 0 15,2-2-4-15,2-2 1 0,-2-3 1 0,-2-2-1 0,-3-1-3 0,-3-4 0 16,3 0 1-16,-1 2 0 0,-1 1-5 15,-1 2 1-15,3-3 0 0,-3 3 0 0,1 5-3 0,-2 4 1 0,-4 5-1 16,5-5 2-16,-5 5-3 16,4 0 1-16,-4 0-1 0,7 2 1 0,-3 5-3 0,0 1 2 15,5 8-2-15,4 5 1 0,6 5-2 16,1 5 1-16,-1-2 0 0,0-5 0 0,-1-5-1 0,1-3 0 0,1-4 0 16,1-7 2-16,-1-3-2 0,3-4 0 15,-1-3 0-15,-1-4 1 0,-3-3-1 0,-1-2 0 0,-2-1 0 0,-2-2 1 16,-2-4-1-1,-3-2 0-15,-1 1 0 0,-1-1 1 0,-3 1-1 0,-1-2 1 0,-4 1-1 0,-5-3 1 16,-6-2 0 0,-2-1 0-16,-4 1 1 0,-3 4-1 0,-2 2 0 0,-2-1 0 0,1 6 0 15,3 5 1-15,2 5 1 0,1 3-1 0,6 8 0 0,4 1 1 16,5 5-3-16,6 2 0 16</inkml:trace>
  <inkml:trace contextRef="#ctx0" brushRef="#br0" timeOffset="-148799.29">29684 14289 2135 0,'5'-19'0'16,"5"4"0"0,-1-1 0-16,-5 7 38 0,-3 4 0 0,-1 5 0 0,4-12 2 0,-4 5 25 0,0 2 1 0,0 5 0 0,0-7 0 15,0 7-25 1,0 7-1-16,-2 3 1 0,-1 13-1 0,-3 6-22 0,-3 9 1 0,-1 6-1 0,1 1 1 15,2 1 1 1,-1 8 2-16,1-2-2 0,1-2 1 16,4 0 9-16,4-1 1 0,0-3-1 0,0-1 2 0,2 0-3 15,-1 0 0-15,5-1 0 0,1-5 1 16,2-6-3-16,2-1 0 0,2-8 0 0,2-3 1 0,3-6-10 16,3-3 1-16,-1-5-1 0,-1-5 1 0,-1-4-13 15,-1-5-1-15</inkml:trace>
  <inkml:trace contextRef="#ctx0" brushRef="#br0" timeOffset="-148464">29997 14545 1746 0,'0'-10'0'16,"0"10"0"-16,3-23 0 0,-3 23 36 0,2-8 1 0,-2 8 0 15,-3-4 0-15,3 4 17 0,-4-5-1 16,4 5 1-16,-4 5 0 0,4-5 19 0,-6 18 1 0,5-1 0 16,1 5 0-16,0 8-32 0,0 6-1 15,0 1 1-15,0-3-1 0,1 1 0 0,5-4-1 0,3 0 1 0,1-3-1 16,3-1-4-16,2-1 1 0,1-3 0 15,1-4 0-15,-2-5-8 0,2-4 1 0,0-6 0 16,-2-6 0-16,-1-5-5 0,0-3-1 0,-1-2 1 16,1-4 0-16,3-3-7 0,0-4 0 0,-4 1-1 0,0-2 1 15,-4-1-3-15,1-2 0 0,-1 1-1 0,-2-2 1 16,-1 0-2-16,0 1 1 0,-1-1-1 0,1 0 2 16,-1-1-4-16,-1 0 1 0,0 3 1 0,-4 5-1 0,-2 7-2 15,-2 4 1-15,4 10 1 0,-7-7-1 0,7 7-1 0,-4 10 0 16,2 6 0-16,2 4 0 0,0 8-1 15,0 5 1-15,0 2 0 0,2-1 0 0,4-1-2 0,1-4 1 16,2 1-1-16,1-2 1 0,1 1-2 0,0 0 1 16,-2-1-2-16,1-4 2 0,-1-3-2 15,0 0 1-15</inkml:trace>
  <inkml:trace contextRef="#ctx0" brushRef="#br0" timeOffset="-148298.58">30705 14777 2349 0,'-2'7'0'0,"2"-7"0"0,-2 17 0 0,2-17 76 0,4 11 0 0,-4-11-1 16,-2 15 1-16,2-15 24 0,-4 23 1 0,4-23 0 15,-5 35 0-15,3-15-54 0,0 5 0 0,-2-1 1 16,-2-2-1-16,-1-1-29 0,-2 0 0 0,-2-2 0 0,-1 3 1 16,1-3-9-16,0 0 0 0</inkml:trace>
  <inkml:trace contextRef="#ctx0" brushRef="#br0" timeOffset="-147818.31">30975 14388 2224 0,'-2'5'0'0,"2"-5"0"0,4 14 0 0,-4-14 54 0,7 10 1 16,-7-10 0-16,4 19 0 0,-2-1 31 15,0 1 0-15,0 3 1 0,1 2-1 16,1 8-31-16,0 0 0 0,1 0 0 0,3-5 0 0,-1-1-30 16,-1 0-1-16,-1-2 1 0,1-3 0 15,0 2-7-15,-1-3 1 0,3-1 0 0,-3-3 0 0,-3-4-5 0,0-3-1 16,-2-9 0-16,0 8 1 0,0-8-4 16,0 2 0-16,0-2 0 0,0-2 1 0,0 2-4 0,6-1 1 0,-1-8-1 15,6-3 1-15,4-7-4 0,4-4 2 16,-2 1-1-16,-3-1 1 0,0 3-4 0,-1-3 2 0,-2 1-2 0,-2-3 1 15,0 1-2-15,-1 0 0 0,-3 2 1 16,1-3 0-16,-2 8-1 0,-1 1 0 0,-1 3 0 0,-2 2 0 16,-2 4-1-16,2 4 1 15,0 3-1-15,-1-4 1 0,1 4-1 0,-4-3 0 0,4 3 0 0,-4 2 2 0,4-2-1 16,-4 7 0 0,4-7 0-16,-3 10 1 0,-1 0-1 0,0 2 2 0,2 4-1 0,1 1 0 15,1 2 1-15,1 0 1 0,1 0-1 16,-2 2 2-16,-2-4-1 0,2 2 2 15,2 2-2-15,0 2 2 0,0-1-1 0,0-3 2 16,0 2-1-16,1 0 1 0,3-2-2 0,3 0 2 0,4-2-1 16,4-3 0-16,4-4 2 0,3-1 0 0,2-4 0 15,0-3 0-15,2-4-4 0,0-3 2 0,-4-4-1 0,-1-3 1 16,-5-3-7-16,1-4 1 0</inkml:trace>
  <inkml:trace contextRef="#ctx0" brushRef="#br0" timeOffset="-147240.84">31446 14130 1997 0,'-3'-2'0'0,"3"2"0"0,1 7 0 0,-1-7 61 15,8 12-1-15,-8-12 1 0,4 11-1 0,-4-11 30 0,1 3 0 16,-1-3 0-16,0 4 1 0,0-4-40 15,2 5 1-15,-2-5-1 0,19 17 2 0,-6 0-24 16,6 4 1-16,1 0-1 0,-1-2 0 0,-1-2-3 0,1-1 1 16,2-2-2-16,1 0 2 0,4-1-6 0,0 1 0 15,-4-2-1-15,-5-1 1 0,-6-4-10 0,-7-4 0 0,-4-3 0 16,4 4 0-16,-4-4-5 0,2-2-1 16,-2 2 1-16,-4-4 0 0,4 4-6 0,-6-7 0 15,3 1 0-15,-1-7 1 0,0-6-2 0,-1-3 0 0,1 1-1 16,4 2 2-16,0 0-5 0,-2-2-1 0,2 2 1 0,0 2-1 15,0 0-6-15,2 1 0 0,0 1 0 0,-2 4 1 16,0 11-3-16,-2-3 2 0,2 3 0 0,-15 0-1 0,0 1 5 0,-4 6 1 16,1 4-1-1,1 4 1-15,4 6 3 0,0 3-1 16,0 2 1-16,0-2-1 0,2 1 5 0,-1-1 0 16,1 0 0-16,2-1 0 0,2-1 3 0,-1-1 2 0,3-2-1 15,-1-5 1-15,2-2 6 0,4-2 1 0,0-10 0 16,-2 9 0-16,2-9 0 0,0-2 1 0,0 2-1 0,0-8 0 15,2-1-5-15,4-3 1 0,1-6 0 0,1-2 0 16,-1-6-6-16,1-4 1 0,-1 1 1 0,0 0-1 16,1 1-3-16,-2 2 1 0,-1 0-1 0,-1-2 1 0,0-3-2 15,-1 2 1-15,1 3 0 0,-2-2 0 0,0 5-1 0,0 1 0 16,-1 8 0-16,-1 2 0 0,0 12 0 16,-1 2-1-16,-1 8 1 0,0 2 0 0,-2 9 0 15,0 5 1-15,3 2-1 0,-1 1 1 0,0 2 0 16,0 4 0-16,0-1 0 0,0-1 0 0,2-1 0 15,2-5 1-15,0 1 0 0,-2-4 0 0,0-1 0 0,0-4 2 16</inkml:trace>
  <inkml:trace contextRef="#ctx0" brushRef="#br0" timeOffset="-147100.12">31271 14270 1871 0,'2'-3'0'0,"-2"3"0"0,13 0 0 0,-13 0 52 0,15 10 0 16,-15-10-1-16,22 2 2 0,-22-2 13 0,38-4 1 15,-18 1 1-15,2 1-1 0,8 0-29 0,2 1 0 0,5-3 1 0,8 1-1 16,7-1-25-16,6-1 2 0,0 0-1 16,-4 0 1-16,-2 0-8 0,-4-1-1 0</inkml:trace>
  <inkml:trace contextRef="#ctx0" brushRef="#br0" timeOffset="-146834.29">32028 13938 1721 0,'3'-2'0'0,"-3"2"0"0,6 4 0 0,-6-4 36 16,4 1 0-16,-4-1 0 0,7 0 0 0,-7 0 37 16,8 0-1-16,-8 0 1 0,7 2 0 15,-7-2-23-15,7 12 0 0,-7-12 0 0,27 26 0 0,-5-3-22 0,6 4 1 16,-2 5 1-16,-6-1-1 16,-1 2-4-16,-4-4 2 0,-2 4 0 0,0 0 0 0,0-4-3 0,0 2 1 15,0 2-1-15,-2 4 1 0,1 1 7 16,-1 1 2-16,0-2 0 0,-2-1-1 0,-1 0 0 15,-1-1 0-15,-1-4-1 0,-4-1 2 0,-2-6-8 0,-4-2 1 16,-2-1-2-16,-1 0 2 0,-1-4-5 0,-1 0-1 16,-6-1 0-16,-3-2 1 0,-5 0-5 0,-3-2 1 0,-4-2 0 15,-3 1 0-15,-6 1-13 16,-4-5 0-16</inkml:trace>
  <inkml:trace contextRef="#ctx0" brushRef="#br0" timeOffset="-144964.96">19615 16350 1093 0,'1'-3'0'0,"-1"3"0"0,8 0 0 16,-8 0 46-16,7 0 0 0,-7 0 0 0,8-2 0 16,-8 2 74-16,9-9 0 0,-9 9 0 0,6-15 1 0,-6 15-38 15,7-17 0-15,-7 17 0 0,11-16 1 0,-11 16-20 16,10-10 0-16,-10 10 0 0,7-9 0 0,-7 9-21 0,8 5-1 16,-8-5 1-16,7 21 0 0,-5 1-6 15,2 6 0-15,-3 3 0 0,-1 4 1 0,-1 6-2 0,-1 3 0 0,0-1 0 16,0 2 0-16,2-2-6 0,-4 2 1 0,2 0 1 15,1-2-1-15,1-3-4 0,1-3 0 0,5-3 0 16,-2-4 1-16,1-6-6 16,5-5 2-16,-5-5-2 0,3-4 2 0,-1-6-4 0,1-6 2 0,1-3-2 15,4-4 1-15,6-5-7 0,1-3-1 16,2-4 0-16,-3-5 1 0,2-5-4 0,1-4 0 0,-2-3 0 0,-1-1 1 16,-2-3-4-16,-2-3 1 15,-2 0-1-15,0 0 1 0,-2 2-4 0,0-2 2 0,-2 1-1 0,-3 1 1 16,-2 0-3-16,-2 0 1 0,1 6-1 15,-3 6 0-15,-3 9 0 0,1 3-1 0,0 10 0 0,-2 6 2 0,0 9-3 16,1 7 1-16,-5 7 0 16,1 6 0-16,-1 11 1 0,-1 6-1 0,0 0 0 15,1-1 0-15,5-1 1 0,-1 1 0 0,0-2 0 0,0-1 1 16,1 1-1-16,-1 2 2 0,2-4-2 16,2-5 1-16,0-6 1 0,-2-2 1 0,2-6-1 0,0-6 1 0,0-4-2 15,-3-7 2-15,3-2-1 16,3 0 1-16,-3 0-1 0,2 0-1 0,-2 0 1 0,6-11-1 0,1 1-1 0,2-4 1 15,4-3-1-15,-3-4 2 16,1-3-3-16,0-4 1 0,0 4 1 0,2 3-1 0,-5 6-2 0,3 3 0 0,-4 3 0 16,1 2 2-1,-8 7-2-15,6 2 0 0,-6-2 0 0,7 12 0 0,-1-2-1 0,1 2 1 0,0 6-1 16,1 1 1 0,-2 3-1-16,3 4 0 0,4-3 0 0,2-6 1 0,2-3-1 0,-1-4 0 0,3-3 0 15,1-2 2-15,5-3-2 16,3-2 0-16,-4-2 0 0,0-1 1 0,-2-2-1 15,1-2 1-15,-5-2-1 0,1-1 1 0,0-2-1 16,-8-2 1-16,0-2 0 0,-4 1 0 0,-3-3-1 0,0 1 1 16,-4 1-1-16,0 1 2 0,-4-3-2 0,0 1 0 0,-1 2 0 15,-1-1 1-15,-3-1-1 0,2 1 0 16,-1 6 0-16,1 3 1 0,1 5-1 0,-3 2 0 0,1 2 0 16,1 1 1-16,1 4-1 0,3 4 0 0,1 4 0 15,0 6 0-15,2 5 0 0,2 3 0 0,5 1 0 0,2-3 0 0,4-2 0 16,2-3 0-16,0-1 0 15,0-4 0-15,2-5 0 0,-4-3 0 0,2-2 0 16,0-5 0-16,0-4 0 0,1-3 0 0,-2-2 0 16,0-2 0-16,1-3-1 0,-2-2 1 0,0-1 0 0,-1-3 0 0,1 1-1 0,-6-2 0 15,1 2-1 1,-3-1 2-16,1 1-1 0,-1 1 0 0,1 4 0 0,-1 2 0 0,-5 10 0 0,14-9 0 0,-14 9 0 31,5-1-1-31,-5 1 1 0,6 0 0 0,-6 0 0 0,7 10 1 0,-5 2-1 0,2 4 1 0,1 4 0 16,5 3 0-1,1 3 0-15,0 3 0 0,-2-1 0 0,1-5 0 0,-3-4 0 0,-1-4 0 0,-3-3 0 16,5-1 0 0,-1-4 0-16,-5-4 0 0,-2-3 0 0,8 3 1 15,-8-3-1-15,9-1 0 0,-9 1 0 0,13-14 1 0,-2 3-1 0,2-1 0 16,2-3 0-16,0-4 1 0,0-2-1 16,4-1 0-16,-1 1 0 0,-1 2 1 0,-4 5-1 0,0 2 0 0,0 1 0 15,-2 4 2-15,-3 6-2 16,-3 1 0-16,-5 0 0 0,10 5 1 0,-10-5-1 0,7 12 0 0,1 0 0 15,-1 4 1-15,4 3-1 0,-3 2 0 0,-1 1 0 16,-3-1 1-16,-2-4-1 0,0-1 0 16,-2-4 0-16,0 0 0 0,0-5-1 0,0-2 1 15</inkml:trace>
  <inkml:trace contextRef="#ctx0" brushRef="#br0" timeOffset="-144741.75">19076 16534 2287 0,'-9'0'0'0,"9"0"0"16,-6 1 0-16,6-1 41 0,19 11 2 0,-19-11-2 15,28-2 2-15,-28 2 16 0,24-12 1 0,-2 3-1 0,12-1 1 16,16-7-25-16,8-4 0 0,3 0 0 0,7 2 1 0,-3 4-22 15,4-1 0-15,1 0 1 0,1 3-1 0,2-1-5 16,0-2 0-16</inkml:trace>
  <inkml:trace contextRef="#ctx0" brushRef="#br0" timeOffset="-144140.34">22456 17197 1861 0,'4'0'60'0,"-4"0"38"16,4-2 1-16,-4 2 0 16,11-31 1-16,-21 13-33 0,-6-2 2 0,-3 2-1 0,-3 3 1 0,-3-1-50 0,-1 1 1 15,0 2-1 1,-2 5 1-16,-2 3-10 0,1 3 0 0,1 9 0 15,2 5 0-15,1 9 14 0,-1 5 1 0,4 5-1 0,5 5 1 16,4 6 3-16,2 3 1 0,3 0 1 16,5-2-1-16,5 0 0 0,1-1 0 0,7-4 0 0,1-5 2 0,6-7-7 15,1-6 2-15,5-7 0 0,-1-7 0 16,4-7-4-16,0-6 1 0,-2-5-1 0,2-6 0 0,1-6-4 0,-1-4 1 16,-4-1-1-16,-2-4 1 0,-1-1-4 15,-2-5 0-15,-2 0-1 0,-2-3 2 0,-4-3-3 0,-1-2 2 0,-1 1-2 16,1 2 2-16,-1-1-3 0,-1 0 1 15,-1 0-1-15,-1-1 0 0,-2-1-3 0,-2 2 2 0,0 3-1 16,-2 6 0-16,-2 8-2 0,-1 6 1 16,1 8-2-16,2 7 2 0,2 7-2 0,0 17 0 0,0 4 0 0,-2 5 0 15,0 11-1-15,0 6 1 16,1 4-2-16,1 3 2 0,1 7 0 0,3 3 0 16,0-1-1-16,0-3 1 0,1-1-1 0,1-1 0 15,3-4 0-15,0-3 1 0,-1-6-2 0,1-5 1 16,4-6 0-16,0-2 0 0,0-6-2 0,0-5-1 15</inkml:trace>
  <inkml:trace contextRef="#ctx0" brushRef="#br0" timeOffset="-143734.12">23056 16589 2496 0,'9'-7'45'0,"-9"7"37"0,6-12 1 0,3-23-1 0,-5 11 1 16,-10 9-46-16,-5 6 0 0,-6 4 0 0,-1 0 0 16,-3 1-25-16,-5 2-1 0,0 4 0 15,-2 0 1-15,0 1-5 0,0 4 1 0,2 2 0 0,2 1 0 0,0 1 1 16,-2-3 0-16,3 3 0 0,5-1 0 0,5 1 2 16,1-1 0-16,5-1 0 0,3-3 0 0,4-6 1 15,6 7-1-15,-6-7 0 0,13 13 0 0,-2-5-2 16,2 1 1-16,4-1-1 0,0 3 1 0,1 1-2 0,3 0 0 15,-3 0 0-15,-1 2 1 0,-4 2 0 16,-2 1 0-16,-1 2 0 0,-3 2 1 0,-1 5-2 0,-1 0 0 16,-1 0 0-16,-2 5 1 0,0 3-3 0,-2 1 2 15,-2 1-1-15,-2 4 1 0,-1 2-3 0,-5 3 2 16,3-4 0-16,1 2 0 0,1 1-1 0,-1-1 1 0,2-1 0 16,3-3 0-16,1-1-3 0,0-3 2 15,0 0-1-15,1-4 1 0,7 0-3 0,1-2 2 0,2-1-1 16,1-2 1-16,-3-4-2 0,0-2 0 0,0-5 1 15,1-1-1-15,1-4-1 0,2-1 1 0,0-6-1 16,-2-3 0-16,-1-3-2 0,-1 0 1 16</inkml:trace>
  <inkml:trace contextRef="#ctx0" brushRef="#br0" timeOffset="-143374.22">23177 16847 1796 0,'0'-9'0'0,"0"9"0"0,8-14 0 0,-8 14 65 16,22 7 0-16,-22-7 0 15,15 4 2-15,-15-4 4 0,-2-7 2 0,2 7 0 0,0 2 0 0,0-2-31 0,-4 7 0 16,4-7 0-16,0 29 1 16,-2-1-18-16,1 8 1 0,1 0 0 0,1 1 0 15,5 1-3-15,1 0 1 0,1-3 0 0,-3-1 0 0,3-1 1 16,1 0 0-16,2-4-1 0,2-3 1 16,1-2 2-16,0-4 1 0,3-5 0 0,-2-3 0 0,0-5-2 15,0-5 0-15,-2-4-1 0,0-1 1 16,-2-3-9-16,-2-2 1 0,1-4 0 0,1-4 0 0,2-3-6 0,2-3 2 0,-2-4-2 15,-2-2 2-15,0-1-4 16,1-3 0-16,-1 1 0 0,0 0 0 0,-2-2-2 0,-1 0 0 0,1 4 0 16,0 1-1-16,1 6 0 15,-1 1 0-15,-2 5 0 0,-5 4 0 0,-2 12-2 0,-2-7 1 0,2 7-1 16,-3 14 1-16,1-2-2 0,0 4 1 16,-2 6-1-16,0 6 2 0,1 8-2 0,-1 8 1 0,0-1-1 0,1-5 2 15,-3-3 0-15,0-4 0 16,5-4 0-16,2-2 1 0,7-5-2 0,1-1 2 15,0-5-1-15,-1-3 0 0,-1-8 0 0,-1-3 0 16</inkml:trace>
  <inkml:trace contextRef="#ctx0" brushRef="#br0" timeOffset="-143012.85">23686 16523 2211 0,'-6'-10'0'15,"6"10"0"-15,-4-12 0 0,4 12 62 0,12 12 1 16,-12-12 0-1,9 5 0-15,-9-5 19 0,4-8 1 0,-4 8-2 0,13-18 3 0,-13 18-41 0,24-17 2 16,-5 8-1 0,3 1 1-16,8-1-27 0,3 0 1 0,1 1-1 0,-4-1 1 0,-2 0-5 0,-2-1 1 0,-2 3 0 15,-2 2-1 1,1 1 0-16,-3 3-1 0,-3 1 1 0,-6 0-1 0,-3 3-2 0,-5 2 2 0,-5 4-2 16,-1 1 1-1,-5 4-2-15,-1 4 2 0,-2 4-1 0,0 2 0 0,-1 4-2 0,1 5 0 0,0 1 0 16,0 1 1-1,2 1 0-15,3 4 0 0,2 0 0 0,0-2 0 0,3 0-1 16,2-2 2-16,3 3-3 0,2-1 3 0,1-2-2 16,3 0 1-16,1-1-1 0,0-2 1 0,2 0-2 15,2-2-1-15,2 0 1 0,-4-2 1 0,-2-1-4 0,0-2 0 0,-2-2 1 16,-1-1 0-16,-3-4-3 0,1-2 1 16,-8-1 1-16,-5-4-1 0,-5-2-1 0,-4-1 0 15,-3-2 0-15,-1 0 1 0,-6 0-3 0,-2 0 1 0,0-2 0 16,-2-2 1-16,0-1-2 0,0 0 1 0</inkml:trace>
  <inkml:trace contextRef="#ctx0" brushRef="#br0" timeOffset="-142502.75">24809 16634 2072 0,'-3'-5'0'0,"3"5"0"0,-6 0 0 0,6 0 47 16,6 12 2-16,-6-12-1 0,-6 12 0 16,6-12 31-16,-20 11 0 0,20-11 1 0,-34 29 0 0,10-5-35 0,-4 4-1 15,0 0 1-15,0-1 1 0,2-3-22 16,3 2 1-16,1-1-1 0,2-3 1 0,3 1-9 0,2-1 1 16,0-1-1-16,0-4 1 0,2-6-3 0,0-4-1 15,4-2 1-15,1-4-1 0,8-1-1 0,0 2 2 0,0-2-1 16,8-3 1-16,-8 3-3 0,7-4 0 15,1-1 0-15,5-4 2 0,7-3-4 0,3-2 1 0,-1 2-1 16,-2 2 1-16,-1 1-3 0,0 2-1 0,-4 4 1 16,-1 1 1-16,0 4-4 0,-1 1 2 0,0 3 0 15,0 2-1-15,0 6-1 0,2 2 0 0,0 1 0 16,-4 2 0-16,-2 2 1 0,0 1 0 0,1 1 1 16,-1-4-1-16,-2-2 0 0,1-1-1 0,-1-2 1 0,-1-2-1 15,-2-5-3-15,-3-4 2 0,-1-3-1 16,2 5 0-16,-2-5-2 0,-3 4 0 0,3-4 0 0,-10 0 0 15,1-2-10-15,-2 0 0 0</inkml:trace>
  <inkml:trace contextRef="#ctx0" brushRef="#br0" timeOffset="-142267.72">24534 17015 1695 0,'-8'-14'0'16,"1"4"0"-1,1 3 0-15,6 7 7 0,-13-9 1 0,13 9 0 0,-6-7-1 0,6 7 7 0,-3-10-1 16,3 10 1-16,2-11-1 16,-2 11 1-16,5-3 0 0,3 1 0 0,7-3 0 0,11-2 3 0,5 0 0 0,1 2 0 15,3 0 1 1,3 0 9-16,1 1 0 0,4 1 0 0,1-1 0 0,5-1 11 0,3 0 1 0,6 0 0 15,3-1 1-15,6 3 19 16,0 1 1-16,4 0-1 0,-2-3 2 0,-4 0-9 0,1 0 2 0,-1 0-1 16,-2 0 1-16,-1-1-3 0,-3-1 1 15,-3 0 0-15,-7 1 0 0,-8 2-9 16,-10-1 1-16,-5-2-2 0,-3 2 2 0,-7 0-9 0,-1-1 0 0,-3 3 0 16,-5 1-1-16,-7 2-8 15,6 0 1-15,-6 0 0 0,3-1 0 0,-3 1-10 0,4 0 1 0,-4 0 0 16,6 6 0-16,-1 1-8 0,3 0 0 15</inkml:trace>
  <inkml:trace contextRef="#ctx0" brushRef="#br0" timeOffset="-141530.29">26809 16767 1632 0,'-2'-5'0'0,"2"5"0"0,2-2 0 0,-2 2 54 0,3 6 1 0,-3-6 0 15,4 0 0-15,-4 0-7 0,4-12 1 16,-4 12-1-16,0-16 1 0,0 16 14 0,-4-21 0 16,4 21 0-16,-9-27 0 0,-1 9-29 0,1 1 2 0,-2 0 0 15,-2 1 0-15,-4 2-2 0,-1 2-1 0,1 3 1 16,-4 2 1-16,-1 6-4 0,-2 2 1 0,1 5-1 16,1 2 1-16,-4 6-3 0,0 3 0 0,2 8 0 15,1 2 0-15,3 6-5 0,-1 4 1 0,4 1-1 0,6-2 1 16,8 2-4-16,4 0 1 0,5-3-1 15,3-4 0-15,4-3-3 0,0-4 0 0,2-5 0 0,4-5 1 16,1-6-3-16,3-4 1 0,-1-6-2 16,-1-3 2-16,-1-5-3 0,1-6-1 0,-1-3 1 0,-1-4-1 15,-1-6 1-15,1-4-1 0,-6-3 1 16,0-2-1-16,-2 0-2 0,-1-4 2 0,-5-1-2 0,1 0 1 0,-1-1-3 16,-1-1 1-16,0 0-1 0,0 2 1 15,-1-2-2-15,1 0 0 0,-2 0 0 0,0 0 1 0,-4 0-2 0,-2 0-1 16,0 9 1-16,1 5 1 15,-1 6-3-15,0 8 2 0,2 8-1 0,1 8 1 0,-3 8-2 0,0 5 1 16,2 7-1-16,-2 3 2 0,1 9-2 16,-3 6-1-16,1 3 1 0,-1 3-1 15,2 2-1-15,2 3 1 0,4 2-1 0,2 1 2 0,2 2-2 0,3 1 0 16,-2-4 1-16,-1-3 0 0,0-7-1 16,-1-4 0-16,4-7 0 0,3-1 1 0,2-7-2 0,1-6 0 0,0-4 0 15,2-6 2-15,0-5-4 0,0-5 1 16</inkml:trace>
  <inkml:trace contextRef="#ctx0" brushRef="#br0" timeOffset="-141136.15">27317 16075 2198 0,'-2'-7'0'0,"2"7"0"16,6-3 0-16,-6 3 48 0,11 7 0 0,-11-7 1 15,2 1-1-15,-2-1 16 0,-9-8 0 0,9 8 0 16,-13-11 0-16,13 11-28 0,-15-10 0 0,15 10-1 15,-23-10 3-15,23 10-25 0,-29-9 0 0,8 4 1 16,1 5 1-16,-5 2-5 0,-1 1 0 0,2 0 0 0,4 1 0 16,5 3-1-16,2 3 0 0,1 1 0 0,5-3 0 15,1 3 0-15,1-4 1 0,3 1 0 16,4 3 0-16,3 1 0 0,5 3 1 0,1 1 1 0,2-2-1 16,2 0-1-16,2-1 1 0,-2 1-1 0,-2 0 1 15,-2-4 2-15,-2 3-1 0,0 0 1 0,1 3 0 0,-1 3 2 16,0 0-1-16,-1 2 1 0,-4 1-1 0,-3 3 0 15,-1 1 0-15,-1 1 1 0,-1 3 0 0,-2 4-3 0,-2-1 1 16,-1 2 0-16,-1 1 0 0,1 0-2 16,0 1 2-16,-1 1-2 0,1 0 1 0,1-2 0 0,0-1 0 15,3 3 0-15,3 0 1 0,0 0-4 16,0 0 1-16,3-3 0 0,3-4 0 0,2-3-1 0,-1-4 1 0,2-3-1 16,4-4 1-16,2-2-1 15,2-2 0-15,2-5 0 0,-1-4 1 0,5-6-2 0,3-3 0 0,2-2 0 16,0-2-1-16,1-5-4 0,3-1 0 15</inkml:trace>
  <inkml:trace contextRef="#ctx0" brushRef="#br0" timeOffset="-140799.96">27591 16425 2248 0,'-4'-4'0'0,"4"4"0"0,-1-1 0 0,1 1 59 16,9 12-1-16,-9-12 0 0,4 12 2 15,-4-12 18-15,-4 5 1 0,4-5 0 16,-9 21 0-16,-1 0-37 0,-1 4-1 0,2 3 1 0,1 3-1 0,5 2-25 15,-1 2 0-15,2-1-1 16,0 1 2-16,2 0-4 0,4-2-1 0,3-2 0 0,1-5 2 0,-3-4-3 0,3-3 1 16,1-3 1-1,4-2-1-15,4-4-3 0,0-1 1 0,0-6 0 0,-1-5 0 0,1-6-1 0,-2-4 1 16,0-2-1 0,0-2 1-16,2-1-2 0,1-4 0 0,-1-1 0 0,-4 1 1 0,2-2-3 0,0-1 0 0,-2 0 0 15,0 0 1 1,0-2-2-16,0-2 1 0,-2 4 0 0,-3 1-1 0,-3 6-1 0,-3 1 0 0,-2 4 0 15,0 4 1 1,0 8-2-16,0-4 2 0,0 4-1 0,-6 16 1 0,3-2-2 0,-3 5 2 0,1 5-1 16,1 5 1-16,4 8 0 0,2 2 1 15,1-1-1-15,1-3 2 0,4-6 0 16,1-1 0-16,6-4-1 0,2-3 1 0,1-4-1 16,3-4 0-16,1-6 1 0,2-2 0 0,4-2 0 15,2-3 1-15</inkml:trace>
  <inkml:trace contextRef="#ctx0" brushRef="#br0" timeOffset="-140265.89">28130 16217 2274 0,'-2'2'0'0,"2"-2"0"0,7 8 0 0,-7-8 44 0,15 13 0 16,-15-13-1-16,11 13 1 0,-11-13 31 0,12 14 2 15,-12-14-2-15,24 30 1 0,-6-8-33 0,5 4 1 0,1-2-2 16,0-3 2-16,-1 0-26 0,1-2 1 0,0-2 0 15,0-1 0-15,-1-4-5 0,-1-2-1 0,-2-1 1 16,-3-2-1-16,-4-5-2 0,-3-2 1 0,-3-2-1 16,-1 0 1-16,-6 2-2 0,7-8 0 0,-3-3 0 15,0-1 2-15,-1-5-6 0,1-4 1 0,-2 0 0 16,0 0 0-16,0-1-4 0,-1-2 1 0,-1-1 1 16,0 1-1-16,-1-2-1 0,-3-1 0 0,0 4 0 15,0 2 1-15,-1 2-2 0,-1 4 1 0,-1 4 1 0,-1 6-1 16,1 7-1-16,-1 3 2 0,1 7-1 0,-1 5 0 15,-1 8 1-15,0 2 0 0,0 5 1 0,-1 0-1 16,3 3 2-16,3 0-1 0,-2-2 1 0,-1-4 1 0,0-1 0 16,-1-1-1-16,1-2 1 0,-3-6 1 0,-1-2-1 15,0-3-1-15,2-6 1 0,1-2 0 0,8-6 0 0,-4-2 0 16,4 2 1-16,0-7 0 0,0 7-1 16,0-12 0-16,0 0-1 0,0-7 1 0,0-4-2 0,0-6 0 15,0-1 1-15,0 1-1 0,2 1-1 0,2 4 0 16,0 0 1-16,0-2-1 0,1-2 0 0,4 0-1 0,1 4 0 15,-3 7 1-15,-1 5-3 0,-1 1 1 16,-5 11 0-16,8-7 1 0,-8 7-1 0,2 9 0 0,-2 5 0 16,0 3 1-16,0 11-1 0,0 7 0 0,0-3 0 15,0 1 0-15,0-3 1 0,0-1-1 16,0 1 0-16,0-3 2 0,2-2-2 0,1-3 0 0,-1-1 0 16,-2-2 2-16,-2-4-2 0,-1-3 0 0,-1-3 0 15,0-4 1-15,4-5-2 0,-9 4 1 0,-1-6-1 0,-1 0 1 16,-2-1-2-16,-4-1 0 0</inkml:trace>
  <inkml:trace contextRef="#ctx0" brushRef="#br0" timeOffset="-140145.99">28111 16433 1206 0,'-9'-7'0'0,"-1"2"0"0,3 2 0 16,7 3 38-16,-6 2 1 0,6-2-1 0,0 1 2 15,0-1 0-15,0 0 2 0,0 0-1 16,12 0 1-16,-1 0 23 0,2 0 0 0,11 2 0 0,8 1 1 0,12-1-23 16,10-2-1-16,-1-2 1 15,1-1 1-15,0-2-13 0,0-4 1 0,-2 1-1 0,-4-3 2 0,-5-1-8 0,-4-2 2 16</inkml:trace>
  <inkml:trace contextRef="#ctx0" brushRef="#br0" timeOffset="-139789.83">28715 15992 1683 0,'-6'-7'0'0,"6"7"0"15,-4-8 0-15,4 8 50 0,10 0 2 16,-10 0 0-16,5-4-1 16,-5 4 30-16,4-7 0 0,-4 7 0 0,9-7 0 0,-9 7-31 0,13-3-1 15,-13 3 1-15,27-4-1 0,-3 3-13 0,6 1 0 16,-3 1 0-16,0 1 0 0,-1 0-5 0,-2-1 0 0,-4 3 1 15,-5 1 0-15,-5 0-5 0,-7-1 0 0,-3-4 0 16,4 7 1-16,-4-7 3 0,0 7 0 0,-2 0 0 16,-2 3 1-16,1 4-4 15,-3 3 1-15,-1 2 0 0,-3 0 0 0,1 2-5 0,0 3 1 0,3 2-1 0,2 0 1 16,3 0-4-16,1-2 2 16,1 2-2-16,3 2 2 0,4 0-7 0,1-1 1 15,0 3 0-15,-1 3 0 0,-3-1-3 0,1 1 2 0,1 0-1 16,1-2 1-16,-1 2-4 0,3 0 1 0,-1 2 0 0,-2-1 0 0,1 1-3 0,-3 0 0 15,3-3 0 1,-1 1 2-16,-1-3-7 0,-1-1 2 0,1 1 0 16,-2-3-1-16,-1 1-1 0,1 0-1 0,-4-2 1 0,-4-4 1 15,-1-1-3-15,-4-2 0 0,-8-3 1 16,-4-4 0-16,-7-2-2 0,-5 0 1 0,-4 1-1 0,-3-4 0 0,-2 0-1 16,-1 0 1-16,-2-2 0 0,-2 0 0 15,1-2-2-15,1-1 0 0</inkml:trace>
  <inkml:trace contextRef="#ctx0" brushRef="#br0" timeOffset="-139396.78">29503 16681 2035 0,'-11'-7'0'0,"11"7"0"15,-6-2 0-15,6 2 65 0,15 12 0 0,-15-12 0 16,11 7 2-16,-11-7 36 0,-2-7 1 0,2 7-1 0,0-15 2 0,0 15-50 0,8-23 1 16,-8 23-1-1,31-29 1-15,-4 13-31 0,6-1 1 0,3 0-2 0,3 1 2 0,3 2-7 0,3 0 0 16,0 4 0 0,0 0 0-16,-2 3-5 0,1 2-1 0,-5 1 1 0,-5 2-1 0,-6 1-7 0,-6-1-1 0,-7 0 1 31,-6 4 1-31,-9-2-7 0,-1 7 0 0</inkml:trace>
  <inkml:trace contextRef="#ctx0" brushRef="#br0" timeOffset="-139237.89">29823 16446 1847 0,'-11'-6'0'0,"4"3"0"0,5 5 0 16,2-2 33-16,0 8 1 0,0-8 0 0,-6 0 0 15,1-7-6-15,-3-1 1 0,3-3-1 0,1 3 0 16,4 1-3-16,0 2 1 0,0 5 0 0,0-6 0 16,0 6-10-16,2-5-1 0,-2 5 1 0,7-2 0 15,-7 2 2-15,4 6 1 0,-2 2-1 0,-2 10 1 0,0 8 8 16,0 6 1-16,0 3 0 0,0-4 0 0,0 2 4 15,2-2 1-15,1 0 0 0,1 0 0 0,-2 1 0 0,0-3-1 16,3-1 1-16,3-2 0 0,1-4 0 0,2-3 0 16</inkml:trace>
  <inkml:trace contextRef="#ctx0" brushRef="#br0" timeOffset="-138777.18">30321 16262 2161 0,'-2'-2'0'0,"2"2"0"16,-4 4 0-16,4-4 72 0,0 0-1 0,0 0 1 15,-3 5 0-15,3-5 29 0,-8 12 1 0,8-12-1 0,-7 26 1 16,3-5-48-16,0 3 1 0,2 2-1 16,0-2 1-16,2 0-29 0,2 2 0 0,2 0-1 0,0-1 1 15,1-3-10-15,3 2 0 0,3-1-1 0,2-2 2 16,4-2-3-16,3-2 0 0,1-1 1 0,-4-4-1 15,-4-4-3-15,-2-3 0 0,2-3 0 0,-2-2 0 0,-2-3-4 16,1-1 0-16,-1-1-1 0,2-4 1 0,0-3-2 16,1-3 0-16,-1-1 0 0,0-1 0 15,0-4-2-15,0-1 0 0,-1 1 0 0,-3 4 1 0,-1 1-3 0,-1 2 1 16,1 4-1-16,-1 1 1 16,-5 9-2-16,6-3 2 0,-6 3-2 0,0 0 1 0,0 0-1 0,0 7 0 15,0 5 0-15,4 5 1 0,3 5-1 16,4 3 0-16,2-1 0 0,2-2 1 0,2-3-1 0,0-1 1 0,0-4-1 15,-1-2 1-15,3-4-1 16,3-2 1-16,1-5 0 0,-5-1 1 0,-1-3-2 16,0-2 1-16,-2-4 0 0,-4-1 0 0,-4-1-1 0,-1-1 1 0,-4-3 0 15,0-3 0-15,-2-1 0 0,-2-2 1 0,0-1-1 16,-2-1 1-16,-1-4-1 0,-3-1 1 0,-3 0 1 16,-2-1-1-16,-4 1 0 0,-3 1 0 15,-1 1 1-15,1 5 0 0,-1 5-3 0,3 6 1 0</inkml:trace>
  <inkml:trace contextRef="#ctx0" brushRef="#br0" timeOffset="-138427.72">31061 15909 2035 0,'15'-2'0'0,"-15"2"0"0,31 5 0 0,-31-5 46 15,24 11 0-15,-24-11 0 0,17 7 0 0,-17-7 16 16,11-2 1-16,-11 2-2 0,6-2 2 0,-6 2-26 16,2 0 0-16,-2 0 0 0,-4 0 2 0,4 0-24 0,-6 6 1 15,6-6 0-15,-20 24 1 0,1-2-5 16,-3 4 1-16,2 4 0 0,1 3 0 0,2 3 10 0,2 4 0 0,2 3 0 15,2 0 0-15,2 6 13 0,1 3 0 16,1-1 0-16,1 1 0 0,4-1 1 0,2-3 0 16,6 0 0-16,3-3 1 0,6-1-10 0,4-3 1 15,3-4 0-15,4-4 1 0,4-6-5 16,2-6 1-16,3-4 0 0,2-1 1 0,2-4-14 0,1-3 2 16,-3-2 0-16,-2-4-1 0,-3-5-7 0,-4-1 1 15</inkml:trace>
  <inkml:trace contextRef="#ctx0" brushRef="#br0" timeOffset="-138042.22">31426 16267 2098 0,'2'-3'0'0,"-2"3"0"16,13 3 0-16,-13-3 44 0,20 12 0 0,-20-12-1 16,15 9 2-16,-15-9 29 0,0 3 0 0,0-3 0 15,0 6 2-15,0-6-27 0,0 12 1 0,0-12 0 16,6 27 0-16,-4-2-28 0,-1 4-1 0,1 1 0 0,2-3 1 15,0-1-3-15,-1 0 1 0,3-3 0 16,2-1 0-16,-1-1 0 0,0-2 1 0,3-2-1 0,1-1 1 16,0-2-2-16,-2-4 0 0,1-3 0 0,-1-5 2 15,0-2-5-15,1-2 2 0,1-3-1 16,2-2 1-16,2-4-5 0,0-1 0 0,-2-3 0 0,-2-3 1 0,0-1-5 16,0-1 0-16,0-3 0 0,1 1 1 15,-3-3-4-15,0 0-1 0,-1-3 1 0,-3-2-1 0,1-1-1 0,-2-2 0 16,-1 4 0-16,-1 1 0 15,0 4-1-15,-2 2 1 0,2 2-1 0,0 8 2 0,-2 12-1 0,4-1 1 16,-3 8-1-16,1 3 1 0,-2 6-1 0,-2 3 2 16,2 7-1-16,2 3 1 0,2 7-2 0,2 2 2 0,1 2 0 15,0-2-1-15,1-1 0 0,-1-3 0 0,3-3 1 16,1 0 0-16,-2-1-2 0,1-2 2 16,-1-2-1-16,2-2 1 0,2-5-4 0,0-4 2 0</inkml:trace>
  <inkml:trace contextRef="#ctx0" brushRef="#br0" timeOffset="-137864.28">32227 16530 2386 0,'2'4'0'0,"-2"-4"0"0,9 15 0 16,-9-15 60-16,9 23-1 0,-9-23 1 16,10 28 0-16,-10-28 12 0,4 32 1 0,-3-13 0 0,-2 0 0 0,-5 2-31 15,-2 2-1-15,-1-1 1 16,-4-1-1-16,-2 0-32 0,-3 0 1 0,-3-4 0 0,1 2 0 0,-1 0-3 15,1 0 1-15,-1-2-1 0,2-1 1 16,5-2-5-16,-1-2 0 0</inkml:trace>
  <inkml:trace contextRef="#ctx0" brushRef="#br0" timeOffset="-137502.37">32395 16182 2135 0,'-2'-5'0'0,"2"5"0"0,2-5 0 0,-2 5 27 0,9 0 1 0,-9 0 0 16,9 0 0-16,-9 0 36 0,8 0 0 16,-8 0 0-16,9 2 0 0,-9-2-20 0,21 8 1 0,-21-8 0 15,26 16-1-15,-26-16-23 16,31 23 0-16,-31-23 0 0,26 25 1 0,-26-25-2 0,17 26 0 0,-17-26 0 16,19 28 0-16,-19-28-2 0,15 28 1 15,-15-28 0-15,13 22 1 0,-13-22-6 0,5 16 2 0,-5-16 0 16,10 9-1-16,-10-9 0 0,15 3-1 15,-15-3 1-15,7 2 0 0,-7-2-3 0,8-5 0 0,-8 5 1 0,5-14 0 16,-5 14-2-16,4-23 1 0,-4 23-1 16,2-31 0-16,-6 12-2 0,0-2 0 0,1 0 0 0,-3 1 1 0,0 2-1 15,1 1 0-15,-1 3 0 16,-1 0 0-16,1 2-1 0,1 2 0 0,-1 3 0 16,2 5-1-16,4 2 0 0,0-3 0 0,0 3 0 0,0-2 0 15,0 2-1-15,0 0 1 0,0 0-2 16,0 2 2-16,0-2-2 0,0 12-1 0,0-2 1 0,-2 4 0 0,0 7-3 0,1 5 1 15</inkml:trace>
  <inkml:trace contextRef="#ctx0" brushRef="#br0" timeOffset="-136923.35">32378 15973 2123 0,'-4'2'0'15,"4"-2"0"-15,4 10 0 0,-4-10 52 0,19 12 1 0,-19-12 0 16,14 11 0-16,-14-11-6 0,2 3 0 0,-2-3 0 15,0 7 1-15,0-7 14 0,0 9 0 0,0-9-1 0,8 33 2 16,-1-9-32-16,3 5-1 16,-3 1 0-16,-1-3 1 0,-1 1-5 0,1-2 1 0,-1 3 0 0,-1 3 0 0,0-1-3 15,0-2-1-15,-1 1 1 16,-1-3 1-16,0-1-6 0,0 0 1 0,0-2-1 0,0-1 1 0,1-2-3 16,1-1 0-16,2 1 0 15,1-4 1-15,1-3-5 0,-1-2 2 0,2-1-2 0,2-4 2 0,3-6-5 0,-3-1 1 16,4-3 0-1,1 0 1-15,5-3-6 0,-1-4 2 0,-1-2 0 0,-2-4 0 0,-4-1-1 0,-2-4-1 0,0 0 1 16,2-4 0 0,0-3-3-16,0-3 2 0,-2-4-2 15,-1-1 2-15,-3-2-3 0,-1-4 2 0,-1 1-2 0,-1 1 2 0,-4 0-2 16,-2 2 0-16,0 3 1 0,-1 4 0 16,-1 7-2-16,-2 5 2 0,1 5-1 0,1 4 1 0,4 10-2 0,-4-2 0 15,4 2 0-15,-3 7 2 16,3-7-2-16,-2 5 1 0,2 5 0 0,-2 9 0 0,2 9 0 0,0 7 1 0,0 1-1 15,0 0 1-15,2 1-1 16,3-3 0-16,3 3 0 0,-1-3 1 0,1-1-1 0,1 0 1 0,2-2-1 16,0 0 0-1,-1-1 1-15,1-2 0 0,0-3 1 0,0-2-1 0,0-1 0 16,2-1 0-16,2-2-1 0,2-5 2 0,0-4-3 16,0-3 1-16,-1-5 1 0,1-2-1 0,4-3-1 0,1-3 2 15</inkml:trace>
  <inkml:trace contextRef="#ctx0" brushRef="#br0" timeOffset="-136338.92">32903 15674 2303 0,'0'0'0'0,"0"0"186"0,0 0 0 0,6 7-186 0,3 1 0 16,2 3 113-16,2-1 2 0,1 6-115 16,-5 4 0-16,-2 6 44 0,-1 2 1 0,1 0-45 0,3-1 0 15,3 1 30-15,0 0 0 0,0-4-30 16,2-2 0-16,1-2 27 0,1-3 0 0,4-2-27 0,-3-2 0 16,1-3 15-16,0-3 2 0,-3-5-17 0,-1-2 0 15,-4-4 11-15,-1-1 2 0,-3-2-13 0,-1-5 0 0,-1 0 7 16,1-4 0-16,-2-1-7 0,-2-4 0 15,-1-3 0-15,-1-2 2 0,-1-2-2 0,-3-1 0 0,-2-1-2 0,-1-2 2 16,-2 2 0-16,-5 2 0 0,1 6-5 16,0-1 0-16,0 6 5 0,0 5 0 15,2 7-4-15,4 3 0 0,-1 6 4 0,-1 2 0 0,0 5-1 0,-3 1 0 16,5 7 1-16,0 3 0 0,-1 11-1 0,2 5 1 16,1 2 0-16,-1 0 0 0,1-7 1 0,-1 0 0 0,2-2-1 15,4-3 0-15,2-2 7 0,0-4 0 16,0-1-7-16,0-4 0 0,0-3 10 0,-2-2 1 0,0-3-11 15,0-4 0-15,0-5 12 0,0 0 1 16,0 0-13-16,0-7 0 0,0 7 11 0,0-9 1 0,0-4-12 16,2-6 0-16,3-9 9 0,1-7 1 15,-1 2-10-15,-1 2 0 0,4 3 6 0,-1-1 1 0,0 0-7 0,1-2 0 16,-1-2 4-16,1 0 2 0,1 0-6 16,2 7 0-16,0 5 2 0,-1 2 2 0,-3 7-4 0,-1 3 0 0,-6 9 2 15,9 0 0-15,-9 0-2 16,2 14 0-16,-2-2 1 0,0 2 1 0,0 5-2 15,0 5 0-15,0 8 3 0,2 4-1 0,2-1-2 16,-1-3 0-16,1-4 2 0,0-2 0 0,1-3-2 16,3-1 0-16,-1-1 1 0,1 0 2 0,-3-2-3 0,-3-4 0 15,-2-3 0-15,-2-1 0 0</inkml:trace>
  <inkml:trace contextRef="#ctx0" brushRef="#br0" timeOffset="-136181.98">32913 15893 2014 0,'13'-1'0'0,"2"-3"157"0,1 1 0 16,37-6-157-16,6-1 0 0,-1 1 93 0,0 4 0 0,-6-2-93 15,-4-2 0-15,-1-1 32 16,-4-2-1-16,-4 0-31 0,-6 0 0 0,-5-2 5 0,-7 0 0 0</inkml:trace>
  <inkml:trace contextRef="#ctx0" brushRef="#br0" timeOffset="-135927.18">33300 15414 2170 0,'13'10'0'0,"2"1"170"0,0 1 1 0,26 21-171 16,-2 1 0-16,-9-2 93 0,-6-5 0 0,-5 3-93 0,-4-1 0 15,-2 4 55-15,-2 5 1 16,0 0-56-16,-1 4 0 0,-3 3 46 0,0 3 1 0,1 1-47 0,-1 1 0 15,1 0 55-15,-1-3 2 16,-5 5-57-16,0 1 0 0,-4 3 55 0,0 2 0 0,-3 0-55 0,-1-3 0 0,-1-1 55 0,-1-2 1 16,-1-4-56-1,-2 2 0-15,-4 0 43 0,-2 1 2 0,-4-6-45 16,-1-2 0-16,-4-7 34 0,-2-1 0 0,-7-4-34 16,-8-3 0-16,-9-4 30 0,-6-3 1 0</inkml:trace>
  <inkml:trace contextRef="#ctx0" brushRef="#br0" timeOffset="-135369.22">27362 18178 2296 0,'-93'3'0'0,"13"-1"274"15,5 0 1-15,4-1-275 0,14 1 0 16,16-2 77-16,11-2 0 0,9 1-77 0,8-1 0 0,13 2 10 15,4-9 1-15,15 4-11 0,10-2 0 16,18 0-4-16,13 0 1 0,9-1 3 0,9-3 0 0,9-1-26 16,10-2 0-16,13 2 26 0,17 0 0 15,16 0-30-15,12-2-1 0,26 0 31 0,11 2 0 0,13 0-24 0,11 2 0 16,9 1 24-16,12 2 0 0,7 4-7 16,6 3 2-16,11-4 5 0,7-1 0 0,11 0 0 0,6 0 0 15,-11-1 0-15,-7 0 0 0,-10-1 10 0,-2 0 1 16,-11 0-11-16,-11 2 0 0,-7 1 30 0,-7 2 2 0,-17-1-32 15,-16-2 0-15,-15-2 51 0,-10-2 2 16,260-13-53-16</inkml:trace>
  <inkml:trace contextRef="#ctx0" brushRef="#br0" timeOffset="-134897.78">26376 17804 2010 0,'39'7'43'0,"8"0"84"0,7 0 0 16,13 0 0-16,13-2-1 0,6 0-71 16,7-1 0-16,2-3 0 0,6-1 1 0,3-1-31 0,4-1 1 0,6 0 0 15,7-1 0-15,8-1-13 16,7-1 2-16,1 0-1 0,11 0 1 0,3-2-13 0,3 0 1 0,10-2 0 15,6-1 0-15,9-1-3 0,9 1 0 16,6 0 0-16,1-1 1 0,8 3-1 0,2-1 1 0,2 0-1 0,4 1 1 16,1 1 0-16,2-2 1 15,1 0-1-15,-7 1 0 0,1-1 4 0,-4 0 2 0,-2 1-1 0,-7-1 1 0,-10 0 5 16,-3 1 1 0,-6 1 1-16,-10 2-1 0,-3-2 23 0,-3 2 0 0,-18-1-36 0,-14 1 0 0,-19 0 38 0,-15-2 0 31,-13 2-38-31,-8 0 0 0,-9 1 32 0,-1 2 0 0</inkml:trace>
  <inkml:trace contextRef="#ctx0" brushRef="#br0" timeOffset="-78767.89">19233 1061 1975 0,'-8'-19'14'0,"8"19"38"0,-17-30-1 0,-12-11 1 0,4 5 0 0,9 15-7 0,4 12 1 16,3 6-2-1,2 3 2-15,7 0-25 0,-10 12-1 0,8 3 0 0,-1 15 1 0,-3 11-7 0,1 8 0 0,-1 13 0 16,2 0 0 0,4 13-3-16,0-1 0 0,0 7-1 0,0 11 1 0,0 12-3 0,0 10 1 0,0 7-1 15,-2 6 1-15,0 6-5 16,2 2 2-16,0-7-1 0,0-3 1 0,0-9-3 16,4-6 2-16,0-6-2 0,0-10 2 0,-1-11-3 0,1-5 0 15,-2-11 1-15,-2-1 0 0,-2-6-2 16,-2-6 0-16,-1-4 0 0,-1-5 2 0,-1-7-3 0,-3-1 1 0,-1-8 0 15,-2-5 0-15,0-3-1 0,-2-7 1 16,-3-4-1-16,-3-8 1 0,-3-4-1 0,-2-5 0 16,0-7 0-16,-2-1 0 0,-2-13 0 15,0-1 0-15,2-9 0 0,0-2 0 0,2-10 0 0,0-4 0 0,0-3 0 0,2 2 0 0,3-2-1 32,-1-2 0-32,3 5 0 0,4 9 1 0,4 9-2 0,4 3-1 0,-1 9 1 0,5 6 1 0,3 10-2 0,1 1-1 31,-1 7 1-31,10 3-1 0,-6 4 2 0,-1 2 1 0,5 8-1 0,3 9 1 0,4 14 0 15,2 7 1-15,-1 1 0 16,-3 2 0-16,0 2 0 0,0-2 0 0,0 0 0 0,-1 4 1 0,-1 0 0 0,-2-1 0 16,0-8 0-1,1 0 1-15,-1-7 2 0,0-5 0 0,3-8 0 16,4-8 0-16,-1-5-1 0,8-9 2 0,-1-11-2 16,8-4 2-16,5-13 0 0,8-7 2 0,6-13 0 15,10-18 0-15,16-16 2 0,14-23 1 0,23-32 0 16,15-13 0-16,18-26-2 0,10-14 0 0</inkml:trace>
  <inkml:trace contextRef="#ctx0" brushRef="#br0" timeOffset="-77929.44">18232 18728 1900 0,'0'4'0'16,"0"-4"94"-16,4 6 0 0,13 20-94 0,-4-5 0 0,-4-7 76 15,-4-7 2-15,7-4-78 0,6-1 0 0,10-2 36 0,6-2 1 0,1-4-37 16,2-7 0-16,3-2 27 0,1-6 1 16,3-7-28-16,3-4 0 0,7-12 18 0,4-4 1 0,-1-6-19 15,5-6 0-15,-4-6 13 0,1-3 1 16,-3-1-14-16,-4 1 0 0,-5 7 10 0,-2 1 0 0,-8 8-10 16,-7 6 0-16,-4 5 3 0,-6 8 0 15,-9 4 1-15,-5 3 0 0,-6 6-3 0,-11 5 1 0,-4 2-1 0,-2 2 1 16,-3 4-2-16,-4 1 0 15,-1 3 0-15,1 3 1 0,0 1-1 0,1 0 0 0,1 0 0 0,-6 1 0 0,2 6 0 16,-2 2 0-16,2 0 0 16,4-3 0-16,3 1 0 0,0 0 1 0,8 0-1 0,6-2 1 0,5-5-1 15,3 6 1-15,7-5 1 16,5-1-1-16,5-3 1 0,4 1 1 0,2-1 1 16,6-4-1-16,5-2-1 0,2-1 2 0,4-1-1 0,4 1 0 0,0 1 3 15,1 2 1-15,-3 0-1 16,1 2 1-16,-7 4 2 0,1 1 0 0,-5 3 0 0,-5 2 0 0,-6 4 2 0,-4 1 2 15,-3 4-1 1,-2 2 0-16,-2 1 2 0,0 2 0 0,-5 3 1 0,-5 3 0 0,1 2 0 16,-4 5 1-16,-4 0 0 0,1 1 1 0,-3 4-1 0,-3 1 1 0,1 2 0 15,3-1 0-15,3 1-1 0,2 2-1 16,-4-4 1-16,2-7 1 16,0-3 4-16,1-4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3010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5045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2972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4424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09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6108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28"/>
          <p:cNvSpPr txBox="1">
            <a:spLocks noGrp="1"/>
          </p:cNvSpPr>
          <p:nvPr>
            <p:ph type="title"/>
          </p:nvPr>
        </p:nvSpPr>
        <p:spPr>
          <a:xfrm>
            <a:off x="450595" y="208261"/>
            <a:ext cx="4322445" cy="87249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8"/>
          <p:cNvSpPr txBox="1">
            <a:spLocks noGrp="1"/>
          </p:cNvSpPr>
          <p:nvPr>
            <p:ph type="body" idx="1"/>
          </p:nvPr>
        </p:nvSpPr>
        <p:spPr>
          <a:xfrm>
            <a:off x="262229" y="1526794"/>
            <a:ext cx="9900285" cy="148907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400" b="0" i="0">
                <a:solidFill>
                  <a:srgbClr val="2E5496"/>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28"/>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
        <p:cNvGrpSpPr/>
        <p:nvPr/>
      </p:nvGrpSpPr>
      <p:grpSpPr>
        <a:xfrm>
          <a:off x="0" y="0"/>
          <a:ext cx="0" cy="0"/>
          <a:chOff x="0" y="0"/>
          <a:chExt cx="0" cy="0"/>
        </a:xfrm>
      </p:grpSpPr>
      <p:sp>
        <p:nvSpPr>
          <p:cNvPr id="19" name="Google Shape;19;p2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
        <p:cNvGrpSpPr/>
        <p:nvPr/>
      </p:nvGrpSpPr>
      <p:grpSpPr>
        <a:xfrm>
          <a:off x="0" y="0"/>
          <a:ext cx="0" cy="0"/>
          <a:chOff x="0" y="0"/>
          <a:chExt cx="0" cy="0"/>
        </a:xfrm>
      </p:grpSpPr>
      <p:sp>
        <p:nvSpPr>
          <p:cNvPr id="23" name="Google Shape;23;p30"/>
          <p:cNvSpPr txBox="1">
            <a:spLocks noGrp="1"/>
          </p:cNvSpPr>
          <p:nvPr>
            <p:ph type="title"/>
          </p:nvPr>
        </p:nvSpPr>
        <p:spPr>
          <a:xfrm>
            <a:off x="450595" y="208261"/>
            <a:ext cx="4322445" cy="87249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
        <p:cNvGrpSpPr/>
        <p:nvPr/>
      </p:nvGrpSpPr>
      <p:grpSpPr>
        <a:xfrm>
          <a:off x="0" y="0"/>
          <a:ext cx="0" cy="0"/>
          <a:chOff x="0" y="0"/>
          <a:chExt cx="0" cy="0"/>
        </a:xfrm>
      </p:grpSpPr>
      <p:sp>
        <p:nvSpPr>
          <p:cNvPr id="28" name="Google Shape;28;p31"/>
          <p:cNvSpPr txBox="1">
            <a:spLocks noGrp="1"/>
          </p:cNvSpPr>
          <p:nvPr>
            <p:ph type="ctrTitle"/>
          </p:nvPr>
        </p:nvSpPr>
        <p:spPr>
          <a:xfrm>
            <a:off x="450595" y="208261"/>
            <a:ext cx="4322445" cy="87249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1"/>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0" i="0">
                <a:solidFill>
                  <a:srgbClr val="2E5496"/>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32"/>
          <p:cNvSpPr txBox="1">
            <a:spLocks noGrp="1"/>
          </p:cNvSpPr>
          <p:nvPr>
            <p:ph type="title"/>
          </p:nvPr>
        </p:nvSpPr>
        <p:spPr>
          <a:xfrm>
            <a:off x="450595" y="208261"/>
            <a:ext cx="4322445" cy="87249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2E549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2"/>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32"/>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3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7"/>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 name="Google Shape;7;p27"/>
          <p:cNvSpPr txBox="1">
            <a:spLocks noGrp="1"/>
          </p:cNvSpPr>
          <p:nvPr>
            <p:ph type="title"/>
          </p:nvPr>
        </p:nvSpPr>
        <p:spPr>
          <a:xfrm>
            <a:off x="450595" y="208261"/>
            <a:ext cx="4322445" cy="87249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400" b="1" i="0" u="none" strike="noStrike" cap="none">
                <a:solidFill>
                  <a:srgbClr val="2E549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27"/>
          <p:cNvSpPr txBox="1">
            <a:spLocks noGrp="1"/>
          </p:cNvSpPr>
          <p:nvPr>
            <p:ph type="body" idx="1"/>
          </p:nvPr>
        </p:nvSpPr>
        <p:spPr>
          <a:xfrm>
            <a:off x="262229" y="1526794"/>
            <a:ext cx="9900285" cy="148907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400" b="0" i="0" u="none" strike="noStrike" cap="none">
                <a:solidFill>
                  <a:srgbClr val="2E5496"/>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2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2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customXml" Target="../ink/ink9.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customXml" Target="../ink/ink1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1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customXml" Target="../ink/ink1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1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16.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ustomXml" Target="../ink/ink2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customXml" Target="../ink/ink2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customXml" Target="../ink/ink2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2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customXml" Target="../ink/ink25.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2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customXml" Target="../ink/ink2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3.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customXml" Target="../ink/ink31.xml"/><Relationship Id="rId5" Type="http://schemas.openxmlformats.org/officeDocument/2006/relationships/image" Target="../media/image44.jpg"/><Relationship Id="rId4" Type="http://schemas.openxmlformats.org/officeDocument/2006/relationships/image" Target="../media/image43.jp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customXml" Target="../ink/ink3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customXml" Target="../ink/ink33.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hyperlink" Target="mailto:surabhinarayan@pes.edu"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sp>
        <p:nvSpPr>
          <p:cNvPr id="44" name="Google Shape;44;p1"/>
          <p:cNvSpPr txBox="1">
            <a:spLocks noGrp="1"/>
          </p:cNvSpPr>
          <p:nvPr>
            <p:ph type="title"/>
          </p:nvPr>
        </p:nvSpPr>
        <p:spPr>
          <a:xfrm>
            <a:off x="4063547" y="2482854"/>
            <a:ext cx="8868682"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u="sng" dirty="0">
                <a:solidFill>
                  <a:srgbClr val="C55A11"/>
                </a:solidFill>
              </a:rPr>
              <a:t>GRAPH THEORY AND ITS APPLICATIONS</a:t>
            </a:r>
            <a:endParaRPr sz="3600" u="sng" dirty="0"/>
          </a:p>
        </p:txBody>
      </p:sp>
      <p:sp>
        <p:nvSpPr>
          <p:cNvPr id="45" name="Google Shape;45;p1"/>
          <p:cNvSpPr txBox="1"/>
          <p:nvPr/>
        </p:nvSpPr>
        <p:spPr>
          <a:xfrm>
            <a:off x="4395422" y="3673656"/>
            <a:ext cx="5979795" cy="842644"/>
          </a:xfrm>
          <a:prstGeom prst="rect">
            <a:avLst/>
          </a:prstGeom>
          <a:noFill/>
          <a:ln>
            <a:noFill/>
          </a:ln>
        </p:spPr>
        <p:txBody>
          <a:bodyPr spcFirstLastPara="1" wrap="square" lIns="0" tIns="55225" rIns="0" bIns="0" anchor="t" anchorCtr="0">
            <a:spAutoFit/>
          </a:bodyPr>
          <a:lstStyle/>
          <a:p>
            <a:pPr marL="99695" lvl="0" indent="0" algn="l" rtl="0">
              <a:lnSpc>
                <a:spcPct val="100000"/>
              </a:lnSpc>
              <a:spcBef>
                <a:spcPts val="0"/>
              </a:spcBef>
              <a:spcAft>
                <a:spcPts val="0"/>
              </a:spcAft>
              <a:buNone/>
            </a:pPr>
            <a:r>
              <a:rPr lang="en-IN" sz="2400" b="1" dirty="0" err="1">
                <a:latin typeface="Calibri"/>
                <a:ea typeface="Calibri"/>
                <a:cs typeface="Calibri"/>
                <a:sym typeface="Calibri"/>
              </a:rPr>
              <a:t>Dr.</a:t>
            </a:r>
            <a:r>
              <a:rPr lang="en-IN" sz="2400" b="1" dirty="0">
                <a:latin typeface="Calibri"/>
                <a:ea typeface="Calibri"/>
                <a:cs typeface="Calibri"/>
                <a:sym typeface="Calibri"/>
              </a:rPr>
              <a:t> Arti Arya</a:t>
            </a:r>
            <a:endParaRPr sz="2400" dirty="0">
              <a:latin typeface="Calibri"/>
              <a:ea typeface="Calibri"/>
              <a:cs typeface="Calibri"/>
              <a:sym typeface="Calibri"/>
            </a:endParaRPr>
          </a:p>
          <a:p>
            <a:pPr marL="12700" lvl="0" indent="0" algn="l" rtl="0">
              <a:lnSpc>
                <a:spcPct val="100000"/>
              </a:lnSpc>
              <a:spcBef>
                <a:spcPts val="335"/>
              </a:spcBef>
              <a:spcAft>
                <a:spcPts val="0"/>
              </a:spcAft>
              <a:buNone/>
            </a:pPr>
            <a:r>
              <a:rPr lang="en-US" sz="2400" dirty="0">
                <a:latin typeface="Calibri"/>
                <a:ea typeface="Calibri"/>
                <a:cs typeface="Calibri"/>
                <a:sym typeface="Calibri"/>
              </a:rPr>
              <a:t>Department of Computer Science &amp; Engineering</a:t>
            </a:r>
            <a:endParaRPr sz="2400" dirty="0">
              <a:latin typeface="Calibri"/>
              <a:ea typeface="Calibri"/>
              <a:cs typeface="Calibri"/>
              <a:sym typeface="Calibri"/>
            </a:endParaRPr>
          </a:p>
        </p:txBody>
      </p:sp>
      <p:sp>
        <p:nvSpPr>
          <p:cNvPr id="46" name="Google Shape;46;p1"/>
          <p:cNvSpPr/>
          <p:nvPr/>
        </p:nvSpPr>
        <p:spPr>
          <a:xfrm>
            <a:off x="313944" y="5489447"/>
            <a:ext cx="1066800"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7" name="Google Shape;47;p1"/>
          <p:cNvSpPr/>
          <p:nvPr/>
        </p:nvSpPr>
        <p:spPr>
          <a:xfrm>
            <a:off x="10855452" y="266699"/>
            <a:ext cx="1066800" cy="1077595"/>
          </a:xfrm>
          <a:custGeom>
            <a:avLst/>
            <a:gdLst/>
            <a:ahLst/>
            <a:cxnLst/>
            <a:rect l="l" t="t" r="r" b="b"/>
            <a:pathLst>
              <a:path w="1066800" h="1077595" extrusionOk="0">
                <a:moveTo>
                  <a:pt x="1066800" y="0"/>
                </a:moveTo>
                <a:lnTo>
                  <a:pt x="0" y="0"/>
                </a:lnTo>
                <a:lnTo>
                  <a:pt x="0" y="45720"/>
                </a:lnTo>
                <a:lnTo>
                  <a:pt x="1021080" y="45720"/>
                </a:lnTo>
                <a:lnTo>
                  <a:pt x="1021080" y="1077468"/>
                </a:lnTo>
                <a:lnTo>
                  <a:pt x="1066800" y="1077468"/>
                </a:lnTo>
                <a:lnTo>
                  <a:pt x="1066800" y="45720"/>
                </a:lnTo>
                <a:lnTo>
                  <a:pt x="1066800" y="10668"/>
                </a:lnTo>
                <a:lnTo>
                  <a:pt x="1066800"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48" name="Google Shape;48;p1"/>
          <p:cNvPicPr preferRelativeResize="0"/>
          <p:nvPr/>
        </p:nvPicPr>
        <p:blipFill rotWithShape="1">
          <a:blip r:embed="rId3">
            <a:alphaModFix/>
          </a:blip>
          <a:srcRect/>
          <a:stretch/>
        </p:blipFill>
        <p:spPr>
          <a:xfrm>
            <a:off x="1371912" y="1324507"/>
            <a:ext cx="2543276" cy="3990736"/>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3CD8B4F-FC24-9BBA-B1E0-C3023565121C}"/>
                  </a:ext>
                </a:extLst>
              </p14:cNvPr>
              <p14:cNvContentPartPr/>
              <p14:nvPr/>
            </p14:nvContentPartPr>
            <p14:xfrm>
              <a:off x="650880" y="197280"/>
              <a:ext cx="11350440" cy="5501160"/>
            </p14:xfrm>
          </p:contentPart>
        </mc:Choice>
        <mc:Fallback xmlns="">
          <p:pic>
            <p:nvPicPr>
              <p:cNvPr id="2" name="Ink 1">
                <a:extLst>
                  <a:ext uri="{FF2B5EF4-FFF2-40B4-BE49-F238E27FC236}">
                    <a16:creationId xmlns:a16="http://schemas.microsoft.com/office/drawing/2014/main" id="{23CD8B4F-FC24-9BBA-B1E0-C3023565121C}"/>
                  </a:ext>
                </a:extLst>
              </p:cNvPr>
              <p:cNvPicPr/>
              <p:nvPr/>
            </p:nvPicPr>
            <p:blipFill>
              <a:blip r:embed="rId5"/>
              <a:stretch>
                <a:fillRect/>
              </a:stretch>
            </p:blipFill>
            <p:spPr>
              <a:xfrm>
                <a:off x="641520" y="187920"/>
                <a:ext cx="11369160" cy="551988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33930"/>
            <a:ext cx="4708843" cy="830740"/>
          </a:xfrm>
          <a:prstGeom prst="rect">
            <a:avLst/>
          </a:prstGeom>
        </p:spPr>
        <p:txBody>
          <a:bodyPr vert="horz" wrap="square" lIns="0" tIns="12700" rIns="0" bIns="0" rtlCol="0">
            <a:spAutoFit/>
          </a:bodyPr>
          <a:lstStyle/>
          <a:p>
            <a:pPr marL="12700" marR="5080" indent="20955">
              <a:lnSpc>
                <a:spcPct val="109300"/>
              </a:lnSpc>
              <a:spcBef>
                <a:spcPts val="100"/>
              </a:spcBef>
            </a:pPr>
            <a:r>
              <a:rPr lang="en-US" sz="2400" dirty="0">
                <a:solidFill>
                  <a:schemeClr val="accent6">
                    <a:lumMod val="75000"/>
                  </a:schemeClr>
                </a:solidFill>
              </a:rPr>
              <a:t>Graph Theory and its Applications</a:t>
            </a:r>
            <a:br>
              <a:rPr lang="en-US" sz="2400" spc="-5" dirty="0">
                <a:solidFill>
                  <a:srgbClr val="2E5496"/>
                </a:solidFill>
              </a:rPr>
            </a:br>
            <a:r>
              <a:rPr sz="2400" spc="-5" dirty="0">
                <a:solidFill>
                  <a:srgbClr val="2E5496"/>
                </a:solidFill>
              </a:rPr>
              <a:t> </a:t>
            </a:r>
            <a:r>
              <a:rPr lang="en-US" sz="2400" spc="-5" dirty="0"/>
              <a:t>Dijkstra’s Algorithm</a:t>
            </a:r>
            <a:endParaRPr sz="2400" dirty="0"/>
          </a:p>
        </p:txBody>
      </p:sp>
      <p:sp>
        <p:nvSpPr>
          <p:cNvPr id="3" name="object 3"/>
          <p:cNvSpPr/>
          <p:nvPr/>
        </p:nvSpPr>
        <p:spPr>
          <a:xfrm>
            <a:off x="0" y="1318273"/>
            <a:ext cx="9001125" cy="16510"/>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p:sp>
        <p:nvSpPr>
          <p:cNvPr id="5" name="Rectangle 2">
            <a:extLst>
              <a:ext uri="{FF2B5EF4-FFF2-40B4-BE49-F238E27FC236}">
                <a16:creationId xmlns:a16="http://schemas.microsoft.com/office/drawing/2014/main" id="{9898C2DB-88A0-EF43-A80E-563F2240FCE7}"/>
              </a:ext>
            </a:extLst>
          </p:cNvPr>
          <p:cNvSpPr txBox="1">
            <a:spLocks noChangeArrowheads="1"/>
          </p:cNvSpPr>
          <p:nvPr/>
        </p:nvSpPr>
        <p:spPr>
          <a:xfrm>
            <a:off x="309562" y="1573883"/>
            <a:ext cx="8382000" cy="430887"/>
          </a:xfrm>
          <a:prstGeom prst="rect">
            <a:avLst/>
          </a:prstGeom>
        </p:spPr>
        <p:txBody>
          <a:bodyPr wrap="square" lIns="0" tIns="0" rIns="0" bIns="0">
            <a:spAutoFit/>
          </a:bodyPr>
          <a:lstStyle>
            <a:lvl1pPr>
              <a:defRPr sz="3600" b="1" i="0">
                <a:solidFill>
                  <a:srgbClr val="C55A11"/>
                </a:solidFill>
                <a:latin typeface="Calibri"/>
                <a:ea typeface="+mj-ea"/>
                <a:cs typeface="Calibri"/>
              </a:defRPr>
            </a:lvl1pPr>
          </a:lstStyle>
          <a:p>
            <a:r>
              <a:rPr lang="en-US" altLang="en-US" sz="2800" kern="0" dirty="0"/>
              <a:t>Example</a:t>
            </a:r>
          </a:p>
        </p:txBody>
      </p:sp>
      <p:pic>
        <p:nvPicPr>
          <p:cNvPr id="59" name="Picture 58">
            <a:extLst>
              <a:ext uri="{FF2B5EF4-FFF2-40B4-BE49-F238E27FC236}">
                <a16:creationId xmlns:a16="http://schemas.microsoft.com/office/drawing/2014/main" id="{EDC04D45-6CA6-8E4F-848E-D23D9A587EE9}"/>
              </a:ext>
            </a:extLst>
          </p:cNvPr>
          <p:cNvPicPr>
            <a:picLocks noChangeAspect="1"/>
          </p:cNvPicPr>
          <p:nvPr/>
        </p:nvPicPr>
        <p:blipFill>
          <a:blip r:embed="rId3"/>
          <a:stretch>
            <a:fillRect/>
          </a:stretch>
        </p:blipFill>
        <p:spPr>
          <a:xfrm>
            <a:off x="1143000" y="2473382"/>
            <a:ext cx="5638800" cy="2124935"/>
          </a:xfrm>
          <a:prstGeom prst="rect">
            <a:avLst/>
          </a:prstGeom>
        </p:spPr>
      </p:pic>
    </p:spTree>
    <p:extLst>
      <p:ext uri="{BB962C8B-B14F-4D97-AF65-F5344CB8AC3E}">
        <p14:creationId xmlns:p14="http://schemas.microsoft.com/office/powerpoint/2010/main" val="2602285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57" y="82460"/>
            <a:ext cx="4708843" cy="830740"/>
          </a:xfrm>
          <a:prstGeom prst="rect">
            <a:avLst/>
          </a:prstGeom>
        </p:spPr>
        <p:txBody>
          <a:bodyPr vert="horz" wrap="square" lIns="0" tIns="12700" rIns="0" bIns="0" rtlCol="0">
            <a:spAutoFit/>
          </a:bodyPr>
          <a:lstStyle/>
          <a:p>
            <a:pPr marL="12700" marR="5080" indent="20955">
              <a:lnSpc>
                <a:spcPct val="109300"/>
              </a:lnSpc>
              <a:spcBef>
                <a:spcPts val="100"/>
              </a:spcBef>
            </a:pPr>
            <a:r>
              <a:rPr lang="en-US" sz="2400" dirty="0">
                <a:solidFill>
                  <a:schemeClr val="accent6">
                    <a:lumMod val="75000"/>
                  </a:schemeClr>
                </a:solidFill>
              </a:rPr>
              <a:t>Graph Theory and its Applications</a:t>
            </a:r>
            <a:br>
              <a:rPr lang="en-US" sz="2400" spc="-5" dirty="0">
                <a:solidFill>
                  <a:srgbClr val="2E5496"/>
                </a:solidFill>
              </a:rPr>
            </a:br>
            <a:r>
              <a:rPr sz="2400" spc="-5" dirty="0">
                <a:solidFill>
                  <a:srgbClr val="2E5496"/>
                </a:solidFill>
              </a:rPr>
              <a:t> </a:t>
            </a:r>
            <a:r>
              <a:rPr lang="en-US" sz="2400" spc="-5" dirty="0"/>
              <a:t>Dijkstra’s Algorithm-Example</a:t>
            </a:r>
            <a:endParaRPr sz="2400" dirty="0"/>
          </a:p>
        </p:txBody>
      </p:sp>
      <p:sp>
        <p:nvSpPr>
          <p:cNvPr id="3" name="object 3"/>
          <p:cNvSpPr/>
          <p:nvPr/>
        </p:nvSpPr>
        <p:spPr>
          <a:xfrm rot="21387056">
            <a:off x="-1319" y="634293"/>
            <a:ext cx="8908475" cy="542336"/>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p:pic>
        <p:nvPicPr>
          <p:cNvPr id="5" name="Picture 4">
            <a:extLst>
              <a:ext uri="{FF2B5EF4-FFF2-40B4-BE49-F238E27FC236}">
                <a16:creationId xmlns:a16="http://schemas.microsoft.com/office/drawing/2014/main" id="{E0268DF2-5BDC-734F-B967-63EE803EE6BA}"/>
              </a:ext>
            </a:extLst>
          </p:cNvPr>
          <p:cNvPicPr>
            <a:picLocks noChangeAspect="1"/>
          </p:cNvPicPr>
          <p:nvPr/>
        </p:nvPicPr>
        <p:blipFill>
          <a:blip r:embed="rId3"/>
          <a:stretch>
            <a:fillRect/>
          </a:stretch>
        </p:blipFill>
        <p:spPr>
          <a:xfrm>
            <a:off x="50800" y="933033"/>
            <a:ext cx="8280400" cy="2070100"/>
          </a:xfrm>
          <a:prstGeom prst="rect">
            <a:avLst/>
          </a:prstGeom>
        </p:spPr>
      </p:pic>
      <p:pic>
        <p:nvPicPr>
          <p:cNvPr id="6" name="Picture 5">
            <a:extLst>
              <a:ext uri="{FF2B5EF4-FFF2-40B4-BE49-F238E27FC236}">
                <a16:creationId xmlns:a16="http://schemas.microsoft.com/office/drawing/2014/main" id="{95863280-975E-A347-83CA-4BD6CC13ABA9}"/>
              </a:ext>
            </a:extLst>
          </p:cNvPr>
          <p:cNvPicPr>
            <a:picLocks noChangeAspect="1"/>
          </p:cNvPicPr>
          <p:nvPr/>
        </p:nvPicPr>
        <p:blipFill>
          <a:blip r:embed="rId4"/>
          <a:stretch>
            <a:fillRect/>
          </a:stretch>
        </p:blipFill>
        <p:spPr>
          <a:xfrm>
            <a:off x="50800" y="2749550"/>
            <a:ext cx="8077200" cy="1358900"/>
          </a:xfrm>
          <a:prstGeom prst="rect">
            <a:avLst/>
          </a:prstGeom>
        </p:spPr>
      </p:pic>
      <p:pic>
        <p:nvPicPr>
          <p:cNvPr id="7" name="Picture 6">
            <a:extLst>
              <a:ext uri="{FF2B5EF4-FFF2-40B4-BE49-F238E27FC236}">
                <a16:creationId xmlns:a16="http://schemas.microsoft.com/office/drawing/2014/main" id="{04342F8E-5674-3140-A354-A938FD3FA913}"/>
              </a:ext>
            </a:extLst>
          </p:cNvPr>
          <p:cNvPicPr>
            <a:picLocks noChangeAspect="1"/>
          </p:cNvPicPr>
          <p:nvPr/>
        </p:nvPicPr>
        <p:blipFill>
          <a:blip r:embed="rId5"/>
          <a:stretch>
            <a:fillRect/>
          </a:stretch>
        </p:blipFill>
        <p:spPr>
          <a:xfrm>
            <a:off x="50800" y="4038600"/>
            <a:ext cx="8051800" cy="1231900"/>
          </a:xfrm>
          <a:prstGeom prst="rect">
            <a:avLst/>
          </a:prstGeom>
        </p:spPr>
      </p:pic>
      <p:pic>
        <p:nvPicPr>
          <p:cNvPr id="8" name="Picture 7">
            <a:extLst>
              <a:ext uri="{FF2B5EF4-FFF2-40B4-BE49-F238E27FC236}">
                <a16:creationId xmlns:a16="http://schemas.microsoft.com/office/drawing/2014/main" id="{C57D5ADE-FC75-6D4E-9942-DB670A224EF6}"/>
              </a:ext>
            </a:extLst>
          </p:cNvPr>
          <p:cNvPicPr>
            <a:picLocks noChangeAspect="1"/>
          </p:cNvPicPr>
          <p:nvPr/>
        </p:nvPicPr>
        <p:blipFill>
          <a:blip r:embed="rId6"/>
          <a:stretch>
            <a:fillRect/>
          </a:stretch>
        </p:blipFill>
        <p:spPr>
          <a:xfrm>
            <a:off x="50799" y="5286117"/>
            <a:ext cx="7978737" cy="1159627"/>
          </a:xfrm>
          <a:prstGeom prst="rect">
            <a:avLst/>
          </a:prstGeom>
        </p:spPr>
      </p:pic>
      <p:pic>
        <p:nvPicPr>
          <p:cNvPr id="9" name="Picture 8">
            <a:extLst>
              <a:ext uri="{FF2B5EF4-FFF2-40B4-BE49-F238E27FC236}">
                <a16:creationId xmlns:a16="http://schemas.microsoft.com/office/drawing/2014/main" id="{48946599-85BC-E643-9F69-6458CE761F2F}"/>
              </a:ext>
            </a:extLst>
          </p:cNvPr>
          <p:cNvPicPr>
            <a:picLocks noChangeAspect="1"/>
          </p:cNvPicPr>
          <p:nvPr/>
        </p:nvPicPr>
        <p:blipFill>
          <a:blip r:embed="rId7"/>
          <a:stretch>
            <a:fillRect/>
          </a:stretch>
        </p:blipFill>
        <p:spPr>
          <a:xfrm>
            <a:off x="76199" y="6449373"/>
            <a:ext cx="812800" cy="254000"/>
          </a:xfrm>
          <a:prstGeom prst="rect">
            <a:avLst/>
          </a:prstGeom>
        </p:spPr>
      </p:pic>
      <p:sp>
        <p:nvSpPr>
          <p:cNvPr id="10" name="Rectangle 9">
            <a:extLst>
              <a:ext uri="{FF2B5EF4-FFF2-40B4-BE49-F238E27FC236}">
                <a16:creationId xmlns:a16="http://schemas.microsoft.com/office/drawing/2014/main" id="{3975CA4A-BF66-BD4D-AD30-54DD24593370}"/>
              </a:ext>
            </a:extLst>
          </p:cNvPr>
          <p:cNvSpPr/>
          <p:nvPr/>
        </p:nvSpPr>
        <p:spPr>
          <a:xfrm>
            <a:off x="8297237" y="2209800"/>
            <a:ext cx="3822192" cy="646331"/>
          </a:xfrm>
          <a:prstGeom prst="rect">
            <a:avLst/>
          </a:prstGeom>
        </p:spPr>
        <p:txBody>
          <a:bodyPr wrap="square">
            <a:spAutoFit/>
          </a:bodyPr>
          <a:lstStyle/>
          <a:p>
            <a:r>
              <a:rPr lang="en-IN" dirty="0">
                <a:latin typeface="Helvetica" pitchFamily="2" charset="0"/>
              </a:rPr>
              <a:t>The next closest vertex is shown in</a:t>
            </a:r>
          </a:p>
          <a:p>
            <a:r>
              <a:rPr lang="en-IN" dirty="0">
                <a:latin typeface="Helvetica" pitchFamily="2" charset="0"/>
              </a:rPr>
              <a:t>bold.</a:t>
            </a:r>
            <a:endParaRPr lang="en-IN" dirty="0">
              <a:effectLst/>
              <a:latin typeface="Helvetica" pitchFamily="2" charset="0"/>
            </a:endParaRPr>
          </a:p>
        </p:txBody>
      </p:sp>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55147700-FB62-27E9-2585-1019D4ECAA89}"/>
                  </a:ext>
                </a:extLst>
              </p14:cNvPr>
              <p14:cNvContentPartPr/>
              <p14:nvPr/>
            </p14:nvContentPartPr>
            <p14:xfrm>
              <a:off x="4339800" y="521280"/>
              <a:ext cx="1015200" cy="358200"/>
            </p14:xfrm>
          </p:contentPart>
        </mc:Choice>
        <mc:Fallback xmlns="">
          <p:pic>
            <p:nvPicPr>
              <p:cNvPr id="11" name="Ink 10">
                <a:extLst>
                  <a:ext uri="{FF2B5EF4-FFF2-40B4-BE49-F238E27FC236}">
                    <a16:creationId xmlns:a16="http://schemas.microsoft.com/office/drawing/2014/main" id="{55147700-FB62-27E9-2585-1019D4ECAA89}"/>
                  </a:ext>
                </a:extLst>
              </p:cNvPr>
              <p:cNvPicPr/>
              <p:nvPr/>
            </p:nvPicPr>
            <p:blipFill>
              <a:blip r:embed="rId9"/>
              <a:stretch>
                <a:fillRect/>
              </a:stretch>
            </p:blipFill>
            <p:spPr>
              <a:xfrm>
                <a:off x="4330440" y="511920"/>
                <a:ext cx="1033920" cy="376920"/>
              </a:xfrm>
              <a:prstGeom prst="rect">
                <a:avLst/>
              </a:prstGeom>
            </p:spPr>
          </p:pic>
        </mc:Fallback>
      </mc:AlternateContent>
    </p:spTree>
    <p:extLst>
      <p:ext uri="{BB962C8B-B14F-4D97-AF65-F5344CB8AC3E}">
        <p14:creationId xmlns:p14="http://schemas.microsoft.com/office/powerpoint/2010/main" val="161870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33930"/>
            <a:ext cx="4708843" cy="830740"/>
          </a:xfrm>
          <a:prstGeom prst="rect">
            <a:avLst/>
          </a:prstGeom>
        </p:spPr>
        <p:txBody>
          <a:bodyPr vert="horz" wrap="square" lIns="0" tIns="12700" rIns="0" bIns="0" rtlCol="0">
            <a:spAutoFit/>
          </a:bodyPr>
          <a:lstStyle/>
          <a:p>
            <a:pPr marL="12700" marR="5080" indent="20955">
              <a:lnSpc>
                <a:spcPct val="109300"/>
              </a:lnSpc>
              <a:spcBef>
                <a:spcPts val="100"/>
              </a:spcBef>
            </a:pPr>
            <a:r>
              <a:rPr lang="en-US" sz="2400" dirty="0">
                <a:solidFill>
                  <a:schemeClr val="accent6">
                    <a:lumMod val="75000"/>
                  </a:schemeClr>
                </a:solidFill>
              </a:rPr>
              <a:t>Graph Theory and its Applications</a:t>
            </a:r>
            <a:br>
              <a:rPr lang="en-US" sz="2400" spc="-5" dirty="0">
                <a:solidFill>
                  <a:srgbClr val="2E5496"/>
                </a:solidFill>
              </a:rPr>
            </a:br>
            <a:r>
              <a:rPr sz="2400" spc="-5" dirty="0">
                <a:solidFill>
                  <a:srgbClr val="2E5496"/>
                </a:solidFill>
              </a:rPr>
              <a:t> </a:t>
            </a:r>
            <a:r>
              <a:rPr lang="en-US" sz="2400" spc="-5" dirty="0"/>
              <a:t>Dijkstra’s Algorithm</a:t>
            </a:r>
            <a:endParaRPr sz="2400" dirty="0"/>
          </a:p>
        </p:txBody>
      </p:sp>
      <p:sp>
        <p:nvSpPr>
          <p:cNvPr id="3" name="object 3"/>
          <p:cNvSpPr/>
          <p:nvPr/>
        </p:nvSpPr>
        <p:spPr>
          <a:xfrm>
            <a:off x="0" y="1318273"/>
            <a:ext cx="9001125" cy="16510"/>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p:pic>
        <p:nvPicPr>
          <p:cNvPr id="5" name="Picture 4">
            <a:extLst>
              <a:ext uri="{FF2B5EF4-FFF2-40B4-BE49-F238E27FC236}">
                <a16:creationId xmlns:a16="http://schemas.microsoft.com/office/drawing/2014/main" id="{ABE2B634-BB52-3E40-A155-5883F560DBA6}"/>
              </a:ext>
            </a:extLst>
          </p:cNvPr>
          <p:cNvPicPr>
            <a:picLocks noChangeAspect="1"/>
          </p:cNvPicPr>
          <p:nvPr/>
        </p:nvPicPr>
        <p:blipFill>
          <a:blip r:embed="rId3"/>
          <a:stretch>
            <a:fillRect/>
          </a:stretch>
        </p:blipFill>
        <p:spPr>
          <a:xfrm>
            <a:off x="849953" y="1501210"/>
            <a:ext cx="7301218" cy="947420"/>
          </a:xfrm>
          <a:prstGeom prst="rect">
            <a:avLst/>
          </a:prstGeom>
        </p:spPr>
      </p:pic>
      <p:pic>
        <p:nvPicPr>
          <p:cNvPr id="6" name="Picture 5">
            <a:extLst>
              <a:ext uri="{FF2B5EF4-FFF2-40B4-BE49-F238E27FC236}">
                <a16:creationId xmlns:a16="http://schemas.microsoft.com/office/drawing/2014/main" id="{D75B4C21-2532-9F49-9F15-9E038B3139CF}"/>
              </a:ext>
            </a:extLst>
          </p:cNvPr>
          <p:cNvPicPr>
            <a:picLocks noChangeAspect="1"/>
          </p:cNvPicPr>
          <p:nvPr/>
        </p:nvPicPr>
        <p:blipFill>
          <a:blip r:embed="rId4"/>
          <a:stretch>
            <a:fillRect/>
          </a:stretch>
        </p:blipFill>
        <p:spPr>
          <a:xfrm>
            <a:off x="447675" y="2260536"/>
            <a:ext cx="9448800" cy="874623"/>
          </a:xfrm>
          <a:prstGeom prst="rect">
            <a:avLst/>
          </a:prstGeom>
        </p:spPr>
      </p:pic>
      <p:pic>
        <p:nvPicPr>
          <p:cNvPr id="8" name="Picture 7">
            <a:extLst>
              <a:ext uri="{FF2B5EF4-FFF2-40B4-BE49-F238E27FC236}">
                <a16:creationId xmlns:a16="http://schemas.microsoft.com/office/drawing/2014/main" id="{13459EE1-DE65-3244-B5EA-1DE2BCDEF516}"/>
              </a:ext>
            </a:extLst>
          </p:cNvPr>
          <p:cNvPicPr>
            <a:picLocks noChangeAspect="1"/>
          </p:cNvPicPr>
          <p:nvPr/>
        </p:nvPicPr>
        <p:blipFill>
          <a:blip r:embed="rId5"/>
          <a:stretch>
            <a:fillRect/>
          </a:stretch>
        </p:blipFill>
        <p:spPr>
          <a:xfrm>
            <a:off x="762000" y="3135159"/>
            <a:ext cx="7692187" cy="648929"/>
          </a:xfrm>
          <a:prstGeom prst="rect">
            <a:avLst/>
          </a:prstGeom>
        </p:spPr>
      </p:pic>
      <p:pic>
        <p:nvPicPr>
          <p:cNvPr id="9" name="Picture 8">
            <a:extLst>
              <a:ext uri="{FF2B5EF4-FFF2-40B4-BE49-F238E27FC236}">
                <a16:creationId xmlns:a16="http://schemas.microsoft.com/office/drawing/2014/main" id="{C4154C6F-1B20-F747-9C6A-5E8AC7D00C3E}"/>
              </a:ext>
            </a:extLst>
          </p:cNvPr>
          <p:cNvPicPr>
            <a:picLocks noChangeAspect="1"/>
          </p:cNvPicPr>
          <p:nvPr/>
        </p:nvPicPr>
        <p:blipFill>
          <a:blip r:embed="rId6"/>
          <a:stretch>
            <a:fillRect/>
          </a:stretch>
        </p:blipFill>
        <p:spPr>
          <a:xfrm>
            <a:off x="736270" y="4267200"/>
            <a:ext cx="5511729" cy="606444"/>
          </a:xfrm>
          <a:prstGeom prst="rect">
            <a:avLst/>
          </a:prstGeom>
        </p:spPr>
      </p:pic>
      <p:pic>
        <p:nvPicPr>
          <p:cNvPr id="10" name="Picture 9">
            <a:extLst>
              <a:ext uri="{FF2B5EF4-FFF2-40B4-BE49-F238E27FC236}">
                <a16:creationId xmlns:a16="http://schemas.microsoft.com/office/drawing/2014/main" id="{5CF033FF-FD42-2A45-8821-BF42A8665EA9}"/>
              </a:ext>
            </a:extLst>
          </p:cNvPr>
          <p:cNvPicPr>
            <a:picLocks noChangeAspect="1"/>
          </p:cNvPicPr>
          <p:nvPr/>
        </p:nvPicPr>
        <p:blipFill>
          <a:blip r:embed="rId7"/>
          <a:stretch>
            <a:fillRect/>
          </a:stretch>
        </p:blipFill>
        <p:spPr>
          <a:xfrm>
            <a:off x="797626" y="5105400"/>
            <a:ext cx="4943020" cy="1053107"/>
          </a:xfrm>
          <a:prstGeom prst="rect">
            <a:avLst/>
          </a:prstGeom>
        </p:spPr>
      </p:pic>
    </p:spTree>
    <p:extLst>
      <p:ext uri="{BB962C8B-B14F-4D97-AF65-F5344CB8AC3E}">
        <p14:creationId xmlns:p14="http://schemas.microsoft.com/office/powerpoint/2010/main" val="115887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33930"/>
            <a:ext cx="4708843" cy="830740"/>
          </a:xfrm>
          <a:prstGeom prst="rect">
            <a:avLst/>
          </a:prstGeom>
        </p:spPr>
        <p:txBody>
          <a:bodyPr vert="horz" wrap="square" lIns="0" tIns="12700" rIns="0" bIns="0" rtlCol="0">
            <a:spAutoFit/>
          </a:bodyPr>
          <a:lstStyle/>
          <a:p>
            <a:pPr marL="12700" marR="5080" indent="20955">
              <a:lnSpc>
                <a:spcPct val="109300"/>
              </a:lnSpc>
              <a:spcBef>
                <a:spcPts val="100"/>
              </a:spcBef>
            </a:pPr>
            <a:r>
              <a:rPr lang="en-US" sz="2400" dirty="0">
                <a:solidFill>
                  <a:schemeClr val="accent6">
                    <a:lumMod val="75000"/>
                  </a:schemeClr>
                </a:solidFill>
              </a:rPr>
              <a:t>Graph Theory and its Applications</a:t>
            </a:r>
            <a:br>
              <a:rPr lang="en-US" sz="2400" spc="-5" dirty="0">
                <a:solidFill>
                  <a:srgbClr val="2E5496"/>
                </a:solidFill>
              </a:rPr>
            </a:br>
            <a:r>
              <a:rPr sz="2400" spc="-5" dirty="0">
                <a:solidFill>
                  <a:srgbClr val="2E5496"/>
                </a:solidFill>
              </a:rPr>
              <a:t> </a:t>
            </a:r>
            <a:r>
              <a:rPr lang="en-US" sz="2400" spc="-5" dirty="0"/>
              <a:t>Dijkstra’s Algorithm</a:t>
            </a:r>
            <a:endParaRPr sz="2400" dirty="0"/>
          </a:p>
        </p:txBody>
      </p:sp>
      <p:sp>
        <p:nvSpPr>
          <p:cNvPr id="3" name="object 3"/>
          <p:cNvSpPr/>
          <p:nvPr/>
        </p:nvSpPr>
        <p:spPr>
          <a:xfrm>
            <a:off x="0" y="1318273"/>
            <a:ext cx="9001125" cy="16510"/>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9634A40E-DBDA-F545-8E82-49CFDCF18F4A}"/>
              </a:ext>
            </a:extLst>
          </p:cNvPr>
          <p:cNvPicPr>
            <a:picLocks noChangeAspect="1"/>
          </p:cNvPicPr>
          <p:nvPr/>
        </p:nvPicPr>
        <p:blipFill>
          <a:blip r:embed="rId3"/>
          <a:stretch>
            <a:fillRect/>
          </a:stretch>
        </p:blipFill>
        <p:spPr>
          <a:xfrm>
            <a:off x="63850" y="1473236"/>
            <a:ext cx="7479950" cy="536008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2D7F368-8387-B1C8-396A-0EE99ED0C5BF}"/>
                  </a:ext>
                </a:extLst>
              </p14:cNvPr>
              <p14:cNvContentPartPr/>
              <p14:nvPr/>
            </p14:nvContentPartPr>
            <p14:xfrm>
              <a:off x="6309360" y="324720"/>
              <a:ext cx="5882400" cy="6532920"/>
            </p14:xfrm>
          </p:contentPart>
        </mc:Choice>
        <mc:Fallback xmlns="">
          <p:pic>
            <p:nvPicPr>
              <p:cNvPr id="6" name="Ink 5">
                <a:extLst>
                  <a:ext uri="{FF2B5EF4-FFF2-40B4-BE49-F238E27FC236}">
                    <a16:creationId xmlns:a16="http://schemas.microsoft.com/office/drawing/2014/main" id="{62D7F368-8387-B1C8-396A-0EE99ED0C5BF}"/>
                  </a:ext>
                </a:extLst>
              </p:cNvPr>
              <p:cNvPicPr/>
              <p:nvPr/>
            </p:nvPicPr>
            <p:blipFill>
              <a:blip r:embed="rId5"/>
              <a:stretch>
                <a:fillRect/>
              </a:stretch>
            </p:blipFill>
            <p:spPr>
              <a:xfrm>
                <a:off x="6300000" y="315360"/>
                <a:ext cx="5901120" cy="6551640"/>
              </a:xfrm>
              <a:prstGeom prst="rect">
                <a:avLst/>
              </a:prstGeom>
            </p:spPr>
          </p:pic>
        </mc:Fallback>
      </mc:AlternateContent>
    </p:spTree>
    <p:extLst>
      <p:ext uri="{BB962C8B-B14F-4D97-AF65-F5344CB8AC3E}">
        <p14:creationId xmlns:p14="http://schemas.microsoft.com/office/powerpoint/2010/main" val="2638951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33930"/>
            <a:ext cx="4708843" cy="830740"/>
          </a:xfrm>
          <a:prstGeom prst="rect">
            <a:avLst/>
          </a:prstGeom>
        </p:spPr>
        <p:txBody>
          <a:bodyPr vert="horz" wrap="square" lIns="0" tIns="12700" rIns="0" bIns="0" rtlCol="0">
            <a:spAutoFit/>
          </a:bodyPr>
          <a:lstStyle/>
          <a:p>
            <a:pPr marL="12700" marR="5080" indent="20955">
              <a:lnSpc>
                <a:spcPct val="109300"/>
              </a:lnSpc>
              <a:spcBef>
                <a:spcPts val="100"/>
              </a:spcBef>
            </a:pPr>
            <a:r>
              <a:rPr lang="en-US" sz="2400" dirty="0">
                <a:solidFill>
                  <a:schemeClr val="accent6">
                    <a:lumMod val="75000"/>
                  </a:schemeClr>
                </a:solidFill>
              </a:rPr>
              <a:t>Graph Theory and its Applications</a:t>
            </a:r>
            <a:br>
              <a:rPr lang="en-US" sz="2400" spc="-5" dirty="0">
                <a:solidFill>
                  <a:srgbClr val="2E5496"/>
                </a:solidFill>
              </a:rPr>
            </a:br>
            <a:r>
              <a:rPr sz="2400" spc="-5" dirty="0">
                <a:solidFill>
                  <a:srgbClr val="2E5496"/>
                </a:solidFill>
              </a:rPr>
              <a:t> </a:t>
            </a:r>
            <a:r>
              <a:rPr lang="en-US" sz="2400" spc="-5" dirty="0"/>
              <a:t>Dijkstra’s Algorithm- Time Efficiency</a:t>
            </a:r>
            <a:endParaRPr sz="2400" dirty="0"/>
          </a:p>
        </p:txBody>
      </p:sp>
      <p:sp>
        <p:nvSpPr>
          <p:cNvPr id="3" name="object 3"/>
          <p:cNvSpPr/>
          <p:nvPr/>
        </p:nvSpPr>
        <p:spPr>
          <a:xfrm>
            <a:off x="0" y="1318273"/>
            <a:ext cx="9001125" cy="16510"/>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p:sp>
        <p:nvSpPr>
          <p:cNvPr id="5" name="Rectangle 4">
            <a:extLst>
              <a:ext uri="{FF2B5EF4-FFF2-40B4-BE49-F238E27FC236}">
                <a16:creationId xmlns:a16="http://schemas.microsoft.com/office/drawing/2014/main" id="{CA240B61-6B85-F147-B874-CA40872D17A0}"/>
              </a:ext>
            </a:extLst>
          </p:cNvPr>
          <p:cNvSpPr/>
          <p:nvPr/>
        </p:nvSpPr>
        <p:spPr>
          <a:xfrm>
            <a:off x="152400" y="1501210"/>
            <a:ext cx="8839200" cy="3323987"/>
          </a:xfrm>
          <a:prstGeom prst="rect">
            <a:avLst/>
          </a:prstGeom>
        </p:spPr>
        <p:txBody>
          <a:bodyPr wrap="square">
            <a:spAutoFit/>
          </a:bodyPr>
          <a:lstStyle/>
          <a:p>
            <a:pPr algn="just"/>
            <a:r>
              <a:rPr lang="en-IN" sz="2400" dirty="0"/>
              <a:t>The time efficiency of Dijkstra’s algorithm depends on the data structures used for implementing the priority queue and for representing an input graph itself.</a:t>
            </a:r>
          </a:p>
          <a:p>
            <a:pPr algn="just"/>
            <a:endParaRPr lang="en-IN" sz="2400" dirty="0">
              <a:effectLst/>
            </a:endParaRPr>
          </a:p>
          <a:p>
            <a:pPr marL="800100" lvl="1" indent="-342900" algn="just">
              <a:lnSpc>
                <a:spcPct val="80000"/>
              </a:lnSpc>
              <a:buFont typeface="Arial" panose="020B0604020202020204" pitchFamily="34" charset="0"/>
              <a:buChar char="•"/>
            </a:pPr>
            <a:r>
              <a:rPr lang="en-US" altLang="en-US" sz="2400" b="1" dirty="0">
                <a:solidFill>
                  <a:srgbClr val="FF0000"/>
                </a:solidFill>
              </a:rPr>
              <a:t>O(|V|</a:t>
            </a:r>
            <a:r>
              <a:rPr lang="en-US" altLang="en-US" sz="2400" b="1" baseline="30000" dirty="0">
                <a:solidFill>
                  <a:srgbClr val="FF0000"/>
                </a:solidFill>
              </a:rPr>
              <a:t>2</a:t>
            </a:r>
            <a:r>
              <a:rPr lang="en-US" altLang="en-US" sz="2400" b="1" dirty="0">
                <a:solidFill>
                  <a:srgbClr val="FF0000"/>
                </a:solidFill>
              </a:rPr>
              <a:t>) </a:t>
            </a:r>
            <a:r>
              <a:rPr lang="en-US" altLang="en-US" sz="2400" dirty="0"/>
              <a:t>for graphs represented by weight matrix and array implementation of priority queue</a:t>
            </a:r>
          </a:p>
          <a:p>
            <a:pPr lvl="1" algn="just">
              <a:lnSpc>
                <a:spcPct val="80000"/>
              </a:lnSpc>
            </a:pPr>
            <a:endParaRPr lang="en-US" altLang="en-US" sz="2400" dirty="0"/>
          </a:p>
          <a:p>
            <a:pPr marL="800100" lvl="1" indent="-342900" algn="just">
              <a:lnSpc>
                <a:spcPct val="80000"/>
              </a:lnSpc>
              <a:buFont typeface="Arial" panose="020B0604020202020204" pitchFamily="34" charset="0"/>
              <a:buChar char="•"/>
            </a:pPr>
            <a:r>
              <a:rPr lang="en-US" altLang="en-US" sz="2400" b="1" dirty="0">
                <a:solidFill>
                  <a:srgbClr val="FF0000"/>
                </a:solidFill>
              </a:rPr>
              <a:t>O(|</a:t>
            </a:r>
            <a:r>
              <a:rPr lang="en-US" altLang="en-US" sz="2400" b="1" dirty="0" err="1">
                <a:solidFill>
                  <a:srgbClr val="FF0000"/>
                </a:solidFill>
              </a:rPr>
              <a:t>E|log|V</a:t>
            </a:r>
            <a:r>
              <a:rPr lang="en-US" altLang="en-US" sz="2400" b="1" dirty="0">
                <a:solidFill>
                  <a:srgbClr val="FF0000"/>
                </a:solidFill>
              </a:rPr>
              <a:t>|) </a:t>
            </a:r>
            <a:r>
              <a:rPr lang="en-US" altLang="en-US" sz="2400" dirty="0"/>
              <a:t>for graphs represented by adj. lists and min-heap implementation of priority queue</a:t>
            </a:r>
          </a:p>
          <a:p>
            <a:endParaRPr lang="en-IN" dirty="0">
              <a:effectLst/>
              <a:latin typeface="Helvetica" pitchFamily="2" charset="0"/>
            </a:endParaRPr>
          </a:p>
        </p:txBody>
      </p:sp>
    </p:spTree>
    <p:extLst>
      <p:ext uri="{BB962C8B-B14F-4D97-AF65-F5344CB8AC3E}">
        <p14:creationId xmlns:p14="http://schemas.microsoft.com/office/powerpoint/2010/main" val="994800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372" y="350990"/>
            <a:ext cx="4708843" cy="830740"/>
          </a:xfrm>
          <a:prstGeom prst="rect">
            <a:avLst/>
          </a:prstGeom>
        </p:spPr>
        <p:txBody>
          <a:bodyPr vert="horz" wrap="square" lIns="0" tIns="12700" rIns="0" bIns="0" rtlCol="0">
            <a:spAutoFit/>
          </a:bodyPr>
          <a:lstStyle/>
          <a:p>
            <a:pPr marL="12700" marR="5080" indent="20955">
              <a:lnSpc>
                <a:spcPct val="109300"/>
              </a:lnSpc>
              <a:spcBef>
                <a:spcPts val="100"/>
              </a:spcBef>
            </a:pPr>
            <a:r>
              <a:rPr lang="en-US" sz="2400" dirty="0">
                <a:solidFill>
                  <a:schemeClr val="accent6">
                    <a:lumMod val="75000"/>
                  </a:schemeClr>
                </a:solidFill>
              </a:rPr>
              <a:t>Graph Theory and its Applications</a:t>
            </a:r>
            <a:br>
              <a:rPr lang="en-US" sz="2400" spc="-5" dirty="0">
                <a:solidFill>
                  <a:srgbClr val="2E5496"/>
                </a:solidFill>
              </a:rPr>
            </a:br>
            <a:r>
              <a:rPr sz="2400" spc="-5" dirty="0">
                <a:solidFill>
                  <a:srgbClr val="2E5496"/>
                </a:solidFill>
              </a:rPr>
              <a:t> </a:t>
            </a:r>
            <a:r>
              <a:rPr lang="en-US" sz="2400" spc="-5" dirty="0"/>
              <a:t>Notes on Dijkstra’s Algorithm</a:t>
            </a:r>
            <a:endParaRPr sz="2400" dirty="0"/>
          </a:p>
        </p:txBody>
      </p:sp>
      <p:sp>
        <p:nvSpPr>
          <p:cNvPr id="3" name="object 3"/>
          <p:cNvSpPr/>
          <p:nvPr/>
        </p:nvSpPr>
        <p:spPr>
          <a:xfrm>
            <a:off x="0" y="1318273"/>
            <a:ext cx="9001125" cy="16510"/>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p:sp>
        <p:nvSpPr>
          <p:cNvPr id="5" name="Rectangle 4">
            <a:extLst>
              <a:ext uri="{FF2B5EF4-FFF2-40B4-BE49-F238E27FC236}">
                <a16:creationId xmlns:a16="http://schemas.microsoft.com/office/drawing/2014/main" id="{6A8BAF7A-F63C-5941-99FF-9EF4D2885054}"/>
              </a:ext>
            </a:extLst>
          </p:cNvPr>
          <p:cNvSpPr/>
          <p:nvPr/>
        </p:nvSpPr>
        <p:spPr>
          <a:xfrm>
            <a:off x="166914" y="1501210"/>
            <a:ext cx="8519886" cy="3349828"/>
          </a:xfrm>
          <a:prstGeom prst="rect">
            <a:avLst/>
          </a:prstGeom>
        </p:spPr>
        <p:txBody>
          <a:bodyPr wrap="square">
            <a:spAutoFit/>
          </a:bodyPr>
          <a:lstStyle/>
          <a:p>
            <a:pPr marL="342900" indent="-342900" algn="just">
              <a:lnSpc>
                <a:spcPct val="80000"/>
              </a:lnSpc>
              <a:buFont typeface="Arial" panose="020B0604020202020204" pitchFamily="34" charset="0"/>
              <a:buChar char="•"/>
            </a:pPr>
            <a:r>
              <a:rPr lang="en-US" altLang="en-US" sz="2400" dirty="0">
                <a:latin typeface="Calibri" panose="020F0502020204030204" pitchFamily="34" charset="0"/>
                <a:ea typeface="Calibri" panose="020F0502020204030204" pitchFamily="34" charset="0"/>
                <a:cs typeface="Calibri" panose="020F0502020204030204" pitchFamily="34" charset="0"/>
              </a:rPr>
              <a:t>Correctness can be proven by induction on the number of vertices.</a:t>
            </a:r>
          </a:p>
          <a:p>
            <a:pPr marL="342900" indent="-342900" algn="just">
              <a:lnSpc>
                <a:spcPct val="80000"/>
              </a:lnSpc>
              <a:buFont typeface="Arial" panose="020B0604020202020204" pitchFamily="34" charset="0"/>
              <a:buChar char="•"/>
            </a:pPr>
            <a:endParaRPr lang="en-US" alt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80000"/>
              </a:lnSpc>
              <a:buFont typeface="Arial" panose="020B0604020202020204" pitchFamily="34" charset="0"/>
              <a:buChar char="•"/>
            </a:pPr>
            <a:endParaRPr lang="en-US" alt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80000"/>
              </a:lnSpc>
              <a:buFont typeface="Arial" panose="020B0604020202020204" pitchFamily="34" charset="0"/>
              <a:buChar char="•"/>
            </a:pPr>
            <a:r>
              <a:rPr lang="en-US" altLang="en-US" sz="2400" dirty="0">
                <a:latin typeface="Calibri" panose="020F0502020204030204" pitchFamily="34" charset="0"/>
                <a:ea typeface="Calibri" panose="020F0502020204030204" pitchFamily="34" charset="0"/>
                <a:cs typeface="Calibri" panose="020F0502020204030204" pitchFamily="34" charset="0"/>
              </a:rPr>
              <a:t>Doesn’t work for graphs with  negative weights (whereas Floyd’s algorithm does, as long as there is no negative cycle). </a:t>
            </a:r>
          </a:p>
          <a:p>
            <a:pPr marL="342900" indent="-342900" algn="just">
              <a:lnSpc>
                <a:spcPct val="80000"/>
              </a:lnSpc>
              <a:buFont typeface="Arial" panose="020B0604020202020204" pitchFamily="34" charset="0"/>
              <a:buChar char="•"/>
            </a:pPr>
            <a:endParaRPr lang="en-US" alt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80000"/>
              </a:lnSpc>
              <a:buFont typeface="Arial" panose="020B0604020202020204" pitchFamily="34" charset="0"/>
              <a:buChar char="•"/>
            </a:pPr>
            <a:r>
              <a:rPr lang="en-US" altLang="en-US" sz="2400" dirty="0">
                <a:latin typeface="Calibri" panose="020F0502020204030204" pitchFamily="34" charset="0"/>
                <a:ea typeface="Calibri" panose="020F0502020204030204" pitchFamily="34" charset="0"/>
                <a:cs typeface="Calibri" panose="020F0502020204030204" pitchFamily="34" charset="0"/>
              </a:rPr>
              <a:t>Applicable to both undirected and directed graphs</a:t>
            </a:r>
          </a:p>
          <a:p>
            <a:pPr marL="342900" indent="-342900" algn="just">
              <a:lnSpc>
                <a:spcPct val="80000"/>
              </a:lnSpc>
              <a:buFont typeface="Arial" panose="020B0604020202020204" pitchFamily="34" charset="0"/>
              <a:buChar char="•"/>
            </a:pPr>
            <a:endParaRPr lang="en-US" altLang="en-US" sz="2400" dirty="0">
              <a:latin typeface="Calibri" panose="020F0502020204030204" pitchFamily="34" charset="0"/>
              <a:ea typeface="Calibri" panose="020F0502020204030204" pitchFamily="34" charset="0"/>
              <a:cs typeface="Calibri" panose="020F0502020204030204" pitchFamily="34" charset="0"/>
            </a:endParaRPr>
          </a:p>
          <a:p>
            <a:pPr marL="800100" lvl="1" indent="-342900" algn="just">
              <a:lnSpc>
                <a:spcPct val="80000"/>
              </a:lnSpc>
              <a:buFont typeface="Arial" panose="020B0604020202020204" pitchFamily="34" charset="0"/>
              <a:buChar char="•"/>
            </a:pPr>
            <a:endParaRPr lang="en-US" alt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80000"/>
              </a:lnSpc>
              <a:buFont typeface="Arial" panose="020B0604020202020204" pitchFamily="34" charset="0"/>
              <a:buChar char="•"/>
            </a:pPr>
            <a:r>
              <a:rPr lang="en-US" altLang="en-US" sz="2400" dirty="0">
                <a:latin typeface="Calibri" panose="020F0502020204030204" pitchFamily="34" charset="0"/>
                <a:ea typeface="Calibri" panose="020F0502020204030204" pitchFamily="34" charset="0"/>
                <a:cs typeface="Calibri" panose="020F0502020204030204" pitchFamily="34" charset="0"/>
              </a:rPr>
              <a:t>Don’t mix up Dijkstra’s algorithm with Prim’s algorithm! </a:t>
            </a:r>
          </a:p>
        </p:txBody>
      </p:sp>
    </p:spTree>
    <p:extLst>
      <p:ext uri="{BB962C8B-B14F-4D97-AF65-F5344CB8AC3E}">
        <p14:creationId xmlns:p14="http://schemas.microsoft.com/office/powerpoint/2010/main" val="417577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32979"/>
            <a:ext cx="5257799" cy="798552"/>
          </a:xfrm>
          <a:prstGeom prst="rect">
            <a:avLst/>
          </a:prstGeom>
        </p:spPr>
        <p:txBody>
          <a:bodyPr vert="horz" wrap="square" lIns="0" tIns="12700" rIns="0" bIns="0" rtlCol="0">
            <a:spAutoFit/>
          </a:bodyPr>
          <a:lstStyle/>
          <a:p>
            <a:pPr marL="12700" marR="5080" indent="20955">
              <a:lnSpc>
                <a:spcPct val="109300"/>
              </a:lnSpc>
              <a:spcBef>
                <a:spcPts val="100"/>
              </a:spcBef>
            </a:pPr>
            <a:r>
              <a:rPr sz="2400" spc="-5" dirty="0">
                <a:solidFill>
                  <a:srgbClr val="2E5496"/>
                </a:solidFill>
              </a:rPr>
              <a:t>Design and Analysis </a:t>
            </a:r>
            <a:r>
              <a:rPr sz="2400" dirty="0">
                <a:solidFill>
                  <a:srgbClr val="2E5496"/>
                </a:solidFill>
              </a:rPr>
              <a:t>of </a:t>
            </a:r>
            <a:r>
              <a:rPr sz="2400" spc="-5" dirty="0">
                <a:solidFill>
                  <a:srgbClr val="2E5496"/>
                </a:solidFill>
              </a:rPr>
              <a:t>Algorithms  </a:t>
            </a:r>
            <a:r>
              <a:rPr lang="en-US" altLang="en-US" sz="2400" dirty="0">
                <a:solidFill>
                  <a:schemeClr val="accent6">
                    <a:lumMod val="50000"/>
                  </a:schemeClr>
                </a:solidFill>
                <a:latin typeface="+mn-lt"/>
              </a:rPr>
              <a:t>Practice Questions</a:t>
            </a:r>
            <a:endParaRPr sz="2400" dirty="0">
              <a:solidFill>
                <a:schemeClr val="accent6">
                  <a:lumMod val="50000"/>
                </a:schemeClr>
              </a:solidFill>
              <a:latin typeface="+mn-lt"/>
            </a:endParaRPr>
          </a:p>
        </p:txBody>
      </p:sp>
      <p:sp>
        <p:nvSpPr>
          <p:cNvPr id="3" name="object 3"/>
          <p:cNvSpPr/>
          <p:nvPr/>
        </p:nvSpPr>
        <p:spPr>
          <a:xfrm>
            <a:off x="0" y="1318273"/>
            <a:ext cx="9001125" cy="16510"/>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p:sp>
        <p:nvSpPr>
          <p:cNvPr id="7" name="Rectangle 1">
            <a:extLst>
              <a:ext uri="{FF2B5EF4-FFF2-40B4-BE49-F238E27FC236}">
                <a16:creationId xmlns:a16="http://schemas.microsoft.com/office/drawing/2014/main" id="{608D02A4-25E4-9D49-A957-29DE56EF721E}"/>
              </a:ext>
            </a:extLst>
          </p:cNvPr>
          <p:cNvSpPr>
            <a:spLocks noChangeArrowheads="1"/>
          </p:cNvSpPr>
          <p:nvPr/>
        </p:nvSpPr>
        <p:spPr bwMode="auto">
          <a:xfrm>
            <a:off x="1404938" y="2593886"/>
            <a:ext cx="1847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222222"/>
                </a:solidFill>
                <a:effectLst/>
                <a:latin typeface="Arial" panose="020B0604020202020204" pitchFamily="34" charset="0"/>
              </a:rPr>
            </a:br>
            <a:br>
              <a:rPr kumimoji="0" lang="en-US" altLang="en-US" sz="1800" b="0" i="0" u="none" strike="noStrike" cap="none" normalizeH="0" baseline="0" dirty="0">
                <a:ln>
                  <a:noFill/>
                </a:ln>
                <a:solidFill>
                  <a:srgbClr val="222222"/>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1A7438B-5237-444D-AB7D-C0E85AEBDDBB}"/>
                  </a:ext>
                </a:extLst>
              </p14:cNvPr>
              <p14:cNvContentPartPr/>
              <p14:nvPr/>
            </p14:nvContentPartPr>
            <p14:xfrm>
              <a:off x="214920" y="599400"/>
              <a:ext cx="10881000" cy="4215240"/>
            </p14:xfrm>
          </p:contentPart>
        </mc:Choice>
        <mc:Fallback xmlns="">
          <p:pic>
            <p:nvPicPr>
              <p:cNvPr id="6" name="Ink 5">
                <a:extLst>
                  <a:ext uri="{FF2B5EF4-FFF2-40B4-BE49-F238E27FC236}">
                    <a16:creationId xmlns:a16="http://schemas.microsoft.com/office/drawing/2014/main" id="{21A7438B-5237-444D-AB7D-C0E85AEBDDBB}"/>
                  </a:ext>
                </a:extLst>
              </p:cNvPr>
              <p:cNvPicPr/>
              <p:nvPr/>
            </p:nvPicPr>
            <p:blipFill>
              <a:blip r:embed="rId4"/>
              <a:stretch>
                <a:fillRect/>
              </a:stretch>
            </p:blipFill>
            <p:spPr>
              <a:xfrm>
                <a:off x="198720" y="590040"/>
                <a:ext cx="10913400" cy="424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6C74B22-8740-8ED9-16BA-9391B477FEE5}"/>
                  </a:ext>
                </a:extLst>
              </p14:cNvPr>
              <p14:cNvContentPartPr/>
              <p14:nvPr/>
            </p14:nvContentPartPr>
            <p14:xfrm>
              <a:off x="1298520" y="1550880"/>
              <a:ext cx="2638080" cy="592560"/>
            </p14:xfrm>
          </p:contentPart>
        </mc:Choice>
        <mc:Fallback xmlns="">
          <p:pic>
            <p:nvPicPr>
              <p:cNvPr id="5" name="Ink 4">
                <a:extLst>
                  <a:ext uri="{FF2B5EF4-FFF2-40B4-BE49-F238E27FC236}">
                    <a16:creationId xmlns:a16="http://schemas.microsoft.com/office/drawing/2014/main" id="{16C74B22-8740-8ED9-16BA-9391B477FEE5}"/>
                  </a:ext>
                </a:extLst>
              </p:cNvPr>
              <p:cNvPicPr/>
              <p:nvPr/>
            </p:nvPicPr>
            <p:blipFill>
              <a:blip r:embed="rId6"/>
              <a:stretch>
                <a:fillRect/>
              </a:stretch>
            </p:blipFill>
            <p:spPr>
              <a:xfrm>
                <a:off x="1289160" y="1541520"/>
                <a:ext cx="2656800" cy="611280"/>
              </a:xfrm>
              <a:prstGeom prst="rect">
                <a:avLst/>
              </a:prstGeom>
            </p:spPr>
          </p:pic>
        </mc:Fallback>
      </mc:AlternateContent>
    </p:spTree>
    <p:extLst>
      <p:ext uri="{BB962C8B-B14F-4D97-AF65-F5344CB8AC3E}">
        <p14:creationId xmlns:p14="http://schemas.microsoft.com/office/powerpoint/2010/main" val="4112840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5"/>
          <p:cNvSpPr txBox="1"/>
          <p:nvPr/>
        </p:nvSpPr>
        <p:spPr>
          <a:xfrm>
            <a:off x="262229" y="1526794"/>
            <a:ext cx="9901500" cy="149040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2400">
                <a:solidFill>
                  <a:schemeClr val="dk1"/>
                </a:solidFill>
                <a:latin typeface="Calibri"/>
                <a:ea typeface="Calibri"/>
                <a:cs typeface="Calibri"/>
                <a:sym typeface="Calibri"/>
              </a:rPr>
              <a:t>The diagram below shows roads connecting nearby localities to university. The values on each arcs represent the distance in kilometers along each road. A student of the university lives in locality ‘A’. Use Dijkstra’s algorithm to find the minimum distance for student’s journey to university represented as ‘P’.</a:t>
            </a:r>
            <a:endParaRPr sz="2400">
              <a:solidFill>
                <a:schemeClr val="dk1"/>
              </a:solidFill>
              <a:latin typeface="Calibri"/>
              <a:ea typeface="Calibri"/>
              <a:cs typeface="Calibri"/>
              <a:sym typeface="Calibri"/>
            </a:endParaRPr>
          </a:p>
        </p:txBody>
      </p:sp>
      <p:grpSp>
        <p:nvGrpSpPr>
          <p:cNvPr id="78" name="Google Shape;78;p5"/>
          <p:cNvGrpSpPr/>
          <p:nvPr/>
        </p:nvGrpSpPr>
        <p:grpSpPr>
          <a:xfrm>
            <a:off x="1907794" y="3588765"/>
            <a:ext cx="6899656" cy="2403856"/>
            <a:chOff x="1907794" y="3588765"/>
            <a:chExt cx="6899656" cy="2403856"/>
          </a:xfrm>
        </p:grpSpPr>
        <p:sp>
          <p:nvSpPr>
            <p:cNvPr id="79" name="Google Shape;79;p5"/>
            <p:cNvSpPr/>
            <p:nvPr/>
          </p:nvSpPr>
          <p:spPr>
            <a:xfrm>
              <a:off x="1924812" y="3642359"/>
              <a:ext cx="6876415" cy="2296160"/>
            </a:xfrm>
            <a:custGeom>
              <a:avLst/>
              <a:gdLst/>
              <a:ahLst/>
              <a:cxnLst/>
              <a:rect l="l" t="t" r="r" b="b"/>
              <a:pathLst>
                <a:path w="6876415" h="2296160" extrusionOk="0">
                  <a:moveTo>
                    <a:pt x="923544" y="0"/>
                  </a:moveTo>
                  <a:lnTo>
                    <a:pt x="6209919" y="0"/>
                  </a:lnTo>
                </a:path>
                <a:path w="6876415" h="2296160" extrusionOk="0">
                  <a:moveTo>
                    <a:pt x="941832" y="2286000"/>
                  </a:moveTo>
                  <a:lnTo>
                    <a:pt x="6228207" y="2286000"/>
                  </a:lnTo>
                </a:path>
                <a:path w="6876415" h="2296160" extrusionOk="0">
                  <a:moveTo>
                    <a:pt x="923925" y="2295525"/>
                  </a:moveTo>
                  <a:lnTo>
                    <a:pt x="0" y="1028700"/>
                  </a:lnTo>
                </a:path>
                <a:path w="6876415" h="2296160" extrusionOk="0">
                  <a:moveTo>
                    <a:pt x="942594" y="0"/>
                  </a:moveTo>
                  <a:lnTo>
                    <a:pt x="9143" y="1047750"/>
                  </a:lnTo>
                </a:path>
                <a:path w="6876415" h="2296160" extrusionOk="0">
                  <a:moveTo>
                    <a:pt x="6228588" y="0"/>
                  </a:moveTo>
                  <a:lnTo>
                    <a:pt x="6838188" y="923925"/>
                  </a:lnTo>
                </a:path>
                <a:path w="6876415" h="2296160" extrusionOk="0">
                  <a:moveTo>
                    <a:pt x="6228588" y="2295525"/>
                  </a:moveTo>
                  <a:lnTo>
                    <a:pt x="6876288" y="876300"/>
                  </a:lnTo>
                </a:path>
                <a:path w="6876415" h="2296160" extrusionOk="0">
                  <a:moveTo>
                    <a:pt x="970788" y="24383"/>
                  </a:moveTo>
                  <a:lnTo>
                    <a:pt x="3304413" y="2286584"/>
                  </a:lnTo>
                </a:path>
                <a:path w="6876415" h="2296160" extrusionOk="0">
                  <a:moveTo>
                    <a:pt x="3332988" y="2296020"/>
                  </a:moveTo>
                  <a:lnTo>
                    <a:pt x="6194933" y="51815"/>
                  </a:lnTo>
                </a:path>
                <a:path w="6876415" h="2296160" extrusionOk="0">
                  <a:moveTo>
                    <a:pt x="3304032" y="0"/>
                  </a:moveTo>
                  <a:lnTo>
                    <a:pt x="6237732" y="2295525"/>
                  </a:lnTo>
                </a:path>
                <a:path w="6876415" h="2296160" extrusionOk="0">
                  <a:moveTo>
                    <a:pt x="3304032" y="0"/>
                  </a:moveTo>
                  <a:lnTo>
                    <a:pt x="903732" y="2286000"/>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80" name="Google Shape;80;p5"/>
            <p:cNvPicPr preferRelativeResize="0"/>
            <p:nvPr/>
          </p:nvPicPr>
          <p:blipFill rotWithShape="1">
            <a:blip r:embed="rId3">
              <a:alphaModFix/>
            </a:blip>
            <a:srcRect/>
            <a:stretch/>
          </p:blipFill>
          <p:spPr>
            <a:xfrm>
              <a:off x="2794761" y="3607053"/>
              <a:ext cx="107187" cy="117856"/>
            </a:xfrm>
            <a:prstGeom prst="rect">
              <a:avLst/>
            </a:prstGeom>
            <a:noFill/>
            <a:ln>
              <a:noFill/>
            </a:ln>
          </p:spPr>
        </p:pic>
        <p:pic>
          <p:nvPicPr>
            <p:cNvPr id="81" name="Google Shape;81;p5"/>
            <p:cNvPicPr preferRelativeResize="0"/>
            <p:nvPr/>
          </p:nvPicPr>
          <p:blipFill rotWithShape="1">
            <a:blip r:embed="rId4">
              <a:alphaModFix/>
            </a:blip>
            <a:srcRect/>
            <a:stretch/>
          </p:blipFill>
          <p:spPr>
            <a:xfrm>
              <a:off x="5175250" y="3588765"/>
              <a:ext cx="108712" cy="117856"/>
            </a:xfrm>
            <a:prstGeom prst="rect">
              <a:avLst/>
            </a:prstGeom>
            <a:noFill/>
            <a:ln>
              <a:noFill/>
            </a:ln>
          </p:spPr>
        </p:pic>
        <p:pic>
          <p:nvPicPr>
            <p:cNvPr id="82" name="Google Shape;82;p5"/>
            <p:cNvPicPr preferRelativeResize="0"/>
            <p:nvPr/>
          </p:nvPicPr>
          <p:blipFill rotWithShape="1">
            <a:blip r:embed="rId3">
              <a:alphaModFix/>
            </a:blip>
            <a:srcRect/>
            <a:stretch/>
          </p:blipFill>
          <p:spPr>
            <a:xfrm>
              <a:off x="8099805" y="3597909"/>
              <a:ext cx="107188" cy="117856"/>
            </a:xfrm>
            <a:prstGeom prst="rect">
              <a:avLst/>
            </a:prstGeom>
            <a:noFill/>
            <a:ln>
              <a:noFill/>
            </a:ln>
          </p:spPr>
        </p:pic>
        <p:pic>
          <p:nvPicPr>
            <p:cNvPr id="83" name="Google Shape;83;p5"/>
            <p:cNvPicPr preferRelativeResize="0"/>
            <p:nvPr/>
          </p:nvPicPr>
          <p:blipFill rotWithShape="1">
            <a:blip r:embed="rId5">
              <a:alphaModFix/>
            </a:blip>
            <a:srcRect/>
            <a:stretch/>
          </p:blipFill>
          <p:spPr>
            <a:xfrm>
              <a:off x="1907794" y="4635753"/>
              <a:ext cx="108712" cy="117856"/>
            </a:xfrm>
            <a:prstGeom prst="rect">
              <a:avLst/>
            </a:prstGeom>
            <a:noFill/>
            <a:ln>
              <a:noFill/>
            </a:ln>
          </p:spPr>
        </p:pic>
        <p:pic>
          <p:nvPicPr>
            <p:cNvPr id="84" name="Google Shape;84;p5"/>
            <p:cNvPicPr preferRelativeResize="0"/>
            <p:nvPr/>
          </p:nvPicPr>
          <p:blipFill rotWithShape="1">
            <a:blip r:embed="rId6">
              <a:alphaModFix/>
            </a:blip>
            <a:srcRect/>
            <a:stretch/>
          </p:blipFill>
          <p:spPr>
            <a:xfrm>
              <a:off x="2813050" y="5854953"/>
              <a:ext cx="108712" cy="117856"/>
            </a:xfrm>
            <a:prstGeom prst="rect">
              <a:avLst/>
            </a:prstGeom>
            <a:noFill/>
            <a:ln>
              <a:noFill/>
            </a:ln>
          </p:spPr>
        </p:pic>
        <p:pic>
          <p:nvPicPr>
            <p:cNvPr id="85" name="Google Shape;85;p5"/>
            <p:cNvPicPr preferRelativeResize="0"/>
            <p:nvPr/>
          </p:nvPicPr>
          <p:blipFill rotWithShape="1">
            <a:blip r:embed="rId7">
              <a:alphaModFix/>
            </a:blip>
            <a:srcRect/>
            <a:stretch/>
          </p:blipFill>
          <p:spPr>
            <a:xfrm>
              <a:off x="5166105" y="5865621"/>
              <a:ext cx="107188" cy="116331"/>
            </a:xfrm>
            <a:prstGeom prst="rect">
              <a:avLst/>
            </a:prstGeom>
            <a:noFill/>
            <a:ln>
              <a:noFill/>
            </a:ln>
          </p:spPr>
        </p:pic>
        <p:pic>
          <p:nvPicPr>
            <p:cNvPr id="86" name="Google Shape;86;p5"/>
            <p:cNvPicPr preferRelativeResize="0"/>
            <p:nvPr/>
          </p:nvPicPr>
          <p:blipFill rotWithShape="1">
            <a:blip r:embed="rId8">
              <a:alphaModFix/>
            </a:blip>
            <a:srcRect/>
            <a:stretch/>
          </p:blipFill>
          <p:spPr>
            <a:xfrm>
              <a:off x="8118094" y="5874765"/>
              <a:ext cx="108711" cy="117856"/>
            </a:xfrm>
            <a:prstGeom prst="rect">
              <a:avLst/>
            </a:prstGeom>
            <a:noFill/>
            <a:ln>
              <a:noFill/>
            </a:ln>
          </p:spPr>
        </p:pic>
        <p:pic>
          <p:nvPicPr>
            <p:cNvPr id="87" name="Google Shape;87;p5"/>
            <p:cNvPicPr preferRelativeResize="0"/>
            <p:nvPr/>
          </p:nvPicPr>
          <p:blipFill rotWithShape="1">
            <a:blip r:embed="rId3">
              <a:alphaModFix/>
            </a:blip>
            <a:srcRect/>
            <a:stretch/>
          </p:blipFill>
          <p:spPr>
            <a:xfrm>
              <a:off x="8700262" y="4483353"/>
              <a:ext cx="107188" cy="117856"/>
            </a:xfrm>
            <a:prstGeom prst="rect">
              <a:avLst/>
            </a:prstGeom>
            <a:noFill/>
            <a:ln>
              <a:noFill/>
            </a:ln>
          </p:spPr>
        </p:pic>
      </p:grpSp>
      <p:sp>
        <p:nvSpPr>
          <p:cNvPr id="88" name="Google Shape;88;p5"/>
          <p:cNvSpPr txBox="1"/>
          <p:nvPr/>
        </p:nvSpPr>
        <p:spPr>
          <a:xfrm>
            <a:off x="1631442" y="4508703"/>
            <a:ext cx="158115" cy="3003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A</a:t>
            </a:r>
            <a:endParaRPr sz="1800">
              <a:latin typeface="Calibri"/>
              <a:ea typeface="Calibri"/>
              <a:cs typeface="Calibri"/>
              <a:sym typeface="Calibri"/>
            </a:endParaRPr>
          </a:p>
        </p:txBody>
      </p:sp>
      <p:sp>
        <p:nvSpPr>
          <p:cNvPr id="89" name="Google Shape;89;p5"/>
          <p:cNvSpPr txBox="1"/>
          <p:nvPr/>
        </p:nvSpPr>
        <p:spPr>
          <a:xfrm>
            <a:off x="8909431" y="4309109"/>
            <a:ext cx="14351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P</a:t>
            </a:r>
            <a:endParaRPr sz="1800">
              <a:latin typeface="Calibri"/>
              <a:ea typeface="Calibri"/>
              <a:cs typeface="Calibri"/>
              <a:sym typeface="Calibri"/>
            </a:endParaRPr>
          </a:p>
        </p:txBody>
      </p:sp>
      <p:sp>
        <p:nvSpPr>
          <p:cNvPr id="90" name="Google Shape;90;p5"/>
          <p:cNvSpPr txBox="1"/>
          <p:nvPr/>
        </p:nvSpPr>
        <p:spPr>
          <a:xfrm>
            <a:off x="2879598" y="3283077"/>
            <a:ext cx="1498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B</a:t>
            </a:r>
            <a:endParaRPr sz="1800">
              <a:latin typeface="Calibri"/>
              <a:ea typeface="Calibri"/>
              <a:cs typeface="Calibri"/>
              <a:sym typeface="Calibri"/>
            </a:endParaRPr>
          </a:p>
        </p:txBody>
      </p:sp>
      <p:sp>
        <p:nvSpPr>
          <p:cNvPr id="91" name="Google Shape;91;p5"/>
          <p:cNvSpPr txBox="1"/>
          <p:nvPr/>
        </p:nvSpPr>
        <p:spPr>
          <a:xfrm>
            <a:off x="2879598" y="5909564"/>
            <a:ext cx="14732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C</a:t>
            </a:r>
            <a:endParaRPr sz="1800">
              <a:latin typeface="Calibri"/>
              <a:ea typeface="Calibri"/>
              <a:cs typeface="Calibri"/>
              <a:sym typeface="Calibri"/>
            </a:endParaRPr>
          </a:p>
        </p:txBody>
      </p:sp>
      <p:sp>
        <p:nvSpPr>
          <p:cNvPr id="92" name="Google Shape;92;p5"/>
          <p:cNvSpPr txBox="1"/>
          <p:nvPr/>
        </p:nvSpPr>
        <p:spPr>
          <a:xfrm>
            <a:off x="5184775" y="5909564"/>
            <a:ext cx="1371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E</a:t>
            </a:r>
            <a:endParaRPr sz="1800">
              <a:latin typeface="Calibri"/>
              <a:ea typeface="Calibri"/>
              <a:cs typeface="Calibri"/>
              <a:sym typeface="Calibri"/>
            </a:endParaRPr>
          </a:p>
        </p:txBody>
      </p:sp>
      <p:sp>
        <p:nvSpPr>
          <p:cNvPr id="93" name="Google Shape;93;p5"/>
          <p:cNvSpPr txBox="1"/>
          <p:nvPr/>
        </p:nvSpPr>
        <p:spPr>
          <a:xfrm>
            <a:off x="8166354" y="3408679"/>
            <a:ext cx="13081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F</a:t>
            </a:r>
            <a:endParaRPr sz="1800">
              <a:latin typeface="Calibri"/>
              <a:ea typeface="Calibri"/>
              <a:cs typeface="Calibri"/>
              <a:sym typeface="Calibri"/>
            </a:endParaRPr>
          </a:p>
        </p:txBody>
      </p:sp>
      <p:sp>
        <p:nvSpPr>
          <p:cNvPr id="94" name="Google Shape;94;p5"/>
          <p:cNvSpPr txBox="1"/>
          <p:nvPr/>
        </p:nvSpPr>
        <p:spPr>
          <a:xfrm>
            <a:off x="8185531" y="6023864"/>
            <a:ext cx="1701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G</a:t>
            </a:r>
            <a:endParaRPr sz="1800">
              <a:latin typeface="Calibri"/>
              <a:ea typeface="Calibri"/>
              <a:cs typeface="Calibri"/>
              <a:sym typeface="Calibri"/>
            </a:endParaRPr>
          </a:p>
        </p:txBody>
      </p:sp>
      <p:sp>
        <p:nvSpPr>
          <p:cNvPr id="95" name="Google Shape;95;p5"/>
          <p:cNvSpPr txBox="1"/>
          <p:nvPr/>
        </p:nvSpPr>
        <p:spPr>
          <a:xfrm>
            <a:off x="2203195" y="3942333"/>
            <a:ext cx="1416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5</a:t>
            </a:r>
            <a:endParaRPr sz="1800">
              <a:latin typeface="Calibri"/>
              <a:ea typeface="Calibri"/>
              <a:cs typeface="Calibri"/>
              <a:sym typeface="Calibri"/>
            </a:endParaRPr>
          </a:p>
        </p:txBody>
      </p:sp>
      <p:sp>
        <p:nvSpPr>
          <p:cNvPr id="96" name="Google Shape;96;p5"/>
          <p:cNvSpPr txBox="1"/>
          <p:nvPr/>
        </p:nvSpPr>
        <p:spPr>
          <a:xfrm>
            <a:off x="2165095" y="5209413"/>
            <a:ext cx="1416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6</a:t>
            </a:r>
            <a:endParaRPr sz="1800">
              <a:latin typeface="Calibri"/>
              <a:ea typeface="Calibri"/>
              <a:cs typeface="Calibri"/>
              <a:sym typeface="Calibri"/>
            </a:endParaRPr>
          </a:p>
        </p:txBody>
      </p:sp>
      <p:sp>
        <p:nvSpPr>
          <p:cNvPr id="97" name="Google Shape;97;p5"/>
          <p:cNvSpPr txBox="1"/>
          <p:nvPr/>
        </p:nvSpPr>
        <p:spPr>
          <a:xfrm>
            <a:off x="4089272" y="3367532"/>
            <a:ext cx="132842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7	D</a:t>
            </a:r>
            <a:endParaRPr sz="1800">
              <a:latin typeface="Calibri"/>
              <a:ea typeface="Calibri"/>
              <a:cs typeface="Calibri"/>
              <a:sym typeface="Calibri"/>
            </a:endParaRPr>
          </a:p>
        </p:txBody>
      </p:sp>
      <p:sp>
        <p:nvSpPr>
          <p:cNvPr id="98" name="Google Shape;98;p5"/>
          <p:cNvSpPr txBox="1"/>
          <p:nvPr/>
        </p:nvSpPr>
        <p:spPr>
          <a:xfrm>
            <a:off x="6870954" y="3329432"/>
            <a:ext cx="1416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8</a:t>
            </a:r>
            <a:endParaRPr sz="1800">
              <a:latin typeface="Calibri"/>
              <a:ea typeface="Calibri"/>
              <a:cs typeface="Calibri"/>
              <a:sym typeface="Calibri"/>
            </a:endParaRPr>
          </a:p>
        </p:txBody>
      </p:sp>
      <p:sp>
        <p:nvSpPr>
          <p:cNvPr id="99" name="Google Shape;99;p5"/>
          <p:cNvSpPr txBox="1"/>
          <p:nvPr/>
        </p:nvSpPr>
        <p:spPr>
          <a:xfrm>
            <a:off x="8585454" y="3750691"/>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13</a:t>
            </a:r>
            <a:endParaRPr sz="1800">
              <a:latin typeface="Calibri"/>
              <a:ea typeface="Calibri"/>
              <a:cs typeface="Calibri"/>
              <a:sym typeface="Calibri"/>
            </a:endParaRPr>
          </a:p>
        </p:txBody>
      </p:sp>
      <p:sp>
        <p:nvSpPr>
          <p:cNvPr id="100" name="Google Shape;100;p5"/>
          <p:cNvSpPr txBox="1"/>
          <p:nvPr/>
        </p:nvSpPr>
        <p:spPr>
          <a:xfrm>
            <a:off x="8680831" y="5031485"/>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11</a:t>
            </a:r>
            <a:endParaRPr sz="1800">
              <a:latin typeface="Calibri"/>
              <a:ea typeface="Calibri"/>
              <a:cs typeface="Calibri"/>
              <a:sym typeface="Calibri"/>
            </a:endParaRPr>
          </a:p>
        </p:txBody>
      </p:sp>
      <p:sp>
        <p:nvSpPr>
          <p:cNvPr id="101" name="Google Shape;101;p5"/>
          <p:cNvSpPr txBox="1"/>
          <p:nvPr/>
        </p:nvSpPr>
        <p:spPr>
          <a:xfrm>
            <a:off x="6937629" y="5995212"/>
            <a:ext cx="1416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7</a:t>
            </a:r>
            <a:endParaRPr sz="1800">
              <a:latin typeface="Calibri"/>
              <a:ea typeface="Calibri"/>
              <a:cs typeface="Calibri"/>
              <a:sym typeface="Calibri"/>
            </a:endParaRPr>
          </a:p>
        </p:txBody>
      </p:sp>
      <p:sp>
        <p:nvSpPr>
          <p:cNvPr id="102" name="Google Shape;102;p5"/>
          <p:cNvSpPr txBox="1"/>
          <p:nvPr/>
        </p:nvSpPr>
        <p:spPr>
          <a:xfrm>
            <a:off x="3888994" y="6004966"/>
            <a:ext cx="1416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6</a:t>
            </a:r>
            <a:endParaRPr sz="1800">
              <a:latin typeface="Calibri"/>
              <a:ea typeface="Calibri"/>
              <a:cs typeface="Calibri"/>
              <a:sym typeface="Calibri"/>
            </a:endParaRPr>
          </a:p>
        </p:txBody>
      </p:sp>
      <p:sp>
        <p:nvSpPr>
          <p:cNvPr id="103" name="Google Shape;103;p5"/>
          <p:cNvSpPr txBox="1"/>
          <p:nvPr/>
        </p:nvSpPr>
        <p:spPr>
          <a:xfrm>
            <a:off x="5946775" y="3890009"/>
            <a:ext cx="1416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9</a:t>
            </a:r>
            <a:endParaRPr sz="1800">
              <a:latin typeface="Calibri"/>
              <a:ea typeface="Calibri"/>
              <a:cs typeface="Calibri"/>
              <a:sym typeface="Calibri"/>
            </a:endParaRPr>
          </a:p>
        </p:txBody>
      </p:sp>
      <p:sp>
        <p:nvSpPr>
          <p:cNvPr id="104" name="Google Shape;104;p5"/>
          <p:cNvSpPr txBox="1"/>
          <p:nvPr/>
        </p:nvSpPr>
        <p:spPr>
          <a:xfrm>
            <a:off x="7471029" y="3890009"/>
            <a:ext cx="1416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6</a:t>
            </a:r>
            <a:endParaRPr sz="1800">
              <a:latin typeface="Calibri"/>
              <a:ea typeface="Calibri"/>
              <a:cs typeface="Calibri"/>
              <a:sym typeface="Calibri"/>
            </a:endParaRPr>
          </a:p>
        </p:txBody>
      </p:sp>
      <p:sp>
        <p:nvSpPr>
          <p:cNvPr id="105" name="Google Shape;105;p5"/>
          <p:cNvSpPr txBox="1"/>
          <p:nvPr/>
        </p:nvSpPr>
        <p:spPr>
          <a:xfrm>
            <a:off x="3288919" y="3823207"/>
            <a:ext cx="1416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8</a:t>
            </a:r>
            <a:endParaRPr sz="1800">
              <a:latin typeface="Calibri"/>
              <a:ea typeface="Calibri"/>
              <a:cs typeface="Calibri"/>
              <a:sym typeface="Calibri"/>
            </a:endParaRPr>
          </a:p>
        </p:txBody>
      </p:sp>
      <p:sp>
        <p:nvSpPr>
          <p:cNvPr id="106" name="Google Shape;106;p5"/>
          <p:cNvSpPr txBox="1"/>
          <p:nvPr/>
        </p:nvSpPr>
        <p:spPr>
          <a:xfrm>
            <a:off x="4374896" y="4120133"/>
            <a:ext cx="1416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5</a:t>
            </a:r>
            <a:endParaRPr sz="1800">
              <a:latin typeface="Calibri"/>
              <a:ea typeface="Calibri"/>
              <a:cs typeface="Calibri"/>
              <a:sym typeface="Calibri"/>
            </a:endParaRPr>
          </a:p>
        </p:txBody>
      </p:sp>
      <p:sp>
        <p:nvSpPr>
          <p:cNvPr id="107" name="Google Shape;107;p5"/>
          <p:cNvSpPr txBox="1">
            <a:spLocks noGrp="1"/>
          </p:cNvSpPr>
          <p:nvPr>
            <p:ph type="title"/>
          </p:nvPr>
        </p:nvSpPr>
        <p:spPr>
          <a:xfrm>
            <a:off x="450601" y="208250"/>
            <a:ext cx="47343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Shortest Path Problem</a:t>
            </a:r>
            <a:endParaRPr/>
          </a:p>
        </p:txBody>
      </p:sp>
      <p:pic>
        <p:nvPicPr>
          <p:cNvPr id="108" name="Google Shape;108;p5"/>
          <p:cNvPicPr preferRelativeResize="0"/>
          <p:nvPr/>
        </p:nvPicPr>
        <p:blipFill rotWithShape="1">
          <a:blip r:embed="rId9">
            <a:alphaModFix/>
          </a:blip>
          <a:srcRect/>
          <a:stretch/>
        </p:blipFill>
        <p:spPr>
          <a:xfrm>
            <a:off x="11029774" y="81853"/>
            <a:ext cx="1126686" cy="17679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6"/>
          <p:cNvSpPr txBox="1">
            <a:spLocks noGrp="1"/>
          </p:cNvSpPr>
          <p:nvPr>
            <p:ph type="body" idx="1"/>
          </p:nvPr>
        </p:nvSpPr>
        <p:spPr>
          <a:xfrm>
            <a:off x="262229" y="1526794"/>
            <a:ext cx="9900300" cy="149040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dirty="0">
                <a:solidFill>
                  <a:schemeClr val="dk1"/>
                </a:solidFill>
              </a:rPr>
              <a:t>Three boys walk to school J from their homes at A, B, and C. The graph shows the network of roads near their homes and school. The numbers on each arc represent the distance in meters along each road. Use Dijkstra’s algorithm to find which boy lives nearest to the school.</a:t>
            </a:r>
            <a:endParaRPr dirty="0">
              <a:solidFill>
                <a:schemeClr val="dk1"/>
              </a:solidFill>
            </a:endParaRPr>
          </a:p>
        </p:txBody>
      </p:sp>
      <p:grpSp>
        <p:nvGrpSpPr>
          <p:cNvPr id="114" name="Google Shape;114;p6"/>
          <p:cNvGrpSpPr/>
          <p:nvPr/>
        </p:nvGrpSpPr>
        <p:grpSpPr>
          <a:xfrm>
            <a:off x="2422905" y="3800602"/>
            <a:ext cx="6146800" cy="2213356"/>
            <a:chOff x="2422905" y="3800602"/>
            <a:chExt cx="6146800" cy="2213356"/>
          </a:xfrm>
        </p:grpSpPr>
        <p:sp>
          <p:nvSpPr>
            <p:cNvPr id="115" name="Google Shape;115;p6"/>
            <p:cNvSpPr/>
            <p:nvPr/>
          </p:nvSpPr>
          <p:spPr>
            <a:xfrm>
              <a:off x="2447543" y="3869436"/>
              <a:ext cx="6039485" cy="2077720"/>
            </a:xfrm>
            <a:custGeom>
              <a:avLst/>
              <a:gdLst/>
              <a:ahLst/>
              <a:cxnLst/>
              <a:rect l="l" t="t" r="r" b="b"/>
              <a:pathLst>
                <a:path w="6039484" h="2077720" extrusionOk="0">
                  <a:moveTo>
                    <a:pt x="10668" y="0"/>
                  </a:moveTo>
                  <a:lnTo>
                    <a:pt x="4649342" y="0"/>
                  </a:lnTo>
                </a:path>
                <a:path w="6039484" h="2077720" extrusionOk="0">
                  <a:moveTo>
                    <a:pt x="10668" y="2077212"/>
                  </a:moveTo>
                  <a:lnTo>
                    <a:pt x="4649342" y="2077212"/>
                  </a:lnTo>
                </a:path>
                <a:path w="6039484" h="2077720" extrusionOk="0">
                  <a:moveTo>
                    <a:pt x="0" y="943356"/>
                  </a:moveTo>
                  <a:lnTo>
                    <a:pt x="6037960" y="943356"/>
                  </a:lnTo>
                </a:path>
                <a:path w="6039484" h="2077720" extrusionOk="0">
                  <a:moveTo>
                    <a:pt x="4648200" y="0"/>
                  </a:moveTo>
                  <a:lnTo>
                    <a:pt x="6037960" y="942975"/>
                  </a:lnTo>
                </a:path>
                <a:path w="6039484" h="2077720" extrusionOk="0">
                  <a:moveTo>
                    <a:pt x="4582667" y="2076830"/>
                  </a:moveTo>
                  <a:lnTo>
                    <a:pt x="6039104" y="943356"/>
                  </a:lnTo>
                </a:path>
                <a:path w="6039484" h="2077720" extrusionOk="0">
                  <a:moveTo>
                    <a:pt x="4648581" y="0"/>
                  </a:moveTo>
                  <a:lnTo>
                    <a:pt x="2200656" y="2076450"/>
                  </a:lnTo>
                </a:path>
                <a:path w="6039484" h="2077720" extrusionOk="0">
                  <a:moveTo>
                    <a:pt x="4582667" y="2076450"/>
                  </a:moveTo>
                  <a:lnTo>
                    <a:pt x="2639568" y="0"/>
                  </a:lnTo>
                </a:path>
                <a:path w="6039484" h="2077720" extrusionOk="0">
                  <a:moveTo>
                    <a:pt x="2638425" y="0"/>
                  </a:moveTo>
                  <a:lnTo>
                    <a:pt x="1562100" y="942975"/>
                  </a:lnTo>
                </a:path>
                <a:path w="6039484" h="2077720" extrusionOk="0">
                  <a:moveTo>
                    <a:pt x="1591056" y="943356"/>
                  </a:moveTo>
                  <a:lnTo>
                    <a:pt x="2200656" y="2076830"/>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16" name="Google Shape;116;p6"/>
            <p:cNvPicPr preferRelativeResize="0"/>
            <p:nvPr/>
          </p:nvPicPr>
          <p:blipFill rotWithShape="1">
            <a:blip r:embed="rId3">
              <a:alphaModFix/>
            </a:blip>
            <a:srcRect/>
            <a:stretch/>
          </p:blipFill>
          <p:spPr>
            <a:xfrm>
              <a:off x="8460994" y="4762246"/>
              <a:ext cx="108711" cy="117856"/>
            </a:xfrm>
            <a:prstGeom prst="rect">
              <a:avLst/>
            </a:prstGeom>
            <a:noFill/>
            <a:ln>
              <a:noFill/>
            </a:ln>
          </p:spPr>
        </p:pic>
        <p:pic>
          <p:nvPicPr>
            <p:cNvPr id="117" name="Google Shape;117;p6"/>
            <p:cNvPicPr preferRelativeResize="0"/>
            <p:nvPr/>
          </p:nvPicPr>
          <p:blipFill rotWithShape="1">
            <a:blip r:embed="rId3">
              <a:alphaModFix/>
            </a:blip>
            <a:srcRect/>
            <a:stretch/>
          </p:blipFill>
          <p:spPr>
            <a:xfrm>
              <a:off x="5937250" y="4753102"/>
              <a:ext cx="108712" cy="117856"/>
            </a:xfrm>
            <a:prstGeom prst="rect">
              <a:avLst/>
            </a:prstGeom>
            <a:noFill/>
            <a:ln>
              <a:noFill/>
            </a:ln>
          </p:spPr>
        </p:pic>
        <p:pic>
          <p:nvPicPr>
            <p:cNvPr id="118" name="Google Shape;118;p6"/>
            <p:cNvPicPr preferRelativeResize="0"/>
            <p:nvPr/>
          </p:nvPicPr>
          <p:blipFill rotWithShape="1">
            <a:blip r:embed="rId4">
              <a:alphaModFix/>
            </a:blip>
            <a:srcRect/>
            <a:stretch/>
          </p:blipFill>
          <p:spPr>
            <a:xfrm>
              <a:off x="7013194" y="5876290"/>
              <a:ext cx="108711" cy="117856"/>
            </a:xfrm>
            <a:prstGeom prst="rect">
              <a:avLst/>
            </a:prstGeom>
            <a:noFill/>
            <a:ln>
              <a:noFill/>
            </a:ln>
          </p:spPr>
        </p:pic>
        <p:pic>
          <p:nvPicPr>
            <p:cNvPr id="119" name="Google Shape;119;p6"/>
            <p:cNvPicPr preferRelativeResize="0"/>
            <p:nvPr/>
          </p:nvPicPr>
          <p:blipFill rotWithShape="1">
            <a:blip r:embed="rId5">
              <a:alphaModFix/>
            </a:blip>
            <a:srcRect/>
            <a:stretch/>
          </p:blipFill>
          <p:spPr>
            <a:xfrm>
              <a:off x="7061961" y="3809746"/>
              <a:ext cx="107188" cy="117856"/>
            </a:xfrm>
            <a:prstGeom prst="rect">
              <a:avLst/>
            </a:prstGeom>
            <a:noFill/>
            <a:ln>
              <a:noFill/>
            </a:ln>
          </p:spPr>
        </p:pic>
        <p:pic>
          <p:nvPicPr>
            <p:cNvPr id="120" name="Google Shape;120;p6"/>
            <p:cNvPicPr preferRelativeResize="0"/>
            <p:nvPr/>
          </p:nvPicPr>
          <p:blipFill rotWithShape="1">
            <a:blip r:embed="rId4">
              <a:alphaModFix/>
            </a:blip>
            <a:srcRect/>
            <a:stretch/>
          </p:blipFill>
          <p:spPr>
            <a:xfrm>
              <a:off x="4612894" y="5896102"/>
              <a:ext cx="108711" cy="117856"/>
            </a:xfrm>
            <a:prstGeom prst="rect">
              <a:avLst/>
            </a:prstGeom>
            <a:noFill/>
            <a:ln>
              <a:noFill/>
            </a:ln>
          </p:spPr>
        </p:pic>
        <p:pic>
          <p:nvPicPr>
            <p:cNvPr id="121" name="Google Shape;121;p6"/>
            <p:cNvPicPr preferRelativeResize="0"/>
            <p:nvPr/>
          </p:nvPicPr>
          <p:blipFill rotWithShape="1">
            <a:blip r:embed="rId5">
              <a:alphaModFix/>
            </a:blip>
            <a:srcRect/>
            <a:stretch/>
          </p:blipFill>
          <p:spPr>
            <a:xfrm>
              <a:off x="5051805" y="3809746"/>
              <a:ext cx="107188" cy="117856"/>
            </a:xfrm>
            <a:prstGeom prst="rect">
              <a:avLst/>
            </a:prstGeom>
            <a:noFill/>
            <a:ln>
              <a:noFill/>
            </a:ln>
          </p:spPr>
        </p:pic>
        <p:pic>
          <p:nvPicPr>
            <p:cNvPr id="122" name="Google Shape;122;p6"/>
            <p:cNvPicPr preferRelativeResize="0"/>
            <p:nvPr/>
          </p:nvPicPr>
          <p:blipFill rotWithShape="1">
            <a:blip r:embed="rId3">
              <a:alphaModFix/>
            </a:blip>
            <a:srcRect/>
            <a:stretch/>
          </p:blipFill>
          <p:spPr>
            <a:xfrm>
              <a:off x="4003294" y="4753102"/>
              <a:ext cx="108711" cy="117856"/>
            </a:xfrm>
            <a:prstGeom prst="rect">
              <a:avLst/>
            </a:prstGeom>
            <a:noFill/>
            <a:ln>
              <a:noFill/>
            </a:ln>
          </p:spPr>
        </p:pic>
        <p:pic>
          <p:nvPicPr>
            <p:cNvPr id="123" name="Google Shape;123;p6"/>
            <p:cNvPicPr preferRelativeResize="0"/>
            <p:nvPr/>
          </p:nvPicPr>
          <p:blipFill rotWithShape="1">
            <a:blip r:embed="rId6">
              <a:alphaModFix/>
            </a:blip>
            <a:srcRect/>
            <a:stretch/>
          </p:blipFill>
          <p:spPr>
            <a:xfrm>
              <a:off x="2422905" y="4743958"/>
              <a:ext cx="107187" cy="116331"/>
            </a:xfrm>
            <a:prstGeom prst="rect">
              <a:avLst/>
            </a:prstGeom>
            <a:noFill/>
            <a:ln>
              <a:noFill/>
            </a:ln>
          </p:spPr>
        </p:pic>
        <p:pic>
          <p:nvPicPr>
            <p:cNvPr id="124" name="Google Shape;124;p6"/>
            <p:cNvPicPr preferRelativeResize="0"/>
            <p:nvPr/>
          </p:nvPicPr>
          <p:blipFill rotWithShape="1">
            <a:blip r:embed="rId7">
              <a:alphaModFix/>
            </a:blip>
            <a:srcRect/>
            <a:stretch/>
          </p:blipFill>
          <p:spPr>
            <a:xfrm>
              <a:off x="2451861" y="5896102"/>
              <a:ext cx="107187" cy="117856"/>
            </a:xfrm>
            <a:prstGeom prst="rect">
              <a:avLst/>
            </a:prstGeom>
            <a:noFill/>
            <a:ln>
              <a:noFill/>
            </a:ln>
          </p:spPr>
        </p:pic>
        <p:pic>
          <p:nvPicPr>
            <p:cNvPr id="125" name="Google Shape;125;p6"/>
            <p:cNvPicPr preferRelativeResize="0"/>
            <p:nvPr/>
          </p:nvPicPr>
          <p:blipFill rotWithShape="1">
            <a:blip r:embed="rId3">
              <a:alphaModFix/>
            </a:blip>
            <a:srcRect/>
            <a:stretch/>
          </p:blipFill>
          <p:spPr>
            <a:xfrm>
              <a:off x="2432049" y="3800602"/>
              <a:ext cx="108712" cy="117856"/>
            </a:xfrm>
            <a:prstGeom prst="rect">
              <a:avLst/>
            </a:prstGeom>
            <a:noFill/>
            <a:ln>
              <a:noFill/>
            </a:ln>
          </p:spPr>
        </p:pic>
      </p:grpSp>
      <p:sp>
        <p:nvSpPr>
          <p:cNvPr id="126" name="Google Shape;126;p6"/>
          <p:cNvSpPr txBox="1"/>
          <p:nvPr/>
        </p:nvSpPr>
        <p:spPr>
          <a:xfrm>
            <a:off x="2317495" y="3526028"/>
            <a:ext cx="15811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A</a:t>
            </a:r>
            <a:endParaRPr sz="1800">
              <a:latin typeface="Calibri"/>
              <a:ea typeface="Calibri"/>
              <a:cs typeface="Calibri"/>
              <a:sym typeface="Calibri"/>
            </a:endParaRPr>
          </a:p>
        </p:txBody>
      </p:sp>
      <p:sp>
        <p:nvSpPr>
          <p:cNvPr id="127" name="Google Shape;127;p6"/>
          <p:cNvSpPr txBox="1"/>
          <p:nvPr/>
        </p:nvSpPr>
        <p:spPr>
          <a:xfrm>
            <a:off x="2174494" y="4707382"/>
            <a:ext cx="1498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B</a:t>
            </a:r>
            <a:endParaRPr sz="1800">
              <a:latin typeface="Calibri"/>
              <a:ea typeface="Calibri"/>
              <a:cs typeface="Calibri"/>
              <a:sym typeface="Calibri"/>
            </a:endParaRPr>
          </a:p>
        </p:txBody>
      </p:sp>
      <p:sp>
        <p:nvSpPr>
          <p:cNvPr id="128" name="Google Shape;128;p6"/>
          <p:cNvSpPr txBox="1"/>
          <p:nvPr/>
        </p:nvSpPr>
        <p:spPr>
          <a:xfrm>
            <a:off x="2269617" y="5879083"/>
            <a:ext cx="14732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C</a:t>
            </a:r>
            <a:endParaRPr sz="1800">
              <a:latin typeface="Calibri"/>
              <a:ea typeface="Calibri"/>
              <a:cs typeface="Calibri"/>
              <a:sym typeface="Calibri"/>
            </a:endParaRPr>
          </a:p>
        </p:txBody>
      </p:sp>
      <p:sp>
        <p:nvSpPr>
          <p:cNvPr id="129" name="Google Shape;129;p6"/>
          <p:cNvSpPr txBox="1"/>
          <p:nvPr/>
        </p:nvSpPr>
        <p:spPr>
          <a:xfrm>
            <a:off x="3955796" y="4916804"/>
            <a:ext cx="16637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D</a:t>
            </a:r>
            <a:endParaRPr sz="1800">
              <a:latin typeface="Calibri"/>
              <a:ea typeface="Calibri"/>
              <a:cs typeface="Calibri"/>
              <a:sym typeface="Calibri"/>
            </a:endParaRPr>
          </a:p>
        </p:txBody>
      </p:sp>
      <p:sp>
        <p:nvSpPr>
          <p:cNvPr id="130" name="Google Shape;130;p6"/>
          <p:cNvSpPr txBox="1"/>
          <p:nvPr/>
        </p:nvSpPr>
        <p:spPr>
          <a:xfrm>
            <a:off x="5014086" y="3526028"/>
            <a:ext cx="1371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E</a:t>
            </a:r>
            <a:endParaRPr sz="1800">
              <a:latin typeface="Calibri"/>
              <a:ea typeface="Calibri"/>
              <a:cs typeface="Calibri"/>
              <a:sym typeface="Calibri"/>
            </a:endParaRPr>
          </a:p>
        </p:txBody>
      </p:sp>
      <p:sp>
        <p:nvSpPr>
          <p:cNvPr id="131" name="Google Shape;131;p6"/>
          <p:cNvSpPr txBox="1"/>
          <p:nvPr/>
        </p:nvSpPr>
        <p:spPr>
          <a:xfrm>
            <a:off x="6022975" y="4873497"/>
            <a:ext cx="1701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G</a:t>
            </a:r>
            <a:endParaRPr sz="1800">
              <a:latin typeface="Calibri"/>
              <a:ea typeface="Calibri"/>
              <a:cs typeface="Calibri"/>
              <a:sym typeface="Calibri"/>
            </a:endParaRPr>
          </a:p>
        </p:txBody>
      </p:sp>
      <p:sp>
        <p:nvSpPr>
          <p:cNvPr id="132" name="Google Shape;132;p6"/>
          <p:cNvSpPr txBox="1"/>
          <p:nvPr/>
        </p:nvSpPr>
        <p:spPr>
          <a:xfrm>
            <a:off x="6957441" y="3526028"/>
            <a:ext cx="1682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H</a:t>
            </a:r>
            <a:endParaRPr sz="1800">
              <a:latin typeface="Calibri"/>
              <a:ea typeface="Calibri"/>
              <a:cs typeface="Calibri"/>
              <a:sym typeface="Calibri"/>
            </a:endParaRPr>
          </a:p>
        </p:txBody>
      </p:sp>
      <p:sp>
        <p:nvSpPr>
          <p:cNvPr id="133" name="Google Shape;133;p6"/>
          <p:cNvSpPr txBox="1"/>
          <p:nvPr/>
        </p:nvSpPr>
        <p:spPr>
          <a:xfrm>
            <a:off x="7108952" y="5965037"/>
            <a:ext cx="8318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I</a:t>
            </a:r>
            <a:endParaRPr sz="1800">
              <a:latin typeface="Calibri"/>
              <a:ea typeface="Calibri"/>
              <a:cs typeface="Calibri"/>
              <a:sym typeface="Calibri"/>
            </a:endParaRPr>
          </a:p>
        </p:txBody>
      </p:sp>
      <p:sp>
        <p:nvSpPr>
          <p:cNvPr id="134" name="Google Shape;134;p6"/>
          <p:cNvSpPr txBox="1"/>
          <p:nvPr/>
        </p:nvSpPr>
        <p:spPr>
          <a:xfrm>
            <a:off x="8604631" y="4787010"/>
            <a:ext cx="9842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J</a:t>
            </a:r>
            <a:endParaRPr sz="1800">
              <a:latin typeface="Calibri"/>
              <a:ea typeface="Calibri"/>
              <a:cs typeface="Calibri"/>
              <a:sym typeface="Calibri"/>
            </a:endParaRPr>
          </a:p>
        </p:txBody>
      </p:sp>
      <p:sp>
        <p:nvSpPr>
          <p:cNvPr id="135" name="Google Shape;135;p6"/>
          <p:cNvSpPr txBox="1"/>
          <p:nvPr/>
        </p:nvSpPr>
        <p:spPr>
          <a:xfrm>
            <a:off x="3355594" y="3586353"/>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190</a:t>
            </a:r>
            <a:endParaRPr sz="1800">
              <a:latin typeface="Calibri"/>
              <a:ea typeface="Calibri"/>
              <a:cs typeface="Calibri"/>
              <a:sym typeface="Calibri"/>
            </a:endParaRPr>
          </a:p>
        </p:txBody>
      </p:sp>
      <p:sp>
        <p:nvSpPr>
          <p:cNvPr id="136" name="Google Shape;136;p6"/>
          <p:cNvSpPr txBox="1"/>
          <p:nvPr/>
        </p:nvSpPr>
        <p:spPr>
          <a:xfrm>
            <a:off x="5899150" y="3544061"/>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90</a:t>
            </a:r>
            <a:endParaRPr sz="1800">
              <a:latin typeface="Calibri"/>
              <a:ea typeface="Calibri"/>
              <a:cs typeface="Calibri"/>
              <a:sym typeface="Calibri"/>
            </a:endParaRPr>
          </a:p>
        </p:txBody>
      </p:sp>
      <p:sp>
        <p:nvSpPr>
          <p:cNvPr id="137" name="Google Shape;137;p6"/>
          <p:cNvSpPr txBox="1"/>
          <p:nvPr/>
        </p:nvSpPr>
        <p:spPr>
          <a:xfrm>
            <a:off x="7918831" y="4109084"/>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300</a:t>
            </a:r>
            <a:endParaRPr sz="1800">
              <a:latin typeface="Calibri"/>
              <a:ea typeface="Calibri"/>
              <a:cs typeface="Calibri"/>
              <a:sym typeface="Calibri"/>
            </a:endParaRPr>
          </a:p>
        </p:txBody>
      </p:sp>
      <p:sp>
        <p:nvSpPr>
          <p:cNvPr id="138" name="Google Shape;138;p6"/>
          <p:cNvSpPr txBox="1"/>
          <p:nvPr/>
        </p:nvSpPr>
        <p:spPr>
          <a:xfrm>
            <a:off x="8013954" y="5242941"/>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280</a:t>
            </a:r>
            <a:endParaRPr sz="1800">
              <a:latin typeface="Calibri"/>
              <a:ea typeface="Calibri"/>
              <a:cs typeface="Calibri"/>
              <a:sym typeface="Calibri"/>
            </a:endParaRPr>
          </a:p>
        </p:txBody>
      </p:sp>
      <p:sp>
        <p:nvSpPr>
          <p:cNvPr id="139" name="Google Shape;139;p6"/>
          <p:cNvSpPr txBox="1"/>
          <p:nvPr/>
        </p:nvSpPr>
        <p:spPr>
          <a:xfrm>
            <a:off x="4650485" y="6007100"/>
            <a:ext cx="7721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F	80</a:t>
            </a:r>
            <a:endParaRPr sz="1800">
              <a:latin typeface="Calibri"/>
              <a:ea typeface="Calibri"/>
              <a:cs typeface="Calibri"/>
              <a:sym typeface="Calibri"/>
            </a:endParaRPr>
          </a:p>
        </p:txBody>
      </p:sp>
      <p:sp>
        <p:nvSpPr>
          <p:cNvPr id="140" name="Google Shape;140;p6"/>
          <p:cNvSpPr txBox="1"/>
          <p:nvPr/>
        </p:nvSpPr>
        <p:spPr>
          <a:xfrm>
            <a:off x="3012694" y="5965037"/>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240</a:t>
            </a:r>
            <a:endParaRPr sz="1800">
              <a:latin typeface="Calibri"/>
              <a:ea typeface="Calibri"/>
              <a:cs typeface="Calibri"/>
              <a:sym typeface="Calibri"/>
            </a:endParaRPr>
          </a:p>
        </p:txBody>
      </p:sp>
      <p:sp>
        <p:nvSpPr>
          <p:cNvPr id="141" name="Google Shape;141;p6"/>
          <p:cNvSpPr txBox="1"/>
          <p:nvPr/>
        </p:nvSpPr>
        <p:spPr>
          <a:xfrm>
            <a:off x="3174619" y="4476369"/>
            <a:ext cx="37401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110</a:t>
            </a:r>
            <a:endParaRPr sz="1800">
              <a:latin typeface="Calibri"/>
              <a:ea typeface="Calibri"/>
              <a:cs typeface="Calibri"/>
              <a:sym typeface="Calibri"/>
            </a:endParaRPr>
          </a:p>
        </p:txBody>
      </p:sp>
      <p:sp>
        <p:nvSpPr>
          <p:cNvPr id="142" name="Google Shape;142;p6"/>
          <p:cNvSpPr txBox="1"/>
          <p:nvPr/>
        </p:nvSpPr>
        <p:spPr>
          <a:xfrm>
            <a:off x="4889372" y="4544059"/>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250</a:t>
            </a:r>
            <a:endParaRPr sz="1800">
              <a:latin typeface="Calibri"/>
              <a:ea typeface="Calibri"/>
              <a:cs typeface="Calibri"/>
              <a:sym typeface="Calibri"/>
            </a:endParaRPr>
          </a:p>
        </p:txBody>
      </p:sp>
      <p:sp>
        <p:nvSpPr>
          <p:cNvPr id="143" name="Google Shape;143;p6"/>
          <p:cNvSpPr txBox="1"/>
          <p:nvPr/>
        </p:nvSpPr>
        <p:spPr>
          <a:xfrm>
            <a:off x="7128129" y="4536694"/>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250</a:t>
            </a:r>
            <a:endParaRPr sz="1800">
              <a:latin typeface="Calibri"/>
              <a:ea typeface="Calibri"/>
              <a:cs typeface="Calibri"/>
              <a:sym typeface="Calibri"/>
            </a:endParaRPr>
          </a:p>
        </p:txBody>
      </p:sp>
      <p:sp>
        <p:nvSpPr>
          <p:cNvPr id="144" name="Google Shape;144;p6"/>
          <p:cNvSpPr txBox="1"/>
          <p:nvPr/>
        </p:nvSpPr>
        <p:spPr>
          <a:xfrm>
            <a:off x="4346575" y="4117085"/>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90</a:t>
            </a:r>
            <a:endParaRPr sz="1800">
              <a:latin typeface="Calibri"/>
              <a:ea typeface="Calibri"/>
              <a:cs typeface="Calibri"/>
              <a:sym typeface="Calibri"/>
            </a:endParaRPr>
          </a:p>
        </p:txBody>
      </p:sp>
      <p:sp>
        <p:nvSpPr>
          <p:cNvPr id="145" name="Google Shape;145;p6"/>
          <p:cNvSpPr txBox="1"/>
          <p:nvPr/>
        </p:nvSpPr>
        <p:spPr>
          <a:xfrm>
            <a:off x="5488685" y="4109084"/>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150</a:t>
            </a:r>
            <a:endParaRPr sz="1800">
              <a:latin typeface="Calibri"/>
              <a:ea typeface="Calibri"/>
              <a:cs typeface="Calibri"/>
              <a:sym typeface="Calibri"/>
            </a:endParaRPr>
          </a:p>
        </p:txBody>
      </p:sp>
      <p:sp>
        <p:nvSpPr>
          <p:cNvPr id="146" name="Google Shape;146;p6"/>
          <p:cNvSpPr txBox="1"/>
          <p:nvPr/>
        </p:nvSpPr>
        <p:spPr>
          <a:xfrm>
            <a:off x="6714870" y="4107560"/>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100</a:t>
            </a:r>
            <a:endParaRPr sz="1800">
              <a:latin typeface="Calibri"/>
              <a:ea typeface="Calibri"/>
              <a:cs typeface="Calibri"/>
              <a:sym typeface="Calibri"/>
            </a:endParaRPr>
          </a:p>
        </p:txBody>
      </p:sp>
      <p:sp>
        <p:nvSpPr>
          <p:cNvPr id="147" name="Google Shape;147;p6"/>
          <p:cNvSpPr txBox="1"/>
          <p:nvPr/>
        </p:nvSpPr>
        <p:spPr>
          <a:xfrm>
            <a:off x="6520053" y="5239258"/>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110</a:t>
            </a:r>
            <a:endParaRPr sz="1800">
              <a:latin typeface="Calibri"/>
              <a:ea typeface="Calibri"/>
              <a:cs typeface="Calibri"/>
              <a:sym typeface="Calibri"/>
            </a:endParaRPr>
          </a:p>
        </p:txBody>
      </p:sp>
      <p:sp>
        <p:nvSpPr>
          <p:cNvPr id="148" name="Google Shape;148;p6"/>
          <p:cNvSpPr txBox="1"/>
          <p:nvPr/>
        </p:nvSpPr>
        <p:spPr>
          <a:xfrm>
            <a:off x="5003672" y="5213350"/>
            <a:ext cx="3733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120</a:t>
            </a:r>
            <a:endParaRPr sz="1800">
              <a:latin typeface="Calibri"/>
              <a:ea typeface="Calibri"/>
              <a:cs typeface="Calibri"/>
              <a:sym typeface="Calibri"/>
            </a:endParaRPr>
          </a:p>
        </p:txBody>
      </p:sp>
      <p:sp>
        <p:nvSpPr>
          <p:cNvPr id="149" name="Google Shape;149;p6"/>
          <p:cNvSpPr txBox="1"/>
          <p:nvPr/>
        </p:nvSpPr>
        <p:spPr>
          <a:xfrm>
            <a:off x="3975608" y="5354218"/>
            <a:ext cx="37401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130</a:t>
            </a:r>
            <a:endParaRPr sz="1800">
              <a:latin typeface="Calibri"/>
              <a:ea typeface="Calibri"/>
              <a:cs typeface="Calibri"/>
              <a:sym typeface="Calibri"/>
            </a:endParaRPr>
          </a:p>
        </p:txBody>
      </p:sp>
      <p:sp>
        <p:nvSpPr>
          <p:cNvPr id="150" name="Google Shape;150;p6"/>
          <p:cNvSpPr txBox="1">
            <a:spLocks noGrp="1"/>
          </p:cNvSpPr>
          <p:nvPr>
            <p:ph type="title"/>
          </p:nvPr>
        </p:nvSpPr>
        <p:spPr>
          <a:xfrm>
            <a:off x="450600" y="208250"/>
            <a:ext cx="47007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Shortest Path Problem</a:t>
            </a:r>
            <a:endParaRPr/>
          </a:p>
        </p:txBody>
      </p:sp>
      <p:pic>
        <p:nvPicPr>
          <p:cNvPr id="151" name="Google Shape;151;p6"/>
          <p:cNvPicPr preferRelativeResize="0"/>
          <p:nvPr/>
        </p:nvPicPr>
        <p:blipFill rotWithShape="1">
          <a:blip r:embed="rId8">
            <a:alphaModFix/>
          </a:blip>
          <a:srcRect/>
          <a:stretch/>
        </p:blipFill>
        <p:spPr>
          <a:xfrm>
            <a:off x="11029774" y="81853"/>
            <a:ext cx="1126686" cy="17679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p:nvPr/>
        </p:nvSpPr>
        <p:spPr>
          <a:xfrm>
            <a:off x="564554" y="1389907"/>
            <a:ext cx="9899100" cy="2598147"/>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dirty="0">
                <a:solidFill>
                  <a:schemeClr val="dk1"/>
                </a:solidFill>
                <a:latin typeface="Calibri"/>
                <a:ea typeface="Calibri"/>
                <a:cs typeface="Calibri"/>
                <a:sym typeface="Calibri"/>
              </a:rPr>
              <a:t>The following network shows in time(mins) train journey between seven stations.</a:t>
            </a:r>
            <a:endParaRPr sz="2400" dirty="0">
              <a:solidFill>
                <a:schemeClr val="dk1"/>
              </a:solidFill>
              <a:latin typeface="Calibri"/>
              <a:ea typeface="Calibri"/>
              <a:cs typeface="Calibri"/>
              <a:sym typeface="Calibri"/>
            </a:endParaRPr>
          </a:p>
          <a:p>
            <a:pPr marL="467359" lvl="0" indent="-454659" algn="l" rtl="0">
              <a:lnSpc>
                <a:spcPct val="100000"/>
              </a:lnSpc>
              <a:spcBef>
                <a:spcPts val="0"/>
              </a:spcBef>
              <a:spcAft>
                <a:spcPts val="0"/>
              </a:spcAft>
              <a:buClr>
                <a:schemeClr val="dk1"/>
              </a:buClr>
              <a:buSzPts val="2400"/>
              <a:buFont typeface="Calibri"/>
              <a:buAutoNum type="alphaLcParenBoth"/>
            </a:pPr>
            <a:r>
              <a:rPr lang="en-US" sz="2400" dirty="0">
                <a:solidFill>
                  <a:schemeClr val="dk1"/>
                </a:solidFill>
                <a:latin typeface="Calibri"/>
                <a:ea typeface="Calibri"/>
                <a:cs typeface="Calibri"/>
                <a:sym typeface="Calibri"/>
              </a:rPr>
              <a:t>Given that	there is no time delay	in passing through a station find the</a:t>
            </a:r>
            <a:endParaRPr sz="2400" dirty="0">
              <a:solidFill>
                <a:schemeClr val="dk1"/>
              </a:solidFill>
              <a:latin typeface="Calibri"/>
              <a:ea typeface="Calibri"/>
              <a:cs typeface="Calibri"/>
              <a:sym typeface="Calibri"/>
            </a:endParaRPr>
          </a:p>
          <a:p>
            <a:pPr marL="469900" lvl="0" indent="0" algn="l" rtl="0">
              <a:lnSpc>
                <a:spcPct val="100000"/>
              </a:lnSpc>
              <a:spcBef>
                <a:spcPts val="0"/>
              </a:spcBef>
              <a:spcAft>
                <a:spcPts val="0"/>
              </a:spcAft>
              <a:buNone/>
            </a:pPr>
            <a:r>
              <a:rPr lang="en-US" sz="2400" dirty="0">
                <a:solidFill>
                  <a:schemeClr val="dk1"/>
                </a:solidFill>
                <a:latin typeface="Calibri"/>
                <a:ea typeface="Calibri"/>
                <a:cs typeface="Calibri"/>
                <a:sym typeface="Calibri"/>
              </a:rPr>
              <a:t>shortest time to travel from A to G.</a:t>
            </a:r>
            <a:endParaRPr sz="2400" dirty="0">
              <a:solidFill>
                <a:schemeClr val="dk1"/>
              </a:solidFill>
              <a:latin typeface="Calibri"/>
              <a:ea typeface="Calibri"/>
              <a:cs typeface="Calibri"/>
              <a:sym typeface="Calibri"/>
            </a:endParaRPr>
          </a:p>
          <a:p>
            <a:pPr marL="466725" marR="5080" lvl="0" indent="-454658" algn="l" rtl="0">
              <a:lnSpc>
                <a:spcPct val="100000"/>
              </a:lnSpc>
              <a:spcBef>
                <a:spcPts val="0"/>
              </a:spcBef>
              <a:spcAft>
                <a:spcPts val="0"/>
              </a:spcAft>
              <a:buClr>
                <a:schemeClr val="dk1"/>
              </a:buClr>
              <a:buSzPts val="2400"/>
              <a:buFont typeface="Calibri"/>
              <a:buAutoNum type="alphaLcParenBoth" startAt="2"/>
            </a:pPr>
            <a:r>
              <a:rPr lang="en-US" sz="2400" dirty="0">
                <a:solidFill>
                  <a:schemeClr val="dk1"/>
                </a:solidFill>
                <a:latin typeface="Calibri"/>
                <a:ea typeface="Calibri"/>
                <a:cs typeface="Calibri"/>
                <a:sym typeface="Calibri"/>
              </a:rPr>
              <a:t>Find the shortest time to travel from A to G if in reality, each time the train passes through a station, excluding A and G an extra 10 minutes is added to the journey time.</a:t>
            </a:r>
            <a:endParaRPr sz="2400" dirty="0">
              <a:solidFill>
                <a:schemeClr val="dk1"/>
              </a:solidFill>
              <a:latin typeface="Calibri"/>
              <a:ea typeface="Calibri"/>
              <a:cs typeface="Calibri"/>
              <a:sym typeface="Calibri"/>
            </a:endParaRPr>
          </a:p>
        </p:txBody>
      </p:sp>
      <p:sp>
        <p:nvSpPr>
          <p:cNvPr id="157" name="Google Shape;157;p7"/>
          <p:cNvSpPr txBox="1"/>
          <p:nvPr/>
        </p:nvSpPr>
        <p:spPr>
          <a:xfrm>
            <a:off x="671009" y="4294509"/>
            <a:ext cx="21705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endParaRPr sz="2400">
              <a:solidFill>
                <a:schemeClr val="dk1"/>
              </a:solidFill>
              <a:latin typeface="Calibri"/>
              <a:ea typeface="Calibri"/>
              <a:cs typeface="Calibri"/>
              <a:sym typeface="Calibri"/>
            </a:endParaRPr>
          </a:p>
        </p:txBody>
      </p:sp>
      <p:grpSp>
        <p:nvGrpSpPr>
          <p:cNvPr id="158" name="Google Shape;158;p7"/>
          <p:cNvGrpSpPr/>
          <p:nvPr/>
        </p:nvGrpSpPr>
        <p:grpSpPr>
          <a:xfrm>
            <a:off x="3184905" y="4286758"/>
            <a:ext cx="6003544" cy="2012187"/>
            <a:chOff x="3184905" y="4286758"/>
            <a:chExt cx="6003544" cy="2012187"/>
          </a:xfrm>
        </p:grpSpPr>
        <p:sp>
          <p:nvSpPr>
            <p:cNvPr id="159" name="Google Shape;159;p7"/>
            <p:cNvSpPr/>
            <p:nvPr/>
          </p:nvSpPr>
          <p:spPr>
            <a:xfrm>
              <a:off x="3209543" y="4343400"/>
              <a:ext cx="5973445" cy="1915795"/>
            </a:xfrm>
            <a:custGeom>
              <a:avLst/>
              <a:gdLst/>
              <a:ahLst/>
              <a:cxnLst/>
              <a:rect l="l" t="t" r="r" b="b"/>
              <a:pathLst>
                <a:path w="5973445" h="1915795" extrusionOk="0">
                  <a:moveTo>
                    <a:pt x="10668" y="943356"/>
                  </a:moveTo>
                  <a:lnTo>
                    <a:pt x="2287143" y="943356"/>
                  </a:lnTo>
                </a:path>
                <a:path w="5973445" h="1915795" extrusionOk="0">
                  <a:moveTo>
                    <a:pt x="0" y="933577"/>
                  </a:moveTo>
                  <a:lnTo>
                    <a:pt x="1066800" y="0"/>
                  </a:lnTo>
                </a:path>
                <a:path w="5973445" h="1915795" extrusionOk="0">
                  <a:moveTo>
                    <a:pt x="1095756" y="0"/>
                  </a:moveTo>
                  <a:lnTo>
                    <a:pt x="2286381" y="943102"/>
                  </a:lnTo>
                </a:path>
                <a:path w="5973445" h="1915795" extrusionOk="0">
                  <a:moveTo>
                    <a:pt x="1095756" y="0"/>
                  </a:moveTo>
                  <a:lnTo>
                    <a:pt x="1133856" y="943102"/>
                  </a:lnTo>
                </a:path>
                <a:path w="5973445" h="1915795" extrusionOk="0">
                  <a:moveTo>
                    <a:pt x="1115568" y="943356"/>
                  </a:moveTo>
                  <a:lnTo>
                    <a:pt x="1363218" y="1914906"/>
                  </a:lnTo>
                </a:path>
                <a:path w="5973445" h="1915795" extrusionOk="0">
                  <a:moveTo>
                    <a:pt x="10668" y="943356"/>
                  </a:moveTo>
                  <a:lnTo>
                    <a:pt x="1363218" y="1914906"/>
                  </a:lnTo>
                </a:path>
                <a:path w="5973445" h="1915795" extrusionOk="0">
                  <a:moveTo>
                    <a:pt x="1362456" y="1915287"/>
                  </a:moveTo>
                  <a:lnTo>
                    <a:pt x="2286381" y="934212"/>
                  </a:lnTo>
                </a:path>
                <a:path w="5973445" h="1915795" extrusionOk="0">
                  <a:moveTo>
                    <a:pt x="1104900" y="0"/>
                  </a:moveTo>
                  <a:lnTo>
                    <a:pt x="4695825" y="0"/>
                  </a:lnTo>
                </a:path>
                <a:path w="5973445" h="1915795" extrusionOk="0">
                  <a:moveTo>
                    <a:pt x="2286000" y="943102"/>
                  </a:moveTo>
                  <a:lnTo>
                    <a:pt x="4695825" y="0"/>
                  </a:lnTo>
                </a:path>
                <a:path w="5973445" h="1915795" extrusionOk="0">
                  <a:moveTo>
                    <a:pt x="1362456" y="1914410"/>
                  </a:moveTo>
                  <a:lnTo>
                    <a:pt x="5924931" y="1153668"/>
                  </a:lnTo>
                </a:path>
                <a:path w="5973445" h="1915795" extrusionOk="0">
                  <a:moveTo>
                    <a:pt x="4696967" y="0"/>
                  </a:moveTo>
                  <a:lnTo>
                    <a:pt x="5973317" y="1153922"/>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60" name="Google Shape;160;p7"/>
            <p:cNvPicPr preferRelativeResize="0"/>
            <p:nvPr/>
          </p:nvPicPr>
          <p:blipFill rotWithShape="1">
            <a:blip r:embed="rId3">
              <a:alphaModFix/>
            </a:blip>
            <a:srcRect/>
            <a:stretch/>
          </p:blipFill>
          <p:spPr>
            <a:xfrm>
              <a:off x="9081261" y="5429758"/>
              <a:ext cx="107188" cy="117855"/>
            </a:xfrm>
            <a:prstGeom prst="rect">
              <a:avLst/>
            </a:prstGeom>
            <a:noFill/>
            <a:ln>
              <a:noFill/>
            </a:ln>
          </p:spPr>
        </p:pic>
        <p:pic>
          <p:nvPicPr>
            <p:cNvPr id="161" name="Google Shape;161;p7"/>
            <p:cNvPicPr preferRelativeResize="0"/>
            <p:nvPr/>
          </p:nvPicPr>
          <p:blipFill rotWithShape="1">
            <a:blip r:embed="rId4">
              <a:alphaModFix/>
            </a:blip>
            <a:srcRect/>
            <a:stretch/>
          </p:blipFill>
          <p:spPr>
            <a:xfrm>
              <a:off x="4298950" y="5230114"/>
              <a:ext cx="108712" cy="116332"/>
            </a:xfrm>
            <a:prstGeom prst="rect">
              <a:avLst/>
            </a:prstGeom>
            <a:noFill/>
            <a:ln>
              <a:noFill/>
            </a:ln>
          </p:spPr>
        </p:pic>
        <p:pic>
          <p:nvPicPr>
            <p:cNvPr id="162" name="Google Shape;162;p7"/>
            <p:cNvPicPr preferRelativeResize="0"/>
            <p:nvPr/>
          </p:nvPicPr>
          <p:blipFill rotWithShape="1">
            <a:blip r:embed="rId5">
              <a:alphaModFix/>
            </a:blip>
            <a:srcRect/>
            <a:stretch/>
          </p:blipFill>
          <p:spPr>
            <a:xfrm>
              <a:off x="4518405" y="6182614"/>
              <a:ext cx="107188" cy="116331"/>
            </a:xfrm>
            <a:prstGeom prst="rect">
              <a:avLst/>
            </a:prstGeom>
            <a:noFill/>
            <a:ln>
              <a:noFill/>
            </a:ln>
          </p:spPr>
        </p:pic>
        <p:pic>
          <p:nvPicPr>
            <p:cNvPr id="163" name="Google Shape;163;p7"/>
            <p:cNvPicPr preferRelativeResize="0"/>
            <p:nvPr/>
          </p:nvPicPr>
          <p:blipFill rotWithShape="1">
            <a:blip r:embed="rId4">
              <a:alphaModFix/>
            </a:blip>
            <a:srcRect/>
            <a:stretch/>
          </p:blipFill>
          <p:spPr>
            <a:xfrm>
              <a:off x="5412994" y="5230114"/>
              <a:ext cx="108711" cy="116332"/>
            </a:xfrm>
            <a:prstGeom prst="rect">
              <a:avLst/>
            </a:prstGeom>
            <a:noFill/>
            <a:ln>
              <a:noFill/>
            </a:ln>
          </p:spPr>
        </p:pic>
        <p:pic>
          <p:nvPicPr>
            <p:cNvPr id="164" name="Google Shape;164;p7"/>
            <p:cNvPicPr preferRelativeResize="0"/>
            <p:nvPr/>
          </p:nvPicPr>
          <p:blipFill rotWithShape="1">
            <a:blip r:embed="rId6">
              <a:alphaModFix/>
            </a:blip>
            <a:srcRect/>
            <a:stretch/>
          </p:blipFill>
          <p:spPr>
            <a:xfrm>
              <a:off x="3184905" y="5230114"/>
              <a:ext cx="107188" cy="116332"/>
            </a:xfrm>
            <a:prstGeom prst="rect">
              <a:avLst/>
            </a:prstGeom>
            <a:noFill/>
            <a:ln>
              <a:noFill/>
            </a:ln>
          </p:spPr>
        </p:pic>
        <p:pic>
          <p:nvPicPr>
            <p:cNvPr id="165" name="Google Shape;165;p7"/>
            <p:cNvPicPr preferRelativeResize="0"/>
            <p:nvPr/>
          </p:nvPicPr>
          <p:blipFill rotWithShape="1">
            <a:blip r:embed="rId3">
              <a:alphaModFix/>
            </a:blip>
            <a:srcRect/>
            <a:stretch/>
          </p:blipFill>
          <p:spPr>
            <a:xfrm>
              <a:off x="4242561" y="4286758"/>
              <a:ext cx="107187" cy="117856"/>
            </a:xfrm>
            <a:prstGeom prst="rect">
              <a:avLst/>
            </a:prstGeom>
            <a:noFill/>
            <a:ln>
              <a:noFill/>
            </a:ln>
          </p:spPr>
        </p:pic>
        <p:pic>
          <p:nvPicPr>
            <p:cNvPr id="166" name="Google Shape;166;p7"/>
            <p:cNvPicPr preferRelativeResize="0"/>
            <p:nvPr/>
          </p:nvPicPr>
          <p:blipFill rotWithShape="1">
            <a:blip r:embed="rId3">
              <a:alphaModFix/>
            </a:blip>
            <a:srcRect/>
            <a:stretch/>
          </p:blipFill>
          <p:spPr>
            <a:xfrm>
              <a:off x="7833105" y="4286758"/>
              <a:ext cx="107188" cy="117856"/>
            </a:xfrm>
            <a:prstGeom prst="rect">
              <a:avLst/>
            </a:prstGeom>
            <a:noFill/>
            <a:ln>
              <a:noFill/>
            </a:ln>
          </p:spPr>
        </p:pic>
      </p:grpSp>
      <p:sp>
        <p:nvSpPr>
          <p:cNvPr id="167" name="Google Shape;167;p7"/>
          <p:cNvSpPr txBox="1"/>
          <p:nvPr/>
        </p:nvSpPr>
        <p:spPr>
          <a:xfrm>
            <a:off x="3298697" y="4657470"/>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30</a:t>
            </a:r>
            <a:endParaRPr sz="1800">
              <a:latin typeface="Calibri"/>
              <a:ea typeface="Calibri"/>
              <a:cs typeface="Calibri"/>
              <a:sym typeface="Calibri"/>
            </a:endParaRPr>
          </a:p>
        </p:txBody>
      </p:sp>
      <p:sp>
        <p:nvSpPr>
          <p:cNvPr id="168" name="Google Shape;168;p7"/>
          <p:cNvSpPr txBox="1"/>
          <p:nvPr/>
        </p:nvSpPr>
        <p:spPr>
          <a:xfrm>
            <a:off x="5980303" y="3964304"/>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65</a:t>
            </a:r>
            <a:endParaRPr sz="1800">
              <a:latin typeface="Calibri"/>
              <a:ea typeface="Calibri"/>
              <a:cs typeface="Calibri"/>
              <a:sym typeface="Calibri"/>
            </a:endParaRPr>
          </a:p>
        </p:txBody>
      </p:sp>
      <p:sp>
        <p:nvSpPr>
          <p:cNvPr id="169" name="Google Shape;169;p7"/>
          <p:cNvSpPr txBox="1"/>
          <p:nvPr/>
        </p:nvSpPr>
        <p:spPr>
          <a:xfrm>
            <a:off x="8747506" y="4754371"/>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20</a:t>
            </a:r>
            <a:endParaRPr sz="1800">
              <a:latin typeface="Calibri"/>
              <a:ea typeface="Calibri"/>
              <a:cs typeface="Calibri"/>
              <a:sym typeface="Calibri"/>
            </a:endParaRPr>
          </a:p>
        </p:txBody>
      </p:sp>
      <p:sp>
        <p:nvSpPr>
          <p:cNvPr id="170" name="Google Shape;170;p7"/>
          <p:cNvSpPr txBox="1"/>
          <p:nvPr/>
        </p:nvSpPr>
        <p:spPr>
          <a:xfrm>
            <a:off x="7270750" y="5890361"/>
            <a:ext cx="25781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60</a:t>
            </a:r>
            <a:endParaRPr sz="1800">
              <a:latin typeface="Calibri"/>
              <a:ea typeface="Calibri"/>
              <a:cs typeface="Calibri"/>
              <a:sym typeface="Calibri"/>
            </a:endParaRPr>
          </a:p>
        </p:txBody>
      </p:sp>
      <p:sp>
        <p:nvSpPr>
          <p:cNvPr id="171" name="Google Shape;171;p7"/>
          <p:cNvSpPr txBox="1"/>
          <p:nvPr/>
        </p:nvSpPr>
        <p:spPr>
          <a:xfrm>
            <a:off x="6584950" y="4573016"/>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25</a:t>
            </a:r>
            <a:endParaRPr sz="1800">
              <a:latin typeface="Calibri"/>
              <a:ea typeface="Calibri"/>
              <a:cs typeface="Calibri"/>
              <a:sym typeface="Calibri"/>
            </a:endParaRPr>
          </a:p>
        </p:txBody>
      </p:sp>
      <p:sp>
        <p:nvSpPr>
          <p:cNvPr id="172" name="Google Shape;172;p7"/>
          <p:cNvSpPr txBox="1"/>
          <p:nvPr/>
        </p:nvSpPr>
        <p:spPr>
          <a:xfrm>
            <a:off x="4965572" y="4490720"/>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50</a:t>
            </a:r>
            <a:endParaRPr sz="1800">
              <a:latin typeface="Calibri"/>
              <a:ea typeface="Calibri"/>
              <a:cs typeface="Calibri"/>
              <a:sym typeface="Calibri"/>
            </a:endParaRPr>
          </a:p>
        </p:txBody>
      </p:sp>
      <p:sp>
        <p:nvSpPr>
          <p:cNvPr id="173" name="Google Shape;173;p7"/>
          <p:cNvSpPr txBox="1"/>
          <p:nvPr/>
        </p:nvSpPr>
        <p:spPr>
          <a:xfrm>
            <a:off x="4698872" y="5026914"/>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30</a:t>
            </a:r>
            <a:endParaRPr sz="1800">
              <a:latin typeface="Calibri"/>
              <a:ea typeface="Calibri"/>
              <a:cs typeface="Calibri"/>
              <a:sym typeface="Calibri"/>
            </a:endParaRPr>
          </a:p>
        </p:txBody>
      </p:sp>
      <p:sp>
        <p:nvSpPr>
          <p:cNvPr id="174" name="Google Shape;174;p7"/>
          <p:cNvSpPr txBox="1"/>
          <p:nvPr/>
        </p:nvSpPr>
        <p:spPr>
          <a:xfrm>
            <a:off x="4089272" y="4573016"/>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35</a:t>
            </a:r>
            <a:endParaRPr sz="1800">
              <a:latin typeface="Calibri"/>
              <a:ea typeface="Calibri"/>
              <a:cs typeface="Calibri"/>
              <a:sym typeface="Calibri"/>
            </a:endParaRPr>
          </a:p>
        </p:txBody>
      </p:sp>
      <p:sp>
        <p:nvSpPr>
          <p:cNvPr id="175" name="Google Shape;175;p7"/>
          <p:cNvSpPr txBox="1"/>
          <p:nvPr/>
        </p:nvSpPr>
        <p:spPr>
          <a:xfrm>
            <a:off x="3822572" y="4951857"/>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35</a:t>
            </a:r>
            <a:endParaRPr sz="1800">
              <a:latin typeface="Calibri"/>
              <a:ea typeface="Calibri"/>
              <a:cs typeface="Calibri"/>
              <a:sym typeface="Calibri"/>
            </a:endParaRPr>
          </a:p>
        </p:txBody>
      </p:sp>
      <p:sp>
        <p:nvSpPr>
          <p:cNvPr id="176" name="Google Shape;176;p7"/>
          <p:cNvSpPr txBox="1"/>
          <p:nvPr/>
        </p:nvSpPr>
        <p:spPr>
          <a:xfrm>
            <a:off x="5260975" y="5559349"/>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35</a:t>
            </a:r>
            <a:endParaRPr sz="1800">
              <a:latin typeface="Calibri"/>
              <a:ea typeface="Calibri"/>
              <a:cs typeface="Calibri"/>
              <a:sym typeface="Calibri"/>
            </a:endParaRPr>
          </a:p>
        </p:txBody>
      </p:sp>
      <p:sp>
        <p:nvSpPr>
          <p:cNvPr id="177" name="Google Shape;177;p7"/>
          <p:cNvSpPr txBox="1"/>
          <p:nvPr/>
        </p:nvSpPr>
        <p:spPr>
          <a:xfrm>
            <a:off x="3793997" y="5743752"/>
            <a:ext cx="25717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75</a:t>
            </a:r>
            <a:endParaRPr sz="1800">
              <a:latin typeface="Calibri"/>
              <a:ea typeface="Calibri"/>
              <a:cs typeface="Calibri"/>
              <a:sym typeface="Calibri"/>
            </a:endParaRPr>
          </a:p>
        </p:txBody>
      </p:sp>
      <p:sp>
        <p:nvSpPr>
          <p:cNvPr id="178" name="Google Shape;178;p7"/>
          <p:cNvSpPr txBox="1"/>
          <p:nvPr/>
        </p:nvSpPr>
        <p:spPr>
          <a:xfrm>
            <a:off x="2841498" y="5123815"/>
            <a:ext cx="15811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A</a:t>
            </a:r>
            <a:endParaRPr sz="1800">
              <a:latin typeface="Calibri"/>
              <a:ea typeface="Calibri"/>
              <a:cs typeface="Calibri"/>
              <a:sym typeface="Calibri"/>
            </a:endParaRPr>
          </a:p>
        </p:txBody>
      </p:sp>
      <p:sp>
        <p:nvSpPr>
          <p:cNvPr id="179" name="Google Shape;179;p7"/>
          <p:cNvSpPr txBox="1"/>
          <p:nvPr/>
        </p:nvSpPr>
        <p:spPr>
          <a:xfrm>
            <a:off x="9404731" y="5396280"/>
            <a:ext cx="17018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G</a:t>
            </a:r>
            <a:endParaRPr sz="1800">
              <a:latin typeface="Calibri"/>
              <a:ea typeface="Calibri"/>
              <a:cs typeface="Calibri"/>
              <a:sym typeface="Calibri"/>
            </a:endParaRPr>
          </a:p>
        </p:txBody>
      </p:sp>
      <p:sp>
        <p:nvSpPr>
          <p:cNvPr id="180" name="Google Shape;180;p7"/>
          <p:cNvSpPr txBox="1"/>
          <p:nvPr/>
        </p:nvSpPr>
        <p:spPr>
          <a:xfrm>
            <a:off x="4317872" y="3994784"/>
            <a:ext cx="1498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B</a:t>
            </a:r>
            <a:endParaRPr sz="1800">
              <a:latin typeface="Calibri"/>
              <a:ea typeface="Calibri"/>
              <a:cs typeface="Calibri"/>
              <a:sym typeface="Calibri"/>
            </a:endParaRPr>
          </a:p>
        </p:txBody>
      </p:sp>
      <p:sp>
        <p:nvSpPr>
          <p:cNvPr id="181" name="Google Shape;181;p7"/>
          <p:cNvSpPr txBox="1"/>
          <p:nvPr/>
        </p:nvSpPr>
        <p:spPr>
          <a:xfrm>
            <a:off x="7956931" y="4060952"/>
            <a:ext cx="13081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F</a:t>
            </a:r>
            <a:endParaRPr sz="1800">
              <a:latin typeface="Calibri"/>
              <a:ea typeface="Calibri"/>
              <a:cs typeface="Calibri"/>
              <a:sym typeface="Calibri"/>
            </a:endParaRPr>
          </a:p>
        </p:txBody>
      </p:sp>
      <p:sp>
        <p:nvSpPr>
          <p:cNvPr id="182" name="Google Shape;182;p7"/>
          <p:cNvSpPr txBox="1"/>
          <p:nvPr/>
        </p:nvSpPr>
        <p:spPr>
          <a:xfrm>
            <a:off x="4412996" y="5264277"/>
            <a:ext cx="257175" cy="514984"/>
          </a:xfrm>
          <a:prstGeom prst="rect">
            <a:avLst/>
          </a:prstGeom>
          <a:noFill/>
          <a:ln>
            <a:noFill/>
          </a:ln>
        </p:spPr>
        <p:txBody>
          <a:bodyPr spcFirstLastPara="1" wrap="square" lIns="0" tIns="71750" rIns="0" bIns="0" anchor="t" anchorCtr="0">
            <a:spAutoFit/>
          </a:bodyPr>
          <a:lstStyle/>
          <a:p>
            <a:pPr marL="12700" marR="5080" lvl="0" indent="9525" algn="l" rtl="0">
              <a:lnSpc>
                <a:spcPct val="78300"/>
              </a:lnSpc>
              <a:spcBef>
                <a:spcPts val="0"/>
              </a:spcBef>
              <a:spcAft>
                <a:spcPts val="0"/>
              </a:spcAft>
              <a:buNone/>
            </a:pPr>
            <a:r>
              <a:rPr lang="en-US" sz="1800">
                <a:latin typeface="Calibri"/>
                <a:ea typeface="Calibri"/>
                <a:cs typeface="Calibri"/>
                <a:sym typeface="Calibri"/>
              </a:rPr>
              <a:t>D 40</a:t>
            </a:r>
            <a:endParaRPr sz="1800">
              <a:latin typeface="Calibri"/>
              <a:ea typeface="Calibri"/>
              <a:cs typeface="Calibri"/>
              <a:sym typeface="Calibri"/>
            </a:endParaRPr>
          </a:p>
        </p:txBody>
      </p:sp>
      <p:sp>
        <p:nvSpPr>
          <p:cNvPr id="183" name="Google Shape;183;p7"/>
          <p:cNvSpPr txBox="1"/>
          <p:nvPr/>
        </p:nvSpPr>
        <p:spPr>
          <a:xfrm>
            <a:off x="4403597" y="6393586"/>
            <a:ext cx="14732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C</a:t>
            </a:r>
            <a:endParaRPr sz="1800">
              <a:latin typeface="Calibri"/>
              <a:ea typeface="Calibri"/>
              <a:cs typeface="Calibri"/>
              <a:sym typeface="Calibri"/>
            </a:endParaRPr>
          </a:p>
        </p:txBody>
      </p:sp>
      <p:sp>
        <p:nvSpPr>
          <p:cNvPr id="184" name="Google Shape;184;p7"/>
          <p:cNvSpPr txBox="1"/>
          <p:nvPr/>
        </p:nvSpPr>
        <p:spPr>
          <a:xfrm>
            <a:off x="5546852" y="5252466"/>
            <a:ext cx="137160"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a:latin typeface="Calibri"/>
                <a:ea typeface="Calibri"/>
                <a:cs typeface="Calibri"/>
                <a:sym typeface="Calibri"/>
              </a:rPr>
              <a:t>E</a:t>
            </a:r>
            <a:endParaRPr sz="1800">
              <a:latin typeface="Calibri"/>
              <a:ea typeface="Calibri"/>
              <a:cs typeface="Calibri"/>
              <a:sym typeface="Calibri"/>
            </a:endParaRPr>
          </a:p>
        </p:txBody>
      </p:sp>
      <p:sp>
        <p:nvSpPr>
          <p:cNvPr id="185" name="Google Shape;185;p7"/>
          <p:cNvSpPr txBox="1">
            <a:spLocks noGrp="1"/>
          </p:cNvSpPr>
          <p:nvPr>
            <p:ph type="title"/>
          </p:nvPr>
        </p:nvSpPr>
        <p:spPr>
          <a:xfrm>
            <a:off x="450600" y="208250"/>
            <a:ext cx="45768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Shortest Path Problem</a:t>
            </a:r>
            <a:endParaRPr/>
          </a:p>
        </p:txBody>
      </p:sp>
      <p:pic>
        <p:nvPicPr>
          <p:cNvPr id="186" name="Google Shape;186;p7"/>
          <p:cNvPicPr preferRelativeResize="0"/>
          <p:nvPr/>
        </p:nvPicPr>
        <p:blipFill rotWithShape="1">
          <a:blip r:embed="rId7">
            <a:alphaModFix/>
          </a:blip>
          <a:srcRect/>
          <a:stretch/>
        </p:blipFill>
        <p:spPr>
          <a:xfrm>
            <a:off x="11029774" y="81853"/>
            <a:ext cx="1126686" cy="17679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2"/>
        <p:cNvGrpSpPr/>
        <p:nvPr/>
      </p:nvGrpSpPr>
      <p:grpSpPr>
        <a:xfrm>
          <a:off x="0" y="0"/>
          <a:ext cx="0" cy="0"/>
          <a:chOff x="0" y="0"/>
          <a:chExt cx="0" cy="0"/>
        </a:xfrm>
      </p:grpSpPr>
      <p:sp>
        <p:nvSpPr>
          <p:cNvPr id="53" name="Google Shape;53;p2"/>
          <p:cNvSpPr txBox="1">
            <a:spLocks noGrp="1"/>
          </p:cNvSpPr>
          <p:nvPr>
            <p:ph type="title"/>
          </p:nvPr>
        </p:nvSpPr>
        <p:spPr>
          <a:xfrm>
            <a:off x="155244" y="1853895"/>
            <a:ext cx="9598356"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solidFill>
                  <a:srgbClr val="000000"/>
                </a:solidFill>
              </a:rPr>
              <a:t>GRAPH THEORY AND ITS APPLICATIONS</a:t>
            </a:r>
            <a:endParaRPr sz="3600" dirty="0"/>
          </a:p>
        </p:txBody>
      </p:sp>
      <p:sp>
        <p:nvSpPr>
          <p:cNvPr id="54" name="Google Shape;54;p2"/>
          <p:cNvSpPr txBox="1"/>
          <p:nvPr/>
        </p:nvSpPr>
        <p:spPr>
          <a:xfrm>
            <a:off x="677672" y="2893567"/>
            <a:ext cx="363601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b="1">
                <a:solidFill>
                  <a:srgbClr val="2E5496"/>
                </a:solidFill>
                <a:latin typeface="Calibri"/>
                <a:ea typeface="Calibri"/>
                <a:cs typeface="Calibri"/>
                <a:sym typeface="Calibri"/>
              </a:rPr>
              <a:t>Graph Applications</a:t>
            </a:r>
            <a:endParaRPr sz="3600">
              <a:latin typeface="Calibri"/>
              <a:ea typeface="Calibri"/>
              <a:cs typeface="Calibri"/>
              <a:sym typeface="Calibri"/>
            </a:endParaRPr>
          </a:p>
        </p:txBody>
      </p:sp>
      <p:sp>
        <p:nvSpPr>
          <p:cNvPr id="55" name="Google Shape;55;p2"/>
          <p:cNvSpPr txBox="1"/>
          <p:nvPr/>
        </p:nvSpPr>
        <p:spPr>
          <a:xfrm>
            <a:off x="677672" y="5462566"/>
            <a:ext cx="4995545" cy="773430"/>
          </a:xfrm>
          <a:prstGeom prst="rect">
            <a:avLst/>
          </a:prstGeom>
          <a:noFill/>
          <a:ln>
            <a:noFill/>
          </a:ln>
        </p:spPr>
        <p:txBody>
          <a:bodyPr spcFirstLastPara="1" wrap="square" lIns="0" tIns="53975" rIns="0" bIns="0" anchor="t" anchorCtr="0">
            <a:spAutoFit/>
          </a:bodyPr>
          <a:lstStyle/>
          <a:p>
            <a:pPr marL="12700" lvl="0" indent="0" algn="l" rtl="0">
              <a:lnSpc>
                <a:spcPct val="100000"/>
              </a:lnSpc>
              <a:spcBef>
                <a:spcPts val="0"/>
              </a:spcBef>
              <a:spcAft>
                <a:spcPts val="0"/>
              </a:spcAft>
              <a:buNone/>
            </a:pPr>
            <a:r>
              <a:rPr lang="en-IN" sz="2400" b="1" dirty="0" err="1">
                <a:latin typeface="Calibri"/>
                <a:ea typeface="Calibri"/>
                <a:cs typeface="Calibri"/>
                <a:sym typeface="Calibri"/>
              </a:rPr>
              <a:t>Dr.</a:t>
            </a:r>
            <a:r>
              <a:rPr lang="en-IN" sz="2400" b="1" dirty="0">
                <a:latin typeface="Calibri"/>
                <a:ea typeface="Calibri"/>
                <a:cs typeface="Calibri"/>
                <a:sym typeface="Calibri"/>
              </a:rPr>
              <a:t> Arti Arya</a:t>
            </a:r>
            <a:endParaRPr sz="2400" dirty="0">
              <a:latin typeface="Calibri"/>
              <a:ea typeface="Calibri"/>
              <a:cs typeface="Calibri"/>
              <a:sym typeface="Calibri"/>
            </a:endParaRPr>
          </a:p>
          <a:p>
            <a:pPr marL="12700" lvl="0" indent="0" algn="l" rtl="0">
              <a:lnSpc>
                <a:spcPct val="100000"/>
              </a:lnSpc>
              <a:spcBef>
                <a:spcPts val="280"/>
              </a:spcBef>
              <a:spcAft>
                <a:spcPts val="0"/>
              </a:spcAft>
              <a:buNone/>
            </a:pPr>
            <a:r>
              <a:rPr lang="en-US" sz="2000" dirty="0">
                <a:latin typeface="Calibri"/>
                <a:ea typeface="Calibri"/>
                <a:cs typeface="Calibri"/>
                <a:sym typeface="Calibri"/>
              </a:rPr>
              <a:t>Department of Computer Science &amp; Engineering</a:t>
            </a:r>
            <a:endParaRPr sz="2000" dirty="0">
              <a:latin typeface="Calibri"/>
              <a:ea typeface="Calibri"/>
              <a:cs typeface="Calibri"/>
              <a:sym typeface="Calibri"/>
            </a:endParaRPr>
          </a:p>
        </p:txBody>
      </p:sp>
      <p:sp>
        <p:nvSpPr>
          <p:cNvPr id="56" name="Google Shape;56;p2"/>
          <p:cNvSpPr/>
          <p:nvPr/>
        </p:nvSpPr>
        <p:spPr>
          <a:xfrm>
            <a:off x="313944" y="5489447"/>
            <a:ext cx="1066800"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F4B083"/>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7" name="Google Shape;57;p2"/>
          <p:cNvSpPr/>
          <p:nvPr/>
        </p:nvSpPr>
        <p:spPr>
          <a:xfrm>
            <a:off x="761" y="2597657"/>
            <a:ext cx="7904480" cy="68580"/>
          </a:xfrm>
          <a:custGeom>
            <a:avLst/>
            <a:gdLst/>
            <a:ahLst/>
            <a:cxnLst/>
            <a:rect l="l" t="t" r="r" b="b"/>
            <a:pathLst>
              <a:path w="7904480" h="68580" extrusionOk="0">
                <a:moveTo>
                  <a:pt x="0" y="68579"/>
                </a:moveTo>
                <a:lnTo>
                  <a:pt x="7904099" y="0"/>
                </a:lnTo>
              </a:path>
            </a:pathLst>
          </a:custGeom>
          <a:noFill/>
          <a:ln w="38100" cap="flat" cmpd="sng">
            <a:solidFill>
              <a:srgbClr val="DFA167"/>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58" name="Google Shape;58;p2"/>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8"/>
          <p:cNvPicPr preferRelativeResize="0"/>
          <p:nvPr/>
        </p:nvPicPr>
        <p:blipFill rotWithShape="1">
          <a:blip r:embed="rId3">
            <a:alphaModFix/>
          </a:blip>
          <a:srcRect/>
          <a:stretch/>
        </p:blipFill>
        <p:spPr>
          <a:xfrm>
            <a:off x="935898" y="1868423"/>
            <a:ext cx="7058089" cy="3816066"/>
          </a:xfrm>
          <a:prstGeom prst="rect">
            <a:avLst/>
          </a:prstGeom>
          <a:noFill/>
          <a:ln>
            <a:noFill/>
          </a:ln>
        </p:spPr>
      </p:pic>
      <p:sp>
        <p:nvSpPr>
          <p:cNvPr id="192" name="Google Shape;192;p8"/>
          <p:cNvSpPr txBox="1">
            <a:spLocks noGrp="1"/>
          </p:cNvSpPr>
          <p:nvPr>
            <p:ph type="title"/>
          </p:nvPr>
        </p:nvSpPr>
        <p:spPr>
          <a:xfrm>
            <a:off x="450600" y="208250"/>
            <a:ext cx="44169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Shortest Path Problem</a:t>
            </a:r>
            <a:endParaRPr/>
          </a:p>
        </p:txBody>
      </p:sp>
      <p:pic>
        <p:nvPicPr>
          <p:cNvPr id="193" name="Google Shape;193;p8"/>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9"/>
          <p:cNvPicPr preferRelativeResize="0"/>
          <p:nvPr/>
        </p:nvPicPr>
        <p:blipFill rotWithShape="1">
          <a:blip r:embed="rId3">
            <a:alphaModFix/>
          </a:blip>
          <a:srcRect/>
          <a:stretch/>
        </p:blipFill>
        <p:spPr>
          <a:xfrm>
            <a:off x="1351788" y="1327416"/>
            <a:ext cx="8363125" cy="5530581"/>
          </a:xfrm>
          <a:prstGeom prst="rect">
            <a:avLst/>
          </a:prstGeom>
          <a:noFill/>
          <a:ln>
            <a:noFill/>
          </a:ln>
        </p:spPr>
      </p:pic>
      <p:sp>
        <p:nvSpPr>
          <p:cNvPr id="199" name="Google Shape;199;p9"/>
          <p:cNvSpPr txBox="1">
            <a:spLocks noGrp="1"/>
          </p:cNvSpPr>
          <p:nvPr>
            <p:ph type="title"/>
          </p:nvPr>
        </p:nvSpPr>
        <p:spPr>
          <a:xfrm>
            <a:off x="450600" y="208250"/>
            <a:ext cx="46347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a:t>Graph Theory and its Applications </a:t>
            </a:r>
            <a:r>
              <a:rPr lang="en-US">
                <a:solidFill>
                  <a:srgbClr val="C55A11"/>
                </a:solidFill>
              </a:rPr>
              <a:t>Shortest Path Problem</a:t>
            </a:r>
            <a:endParaRPr/>
          </a:p>
        </p:txBody>
      </p:sp>
      <p:pic>
        <p:nvPicPr>
          <p:cNvPr id="200" name="Google Shape;200;p9"/>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0"/>
          <p:cNvSpPr txBox="1"/>
          <p:nvPr/>
        </p:nvSpPr>
        <p:spPr>
          <a:xfrm>
            <a:off x="440842" y="231986"/>
            <a:ext cx="10183615" cy="5256937"/>
          </a:xfrm>
          <a:prstGeom prst="rect">
            <a:avLst/>
          </a:prstGeom>
          <a:noFill/>
          <a:ln>
            <a:noFill/>
          </a:ln>
        </p:spPr>
        <p:txBody>
          <a:bodyPr spcFirstLastPara="1" wrap="square" lIns="0" tIns="12050" rIns="0" bIns="0" anchor="t" anchorCtr="0">
            <a:spAutoFit/>
          </a:bodyPr>
          <a:lstStyle/>
          <a:p>
            <a:pPr marL="22225" marR="5461635" lvl="0" indent="20955" algn="just"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2225" marR="5461635" lvl="0" indent="20955" algn="just" rtl="0">
              <a:lnSpc>
                <a:spcPct val="109300"/>
              </a:lnSpc>
              <a:spcBef>
                <a:spcPts val="0"/>
              </a:spcBef>
              <a:spcAft>
                <a:spcPts val="0"/>
              </a:spcAft>
              <a:buNone/>
            </a:pPr>
            <a:r>
              <a:rPr lang="en-IN" sz="2400" b="1" dirty="0">
                <a:solidFill>
                  <a:schemeClr val="accent6">
                    <a:lumMod val="75000"/>
                  </a:schemeClr>
                </a:solidFill>
                <a:latin typeface="Calibri"/>
                <a:ea typeface="Calibri"/>
                <a:cs typeface="Calibri"/>
                <a:sym typeface="Calibri"/>
              </a:rPr>
              <a:t>Bellman Ford Algorithm</a:t>
            </a:r>
            <a:endParaRPr sz="2400" dirty="0">
              <a:solidFill>
                <a:schemeClr val="accent6">
                  <a:lumMod val="75000"/>
                </a:schemeClr>
              </a:solidFill>
              <a:latin typeface="Calibri"/>
              <a:ea typeface="Calibri"/>
              <a:cs typeface="Calibri"/>
              <a:sym typeface="Calibri"/>
            </a:endParaRPr>
          </a:p>
          <a:p>
            <a:pPr marL="12700" marR="5080" lvl="0" indent="0" algn="just" rtl="0">
              <a:lnSpc>
                <a:spcPct val="100000"/>
              </a:lnSpc>
              <a:spcBef>
                <a:spcPts val="2885"/>
              </a:spcBef>
              <a:spcAft>
                <a:spcPts val="0"/>
              </a:spcAft>
              <a:buNone/>
            </a:pPr>
            <a:r>
              <a:rPr lang="en-US" sz="2400" dirty="0">
                <a:solidFill>
                  <a:schemeClr val="dk1"/>
                </a:solidFill>
                <a:latin typeface="Calibri"/>
                <a:ea typeface="Calibri"/>
                <a:cs typeface="Calibri"/>
                <a:sym typeface="Calibri"/>
              </a:rPr>
              <a:t>The </a:t>
            </a:r>
            <a:r>
              <a:rPr lang="en-US" sz="2400" b="1" dirty="0">
                <a:solidFill>
                  <a:schemeClr val="dk1"/>
                </a:solidFill>
                <a:latin typeface="Calibri"/>
                <a:ea typeface="Calibri"/>
                <a:cs typeface="Calibri"/>
                <a:sym typeface="Calibri"/>
              </a:rPr>
              <a:t>Bellman-Ford algorithm </a:t>
            </a:r>
            <a:r>
              <a:rPr lang="en-US" sz="2400" dirty="0">
                <a:solidFill>
                  <a:schemeClr val="dk1"/>
                </a:solidFill>
                <a:latin typeface="Calibri"/>
                <a:ea typeface="Calibri"/>
                <a:cs typeface="Calibri"/>
                <a:sym typeface="Calibri"/>
              </a:rPr>
              <a:t>is an extension of Dijkstra’s algorithm which calculates the shortest distance from the source point to all of the vertices. While Dijkstra’s algorithm just works for edges with </a:t>
            </a:r>
            <a:r>
              <a:rPr lang="en-US" sz="2400" dirty="0">
                <a:solidFill>
                  <a:srgbClr val="FF0066"/>
                </a:solidFill>
                <a:latin typeface="Calibri"/>
                <a:ea typeface="Calibri"/>
                <a:cs typeface="Calibri"/>
                <a:sym typeface="Calibri"/>
              </a:rPr>
              <a:t>positive distances, the Bellman-Ford algorithm works for </a:t>
            </a:r>
            <a:r>
              <a:rPr lang="en-US" sz="2400" b="1" dirty="0">
                <a:solidFill>
                  <a:srgbClr val="FF0066"/>
                </a:solidFill>
                <a:latin typeface="Calibri"/>
                <a:ea typeface="Calibri"/>
                <a:cs typeface="Calibri"/>
                <a:sym typeface="Calibri"/>
              </a:rPr>
              <a:t>negative distances </a:t>
            </a:r>
            <a:r>
              <a:rPr lang="en-US" sz="2400" dirty="0">
                <a:solidFill>
                  <a:srgbClr val="FF0066"/>
                </a:solidFill>
                <a:latin typeface="Calibri"/>
                <a:ea typeface="Calibri"/>
                <a:cs typeface="Calibri"/>
                <a:sym typeface="Calibri"/>
              </a:rPr>
              <a:t>as well.</a:t>
            </a:r>
            <a:endParaRPr sz="2400" dirty="0">
              <a:solidFill>
                <a:srgbClr val="FF0066"/>
              </a:solidFill>
              <a:latin typeface="Calibri"/>
              <a:ea typeface="Calibri"/>
              <a:cs typeface="Calibri"/>
              <a:sym typeface="Calibri"/>
            </a:endParaRPr>
          </a:p>
          <a:p>
            <a:pPr marL="12700" lvl="0" indent="0" algn="l" rtl="0">
              <a:lnSpc>
                <a:spcPct val="100000"/>
              </a:lnSpc>
              <a:spcBef>
                <a:spcPts val="2880"/>
              </a:spcBef>
              <a:spcAft>
                <a:spcPts val="0"/>
              </a:spcAft>
              <a:buNone/>
            </a:pPr>
            <a:r>
              <a:rPr lang="en-US" sz="2400" b="1" dirty="0">
                <a:solidFill>
                  <a:schemeClr val="dk1"/>
                </a:solidFill>
                <a:latin typeface="Calibri"/>
                <a:ea typeface="Calibri"/>
                <a:cs typeface="Calibri"/>
                <a:sym typeface="Calibri"/>
              </a:rPr>
              <a:t>Applications:</a:t>
            </a:r>
            <a:endParaRPr sz="2400" dirty="0">
              <a:solidFill>
                <a:schemeClr val="dk1"/>
              </a:solidFill>
              <a:latin typeface="Calibri"/>
              <a:ea typeface="Calibri"/>
              <a:cs typeface="Calibri"/>
              <a:sym typeface="Calibri"/>
            </a:endParaRPr>
          </a:p>
          <a:p>
            <a:pPr marL="12700" lvl="0" indent="0" algn="l" rtl="0">
              <a:lnSpc>
                <a:spcPct val="100000"/>
              </a:lnSpc>
              <a:spcBef>
                <a:spcPts val="2880"/>
              </a:spcBef>
              <a:spcAft>
                <a:spcPts val="0"/>
              </a:spcAft>
              <a:buNone/>
            </a:pPr>
            <a:r>
              <a:rPr lang="en-US" sz="2400" dirty="0">
                <a:solidFill>
                  <a:schemeClr val="dk1"/>
                </a:solidFill>
                <a:latin typeface="Calibri"/>
                <a:ea typeface="Calibri"/>
                <a:cs typeface="Calibri"/>
                <a:sym typeface="Calibri"/>
              </a:rPr>
              <a:t>The Bellman-Ford algorithm has several real-world use cases, including:</a:t>
            </a:r>
            <a:endParaRPr sz="2400" dirty="0">
              <a:solidFill>
                <a:schemeClr val="dk1"/>
              </a:solidFill>
              <a:latin typeface="Calibri"/>
              <a:ea typeface="Calibri"/>
              <a:cs typeface="Calibri"/>
              <a:sym typeface="Calibri"/>
            </a:endParaRPr>
          </a:p>
          <a:p>
            <a:pPr marL="354965" lvl="0" indent="-342265" algn="l" rtl="0">
              <a:lnSpc>
                <a:spcPct val="100000"/>
              </a:lnSpc>
              <a:spcBef>
                <a:spcPts val="5"/>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Finding negative weight cycles.</a:t>
            </a:r>
            <a:endParaRPr sz="2400" dirty="0">
              <a:solidFill>
                <a:schemeClr val="dk1"/>
              </a:solidFill>
              <a:latin typeface="Calibri"/>
              <a:ea typeface="Calibri"/>
              <a:cs typeface="Calibri"/>
              <a:sym typeface="Calibri"/>
            </a:endParaRPr>
          </a:p>
          <a:p>
            <a:pPr marL="354965" lvl="0" indent="-342265"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Calculating the smallest possible heat gain/loss in a chemical reaction.</a:t>
            </a:r>
            <a:endParaRPr sz="2400" dirty="0">
              <a:solidFill>
                <a:schemeClr val="dk1"/>
              </a:solidFill>
              <a:latin typeface="Calibri"/>
              <a:ea typeface="Calibri"/>
              <a:cs typeface="Calibri"/>
              <a:sym typeface="Calibri"/>
            </a:endParaRPr>
          </a:p>
          <a:p>
            <a:pPr marL="354965" lvl="0" indent="-342265"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Finding the most efficient way to convert currencies.</a:t>
            </a:r>
            <a:endParaRPr sz="2400" dirty="0">
              <a:solidFill>
                <a:schemeClr val="dk1"/>
              </a:solidFill>
              <a:latin typeface="Calibri"/>
              <a:ea typeface="Calibri"/>
              <a:cs typeface="Calibri"/>
              <a:sym typeface="Calibri"/>
            </a:endParaRPr>
          </a:p>
        </p:txBody>
      </p:sp>
      <p:pic>
        <p:nvPicPr>
          <p:cNvPr id="206" name="Google Shape;206;p10"/>
          <p:cNvPicPr preferRelativeResize="0"/>
          <p:nvPr/>
        </p:nvPicPr>
        <p:blipFill rotWithShape="1">
          <a:blip r:embed="rId3">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5CA9AC1-9AC1-CC1F-6C3D-E702D160CA43}"/>
                  </a:ext>
                </a:extLst>
              </p14:cNvPr>
              <p14:cNvContentPartPr/>
              <p14:nvPr/>
            </p14:nvContentPartPr>
            <p14:xfrm>
              <a:off x="640080" y="144720"/>
              <a:ext cx="9489600" cy="4615200"/>
            </p14:xfrm>
          </p:contentPart>
        </mc:Choice>
        <mc:Fallback xmlns="">
          <p:pic>
            <p:nvPicPr>
              <p:cNvPr id="2" name="Ink 1">
                <a:extLst>
                  <a:ext uri="{FF2B5EF4-FFF2-40B4-BE49-F238E27FC236}">
                    <a16:creationId xmlns:a16="http://schemas.microsoft.com/office/drawing/2014/main" id="{B5CA9AC1-9AC1-CC1F-6C3D-E702D160CA43}"/>
                  </a:ext>
                </a:extLst>
              </p:cNvPr>
              <p:cNvPicPr/>
              <p:nvPr/>
            </p:nvPicPr>
            <p:blipFill>
              <a:blip r:embed="rId5"/>
              <a:stretch>
                <a:fillRect/>
              </a:stretch>
            </p:blipFill>
            <p:spPr>
              <a:xfrm>
                <a:off x="630720" y="135360"/>
                <a:ext cx="9508320" cy="463392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6"/>
          <p:cNvSpPr txBox="1"/>
          <p:nvPr/>
        </p:nvSpPr>
        <p:spPr>
          <a:xfrm>
            <a:off x="440849" y="231975"/>
            <a:ext cx="10782322" cy="1607220"/>
          </a:xfrm>
          <a:prstGeom prst="rect">
            <a:avLst/>
          </a:prstGeom>
          <a:noFill/>
          <a:ln>
            <a:noFill/>
          </a:ln>
        </p:spPr>
        <p:txBody>
          <a:bodyPr spcFirstLastPara="1" wrap="square" lIns="0" tIns="12050" rIns="0" bIns="0" anchor="t" anchorCtr="0">
            <a:spAutoFit/>
          </a:bodyPr>
          <a:lstStyle/>
          <a:p>
            <a:pPr marL="22225" marR="5814060" indent="20955" algn="just">
              <a:lnSpc>
                <a:spcPct val="109300"/>
              </a:lnSpc>
            </a:pPr>
            <a:r>
              <a:rPr lang="en-US" sz="2400" b="1" dirty="0">
                <a:solidFill>
                  <a:srgbClr val="2E5496"/>
                </a:solidFill>
                <a:latin typeface="Calibri"/>
                <a:ea typeface="Calibri"/>
                <a:cs typeface="Calibri"/>
                <a:sym typeface="Calibri"/>
              </a:rPr>
              <a:t>Graph Theory and its Applications </a:t>
            </a:r>
          </a:p>
          <a:p>
            <a:pPr marL="22225" marR="5814060" indent="20955" algn="just">
              <a:lnSpc>
                <a:spcPct val="109300"/>
              </a:lnSpc>
            </a:pPr>
            <a:r>
              <a:rPr lang="en-IN" sz="2400" b="1" dirty="0">
                <a:solidFill>
                  <a:schemeClr val="accent6">
                    <a:lumMod val="75000"/>
                  </a:schemeClr>
                </a:solidFill>
                <a:latin typeface="Calibri"/>
                <a:ea typeface="Calibri"/>
                <a:cs typeface="Calibri"/>
                <a:sym typeface="Calibri"/>
              </a:rPr>
              <a:t>Bellman Ford Algorithm</a:t>
            </a:r>
            <a:endParaRPr lang="en-IN" sz="2400" dirty="0">
              <a:solidFill>
                <a:schemeClr val="accent6">
                  <a:lumMod val="75000"/>
                </a:schemeClr>
              </a:solidFill>
              <a:latin typeface="Calibri"/>
              <a:ea typeface="Calibri"/>
              <a:cs typeface="Calibri"/>
              <a:sym typeface="Calibri"/>
            </a:endParaRPr>
          </a:p>
          <a:p>
            <a:pPr marL="0" lvl="0" indent="0" algn="l" rtl="0">
              <a:lnSpc>
                <a:spcPct val="100000"/>
              </a:lnSpc>
              <a:spcBef>
                <a:spcPts val="425"/>
              </a:spcBef>
              <a:spcAft>
                <a:spcPts val="0"/>
              </a:spcAft>
              <a:buNone/>
            </a:pPr>
            <a:endParaRPr sz="2400" dirty="0">
              <a:latin typeface="Calibri"/>
              <a:ea typeface="Calibri"/>
              <a:cs typeface="Calibri"/>
              <a:sym typeface="Calibri"/>
            </a:endParaRPr>
          </a:p>
          <a:p>
            <a:pPr marL="12700" lvl="0" indent="0" algn="l" rtl="0">
              <a:lnSpc>
                <a:spcPct val="100000"/>
              </a:lnSpc>
              <a:spcBef>
                <a:spcPts val="0"/>
              </a:spcBef>
              <a:spcAft>
                <a:spcPts val="0"/>
              </a:spcAft>
              <a:buNone/>
            </a:pPr>
            <a:r>
              <a:rPr lang="en-US" sz="2400" dirty="0">
                <a:solidFill>
                  <a:schemeClr val="dk1"/>
                </a:solidFill>
                <a:latin typeface="Calibri"/>
                <a:ea typeface="Calibri"/>
                <a:cs typeface="Calibri"/>
                <a:sym typeface="Calibri"/>
              </a:rPr>
              <a:t>Find the shortest distance from 1 using Bellman Ford Algorithm</a:t>
            </a:r>
            <a:endParaRPr sz="2400" dirty="0">
              <a:solidFill>
                <a:schemeClr val="dk1"/>
              </a:solidFill>
              <a:latin typeface="Calibri"/>
              <a:ea typeface="Calibri"/>
              <a:cs typeface="Calibri"/>
              <a:sym typeface="Calibri"/>
            </a:endParaRPr>
          </a:p>
        </p:txBody>
      </p:sp>
      <p:pic>
        <p:nvPicPr>
          <p:cNvPr id="273" name="Google Shape;273;p16"/>
          <p:cNvPicPr preferRelativeResize="0"/>
          <p:nvPr/>
        </p:nvPicPr>
        <p:blipFill rotWithShape="1">
          <a:blip r:embed="rId3">
            <a:alphaModFix/>
          </a:blip>
          <a:srcRect/>
          <a:stretch/>
        </p:blipFill>
        <p:spPr>
          <a:xfrm>
            <a:off x="11029774" y="81853"/>
            <a:ext cx="1126686" cy="1767919"/>
          </a:xfrm>
          <a:prstGeom prst="rect">
            <a:avLst/>
          </a:prstGeom>
          <a:noFill/>
          <a:ln>
            <a:noFill/>
          </a:ln>
        </p:spPr>
      </p:pic>
      <p:pic>
        <p:nvPicPr>
          <p:cNvPr id="3" name="Picture 2">
            <a:extLst>
              <a:ext uri="{FF2B5EF4-FFF2-40B4-BE49-F238E27FC236}">
                <a16:creationId xmlns:a16="http://schemas.microsoft.com/office/drawing/2014/main" id="{45ACC4B1-5C0A-0AFC-E1D1-BE96FBFAEDCE}"/>
              </a:ext>
            </a:extLst>
          </p:cNvPr>
          <p:cNvPicPr>
            <a:picLocks noChangeAspect="1"/>
          </p:cNvPicPr>
          <p:nvPr/>
        </p:nvPicPr>
        <p:blipFill>
          <a:blip r:embed="rId4"/>
          <a:stretch>
            <a:fillRect/>
          </a:stretch>
        </p:blipFill>
        <p:spPr>
          <a:xfrm>
            <a:off x="440849" y="2360801"/>
            <a:ext cx="6443045" cy="394574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4206181A-0777-115E-A2CB-0E90B8F44F6E}"/>
                  </a:ext>
                </a:extLst>
              </p14:cNvPr>
              <p14:cNvContentPartPr/>
              <p14:nvPr/>
            </p14:nvContentPartPr>
            <p14:xfrm>
              <a:off x="262800" y="147600"/>
              <a:ext cx="11751840" cy="2733480"/>
            </p14:xfrm>
          </p:contentPart>
        </mc:Choice>
        <mc:Fallback xmlns="">
          <p:pic>
            <p:nvPicPr>
              <p:cNvPr id="2" name="Ink 1">
                <a:extLst>
                  <a:ext uri="{FF2B5EF4-FFF2-40B4-BE49-F238E27FC236}">
                    <a16:creationId xmlns:a16="http://schemas.microsoft.com/office/drawing/2014/main" id="{4206181A-0777-115E-A2CB-0E90B8F44F6E}"/>
                  </a:ext>
                </a:extLst>
              </p:cNvPr>
              <p:cNvPicPr/>
              <p:nvPr/>
            </p:nvPicPr>
            <p:blipFill>
              <a:blip r:embed="rId6"/>
              <a:stretch>
                <a:fillRect/>
              </a:stretch>
            </p:blipFill>
            <p:spPr>
              <a:xfrm>
                <a:off x="253440" y="138240"/>
                <a:ext cx="11770560" cy="275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FBAF630A-968B-A153-D899-516FCA517E86}"/>
                  </a:ext>
                </a:extLst>
              </p14:cNvPr>
              <p14:cNvContentPartPr/>
              <p14:nvPr/>
            </p14:nvContentPartPr>
            <p14:xfrm>
              <a:off x="658800" y="1277280"/>
              <a:ext cx="10971720" cy="4704840"/>
            </p14:xfrm>
          </p:contentPart>
        </mc:Choice>
        <mc:Fallback xmlns="">
          <p:pic>
            <p:nvPicPr>
              <p:cNvPr id="4" name="Ink 3">
                <a:extLst>
                  <a:ext uri="{FF2B5EF4-FFF2-40B4-BE49-F238E27FC236}">
                    <a16:creationId xmlns:a16="http://schemas.microsoft.com/office/drawing/2014/main" id="{FBAF630A-968B-A153-D899-516FCA517E86}"/>
                  </a:ext>
                </a:extLst>
              </p:cNvPr>
              <p:cNvPicPr/>
              <p:nvPr/>
            </p:nvPicPr>
            <p:blipFill>
              <a:blip r:embed="rId8"/>
              <a:stretch>
                <a:fillRect/>
              </a:stretch>
            </p:blipFill>
            <p:spPr>
              <a:xfrm>
                <a:off x="649440" y="1267920"/>
                <a:ext cx="10990440" cy="4723560"/>
              </a:xfrm>
              <a:prstGeom prst="rect">
                <a:avLst/>
              </a:prstGeom>
            </p:spPr>
          </p:pic>
        </mc:Fallback>
      </mc:AlternateContent>
    </p:spTree>
    <p:extLst>
      <p:ext uri="{BB962C8B-B14F-4D97-AF65-F5344CB8AC3E}">
        <p14:creationId xmlns:p14="http://schemas.microsoft.com/office/powerpoint/2010/main" val="795773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5174C-11D9-359A-4F6A-241B8ADD9DCA}"/>
              </a:ext>
            </a:extLst>
          </p:cNvPr>
          <p:cNvPicPr>
            <a:picLocks noChangeAspect="1"/>
          </p:cNvPicPr>
          <p:nvPr/>
        </p:nvPicPr>
        <p:blipFill>
          <a:blip r:embed="rId2"/>
          <a:stretch>
            <a:fillRect/>
          </a:stretch>
        </p:blipFill>
        <p:spPr>
          <a:xfrm>
            <a:off x="440850" y="3015343"/>
            <a:ext cx="5374236" cy="329119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5F30D93-BA67-915A-A229-2387F9BCEBB5}"/>
                  </a:ext>
                </a:extLst>
              </p14:cNvPr>
              <p14:cNvContentPartPr/>
              <p14:nvPr/>
            </p14:nvContentPartPr>
            <p14:xfrm>
              <a:off x="221040" y="122400"/>
              <a:ext cx="11730240" cy="6252840"/>
            </p14:xfrm>
          </p:contentPart>
        </mc:Choice>
        <mc:Fallback xmlns="">
          <p:pic>
            <p:nvPicPr>
              <p:cNvPr id="3" name="Ink 2">
                <a:extLst>
                  <a:ext uri="{FF2B5EF4-FFF2-40B4-BE49-F238E27FC236}">
                    <a16:creationId xmlns:a16="http://schemas.microsoft.com/office/drawing/2014/main" id="{E5F30D93-BA67-915A-A229-2387F9BCEBB5}"/>
                  </a:ext>
                </a:extLst>
              </p:cNvPr>
              <p:cNvPicPr/>
              <p:nvPr/>
            </p:nvPicPr>
            <p:blipFill>
              <a:blip r:embed="rId4"/>
              <a:stretch>
                <a:fillRect/>
              </a:stretch>
            </p:blipFill>
            <p:spPr>
              <a:xfrm>
                <a:off x="211680" y="113040"/>
                <a:ext cx="11748960" cy="627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6CAC077-D5AB-F6AF-31F7-26B5D9E55487}"/>
                  </a:ext>
                </a:extLst>
              </p14:cNvPr>
              <p14:cNvContentPartPr/>
              <p14:nvPr/>
            </p14:nvContentPartPr>
            <p14:xfrm>
              <a:off x="995760" y="285480"/>
              <a:ext cx="9307440" cy="4882320"/>
            </p14:xfrm>
          </p:contentPart>
        </mc:Choice>
        <mc:Fallback xmlns="">
          <p:pic>
            <p:nvPicPr>
              <p:cNvPr id="4" name="Ink 3">
                <a:extLst>
                  <a:ext uri="{FF2B5EF4-FFF2-40B4-BE49-F238E27FC236}">
                    <a16:creationId xmlns:a16="http://schemas.microsoft.com/office/drawing/2014/main" id="{86CAC077-D5AB-F6AF-31F7-26B5D9E55487}"/>
                  </a:ext>
                </a:extLst>
              </p:cNvPr>
              <p:cNvPicPr/>
              <p:nvPr/>
            </p:nvPicPr>
            <p:blipFill>
              <a:blip r:embed="rId6"/>
              <a:stretch>
                <a:fillRect/>
              </a:stretch>
            </p:blipFill>
            <p:spPr>
              <a:xfrm>
                <a:off x="986400" y="276120"/>
                <a:ext cx="9326160" cy="4901040"/>
              </a:xfrm>
              <a:prstGeom prst="rect">
                <a:avLst/>
              </a:prstGeom>
            </p:spPr>
          </p:pic>
        </mc:Fallback>
      </mc:AlternateContent>
    </p:spTree>
    <p:extLst>
      <p:ext uri="{BB962C8B-B14F-4D97-AF65-F5344CB8AC3E}">
        <p14:creationId xmlns:p14="http://schemas.microsoft.com/office/powerpoint/2010/main" val="2454475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133BF4-050F-5D91-5DB7-639985FDFF48}"/>
              </a:ext>
            </a:extLst>
          </p:cNvPr>
          <p:cNvPicPr>
            <a:picLocks noChangeAspect="1"/>
          </p:cNvPicPr>
          <p:nvPr/>
        </p:nvPicPr>
        <p:blipFill>
          <a:blip r:embed="rId2"/>
          <a:stretch>
            <a:fillRect/>
          </a:stretch>
        </p:blipFill>
        <p:spPr>
          <a:xfrm>
            <a:off x="440850" y="3015343"/>
            <a:ext cx="5374236" cy="329119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30F07AE-9800-29A1-C0EE-F473DA6E46A6}"/>
                  </a:ext>
                </a:extLst>
              </p14:cNvPr>
              <p14:cNvContentPartPr/>
              <p14:nvPr/>
            </p14:nvContentPartPr>
            <p14:xfrm>
              <a:off x="6021360" y="1196640"/>
              <a:ext cx="5612400" cy="4507560"/>
            </p14:xfrm>
          </p:contentPart>
        </mc:Choice>
        <mc:Fallback xmlns="">
          <p:pic>
            <p:nvPicPr>
              <p:cNvPr id="3" name="Ink 2">
                <a:extLst>
                  <a:ext uri="{FF2B5EF4-FFF2-40B4-BE49-F238E27FC236}">
                    <a16:creationId xmlns:a16="http://schemas.microsoft.com/office/drawing/2014/main" id="{530F07AE-9800-29A1-C0EE-F473DA6E46A6}"/>
                  </a:ext>
                </a:extLst>
              </p:cNvPr>
              <p:cNvPicPr/>
              <p:nvPr/>
            </p:nvPicPr>
            <p:blipFill>
              <a:blip r:embed="rId4"/>
              <a:stretch>
                <a:fillRect/>
              </a:stretch>
            </p:blipFill>
            <p:spPr>
              <a:xfrm>
                <a:off x="6012000" y="1187280"/>
                <a:ext cx="5631120" cy="4526280"/>
              </a:xfrm>
              <a:prstGeom prst="rect">
                <a:avLst/>
              </a:prstGeom>
            </p:spPr>
          </p:pic>
        </mc:Fallback>
      </mc:AlternateContent>
    </p:spTree>
    <p:extLst>
      <p:ext uri="{BB962C8B-B14F-4D97-AF65-F5344CB8AC3E}">
        <p14:creationId xmlns:p14="http://schemas.microsoft.com/office/powerpoint/2010/main" val="162938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A4F09D1-AC60-CBF5-1959-8D348B3C849B}"/>
                  </a:ext>
                </a:extLst>
              </p14:cNvPr>
              <p14:cNvContentPartPr/>
              <p14:nvPr/>
            </p14:nvContentPartPr>
            <p14:xfrm>
              <a:off x="288720" y="47880"/>
              <a:ext cx="11607480" cy="5805720"/>
            </p14:xfrm>
          </p:contentPart>
        </mc:Choice>
        <mc:Fallback xmlns="">
          <p:pic>
            <p:nvPicPr>
              <p:cNvPr id="2" name="Ink 1">
                <a:extLst>
                  <a:ext uri="{FF2B5EF4-FFF2-40B4-BE49-F238E27FC236}">
                    <a16:creationId xmlns:a16="http://schemas.microsoft.com/office/drawing/2014/main" id="{AA4F09D1-AC60-CBF5-1959-8D348B3C849B}"/>
                  </a:ext>
                </a:extLst>
              </p:cNvPr>
              <p:cNvPicPr/>
              <p:nvPr/>
            </p:nvPicPr>
            <p:blipFill>
              <a:blip r:embed="rId3"/>
              <a:stretch>
                <a:fillRect/>
              </a:stretch>
            </p:blipFill>
            <p:spPr>
              <a:xfrm>
                <a:off x="279360" y="38520"/>
                <a:ext cx="11626200" cy="5824440"/>
              </a:xfrm>
              <a:prstGeom prst="rect">
                <a:avLst/>
              </a:prstGeom>
            </p:spPr>
          </p:pic>
        </mc:Fallback>
      </mc:AlternateContent>
    </p:spTree>
    <p:extLst>
      <p:ext uri="{BB962C8B-B14F-4D97-AF65-F5344CB8AC3E}">
        <p14:creationId xmlns:p14="http://schemas.microsoft.com/office/powerpoint/2010/main" val="1100667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486E612-D949-1A11-D195-936278498F37}"/>
                  </a:ext>
                </a:extLst>
              </p14:cNvPr>
              <p14:cNvContentPartPr/>
              <p14:nvPr/>
            </p14:nvContentPartPr>
            <p14:xfrm>
              <a:off x="259920" y="623520"/>
              <a:ext cx="11696400" cy="5578560"/>
            </p14:xfrm>
          </p:contentPart>
        </mc:Choice>
        <mc:Fallback xmlns="">
          <p:pic>
            <p:nvPicPr>
              <p:cNvPr id="2" name="Ink 1">
                <a:extLst>
                  <a:ext uri="{FF2B5EF4-FFF2-40B4-BE49-F238E27FC236}">
                    <a16:creationId xmlns:a16="http://schemas.microsoft.com/office/drawing/2014/main" id="{3486E612-D949-1A11-D195-936278498F37}"/>
                  </a:ext>
                </a:extLst>
              </p:cNvPr>
              <p:cNvPicPr/>
              <p:nvPr/>
            </p:nvPicPr>
            <p:blipFill>
              <a:blip r:embed="rId3"/>
              <a:stretch>
                <a:fillRect/>
              </a:stretch>
            </p:blipFill>
            <p:spPr>
              <a:xfrm>
                <a:off x="250560" y="614160"/>
                <a:ext cx="11715120" cy="5597280"/>
              </a:xfrm>
              <a:prstGeom prst="rect">
                <a:avLst/>
              </a:prstGeom>
            </p:spPr>
          </p:pic>
        </mc:Fallback>
      </mc:AlternateContent>
    </p:spTree>
    <p:extLst>
      <p:ext uri="{BB962C8B-B14F-4D97-AF65-F5344CB8AC3E}">
        <p14:creationId xmlns:p14="http://schemas.microsoft.com/office/powerpoint/2010/main" val="2579677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txBox="1"/>
          <p:nvPr/>
        </p:nvSpPr>
        <p:spPr>
          <a:xfrm>
            <a:off x="440842" y="231986"/>
            <a:ext cx="11076244" cy="6423666"/>
          </a:xfrm>
          <a:prstGeom prst="rect">
            <a:avLst/>
          </a:prstGeom>
          <a:noFill/>
          <a:ln>
            <a:noFill/>
          </a:ln>
        </p:spPr>
        <p:txBody>
          <a:bodyPr spcFirstLastPara="1" wrap="square" lIns="0" tIns="12050" rIns="0" bIns="0" anchor="t" anchorCtr="0">
            <a:spAutoFit/>
          </a:bodyPr>
          <a:lstStyle/>
          <a:p>
            <a:pPr marL="22225" marR="5814060" lvl="0" indent="20955" algn="just"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a:t>
            </a:r>
          </a:p>
          <a:p>
            <a:pPr marL="22225" marR="5814060" indent="20955" algn="just">
              <a:lnSpc>
                <a:spcPct val="109300"/>
              </a:lnSpc>
            </a:pPr>
            <a:r>
              <a:rPr lang="en-IN" sz="2400" b="1" dirty="0">
                <a:solidFill>
                  <a:schemeClr val="accent6">
                    <a:lumMod val="75000"/>
                  </a:schemeClr>
                </a:solidFill>
                <a:latin typeface="Calibri"/>
                <a:ea typeface="Calibri"/>
                <a:cs typeface="Calibri"/>
                <a:sym typeface="Calibri"/>
              </a:rPr>
              <a:t>Bellman Ford Algorithm</a:t>
            </a:r>
            <a:endParaRPr lang="en-IN" sz="2400" dirty="0">
              <a:solidFill>
                <a:schemeClr val="accent6">
                  <a:lumMod val="75000"/>
                </a:schemeClr>
              </a:solidFill>
              <a:latin typeface="Calibri"/>
              <a:ea typeface="Calibri"/>
              <a:cs typeface="Calibri"/>
              <a:sym typeface="Calibri"/>
            </a:endParaRPr>
          </a:p>
          <a:p>
            <a:pPr marL="22225" marR="5814060" lvl="0" indent="20955" algn="just" rtl="0">
              <a:lnSpc>
                <a:spcPct val="109300"/>
              </a:lnSpc>
              <a:spcBef>
                <a:spcPts val="0"/>
              </a:spcBef>
              <a:spcAft>
                <a:spcPts val="0"/>
              </a:spcAft>
              <a:buNone/>
            </a:pPr>
            <a:endParaRPr lang="en-US" sz="2400" b="1" dirty="0">
              <a:solidFill>
                <a:srgbClr val="2E5496"/>
              </a:solidFill>
              <a:latin typeface="Calibri"/>
              <a:ea typeface="Calibri"/>
              <a:cs typeface="Calibri"/>
              <a:sym typeface="Calibri"/>
            </a:endParaRPr>
          </a:p>
          <a:p>
            <a:pPr marL="22225" marR="5814060" lvl="0" indent="20955" algn="just" rtl="0">
              <a:lnSpc>
                <a:spcPct val="109300"/>
              </a:lnSpc>
              <a:spcBef>
                <a:spcPts val="0"/>
              </a:spcBef>
              <a:spcAft>
                <a:spcPts val="0"/>
              </a:spcAft>
              <a:buNone/>
            </a:pPr>
            <a:endParaRPr sz="2400" dirty="0">
              <a:latin typeface="Calibri"/>
              <a:ea typeface="Calibri"/>
              <a:cs typeface="Calibri"/>
              <a:sym typeface="Calibri"/>
            </a:endParaRPr>
          </a:p>
          <a:p>
            <a:pPr marL="12700" lvl="0" algn="just" rtl="0">
              <a:lnSpc>
                <a:spcPct val="100000"/>
              </a:lnSpc>
              <a:spcBef>
                <a:spcPts val="0"/>
              </a:spcBef>
              <a:spcAft>
                <a:spcPts val="0"/>
              </a:spcAft>
              <a:buClr>
                <a:schemeClr val="dk1"/>
              </a:buClr>
              <a:buSzPts val="2400"/>
            </a:pPr>
            <a:r>
              <a:rPr lang="en-US" sz="2400" dirty="0">
                <a:solidFill>
                  <a:schemeClr val="dk1"/>
                </a:solidFill>
                <a:latin typeface="Calibri"/>
                <a:ea typeface="Calibri"/>
                <a:cs typeface="Calibri"/>
                <a:sym typeface="Calibri"/>
              </a:rPr>
              <a:t>1. List down all the edges of the graph. This can be done easily if the graph is</a:t>
            </a:r>
            <a:endParaRPr sz="2400" dirty="0">
              <a:solidFill>
                <a:schemeClr val="dk1"/>
              </a:solidFill>
              <a:latin typeface="Calibri"/>
              <a:ea typeface="Calibri"/>
              <a:cs typeface="Calibri"/>
              <a:sym typeface="Calibri"/>
            </a:endParaRPr>
          </a:p>
          <a:p>
            <a:pPr marL="469900" lvl="0" indent="0" algn="just" rtl="0">
              <a:lnSpc>
                <a:spcPct val="100000"/>
              </a:lnSpc>
              <a:spcBef>
                <a:spcPts val="5"/>
              </a:spcBef>
              <a:spcAft>
                <a:spcPts val="0"/>
              </a:spcAft>
              <a:buNone/>
            </a:pPr>
            <a:r>
              <a:rPr lang="en-US" sz="2400" dirty="0">
                <a:solidFill>
                  <a:schemeClr val="dk1"/>
                </a:solidFill>
                <a:latin typeface="Calibri"/>
                <a:ea typeface="Calibri"/>
                <a:cs typeface="Calibri"/>
                <a:sym typeface="Calibri"/>
              </a:rPr>
              <a:t>represented by an adjacency list.</a:t>
            </a:r>
            <a:endParaRPr sz="2400" dirty="0">
              <a:solidFill>
                <a:schemeClr val="dk1"/>
              </a:solidFill>
              <a:latin typeface="Calibri"/>
              <a:ea typeface="Calibri"/>
              <a:cs typeface="Calibri"/>
              <a:sym typeface="Calibri"/>
            </a:endParaRPr>
          </a:p>
          <a:p>
            <a:pPr marL="466725" marR="5080" lvl="0" indent="-454025" algn="just" rtl="0">
              <a:lnSpc>
                <a:spcPct val="100000"/>
              </a:lnSpc>
              <a:spcBef>
                <a:spcPts val="0"/>
              </a:spcBef>
              <a:spcAft>
                <a:spcPts val="0"/>
              </a:spcAft>
              <a:buClr>
                <a:schemeClr val="dk1"/>
              </a:buClr>
              <a:buSzPts val="2400"/>
              <a:buFont typeface="Calibri"/>
              <a:buAutoNum type="arabicPeriod" startAt="2"/>
            </a:pPr>
            <a:r>
              <a:rPr lang="en-US" sz="2400" dirty="0">
                <a:solidFill>
                  <a:schemeClr val="dk1"/>
                </a:solidFill>
                <a:latin typeface="Calibri"/>
                <a:ea typeface="Calibri"/>
                <a:cs typeface="Calibri"/>
                <a:sym typeface="Calibri"/>
              </a:rPr>
              <a:t>Calculate the number of iterations with “V – 1”. The number of iterations will 	be equal to the number of vertices because the shortest distance to an edge 	can be adjusted |V-1| times at maximum.</a:t>
            </a:r>
            <a:endParaRPr sz="2400" dirty="0">
              <a:solidFill>
                <a:schemeClr val="dk1"/>
              </a:solidFill>
              <a:latin typeface="Calibri"/>
              <a:ea typeface="Calibri"/>
              <a:cs typeface="Calibri"/>
              <a:sym typeface="Calibri"/>
            </a:endParaRPr>
          </a:p>
          <a:p>
            <a:pPr marL="544830" marR="5080" lvl="0" indent="-532765" algn="just" rtl="0">
              <a:lnSpc>
                <a:spcPct val="100000"/>
              </a:lnSpc>
              <a:spcBef>
                <a:spcPts val="0"/>
              </a:spcBef>
              <a:spcAft>
                <a:spcPts val="0"/>
              </a:spcAft>
              <a:buClr>
                <a:schemeClr val="dk1"/>
              </a:buClr>
              <a:buSzPts val="2400"/>
              <a:buFont typeface="Calibri"/>
              <a:buAutoNum type="arabicPeriod" startAt="2"/>
            </a:pPr>
            <a:r>
              <a:rPr lang="en-US" sz="2400" dirty="0">
                <a:solidFill>
                  <a:schemeClr val="dk1"/>
                </a:solidFill>
                <a:latin typeface="Calibri"/>
                <a:ea typeface="Calibri"/>
                <a:cs typeface="Calibri"/>
                <a:sym typeface="Calibri"/>
              </a:rPr>
              <a:t>Start with an arbitrary vertex and assign it the minimum distance of zero. All 	other nodes should be assigned infinity since we are exaggerating the actual 	distances.</a:t>
            </a:r>
            <a:endParaRPr sz="2400" dirty="0">
              <a:solidFill>
                <a:schemeClr val="dk1"/>
              </a:solidFill>
              <a:latin typeface="Calibri"/>
              <a:ea typeface="Calibri"/>
              <a:cs typeface="Calibri"/>
              <a:sym typeface="Calibri"/>
            </a:endParaRPr>
          </a:p>
          <a:p>
            <a:pPr marL="544830" marR="5080" lvl="0" indent="-532765" algn="just" rtl="0">
              <a:lnSpc>
                <a:spcPct val="100000"/>
              </a:lnSpc>
              <a:spcBef>
                <a:spcPts val="0"/>
              </a:spcBef>
              <a:spcAft>
                <a:spcPts val="0"/>
              </a:spcAft>
              <a:buClr>
                <a:schemeClr val="dk1"/>
              </a:buClr>
              <a:buSzPts val="2400"/>
              <a:buFont typeface="Calibri"/>
              <a:buAutoNum type="arabicPeriod" startAt="2"/>
            </a:pPr>
            <a:r>
              <a:rPr lang="en-US" sz="2400" dirty="0">
                <a:solidFill>
                  <a:schemeClr val="dk1"/>
                </a:solidFill>
                <a:latin typeface="Calibri"/>
                <a:ea typeface="Calibri"/>
                <a:cs typeface="Calibri"/>
                <a:sym typeface="Calibri"/>
              </a:rPr>
              <a:t>In each iteration, update the distance for each edge if the new distance is 	smaller than the one assigned before. The distance to each node will be the 	cumulative distance from the starting node to this particular node.</a:t>
            </a:r>
            <a:endParaRPr sz="2400" dirty="0">
              <a:solidFill>
                <a:schemeClr val="dk1"/>
              </a:solidFill>
              <a:latin typeface="Calibri"/>
              <a:ea typeface="Calibri"/>
              <a:cs typeface="Calibri"/>
              <a:sym typeface="Calibri"/>
            </a:endParaRPr>
          </a:p>
          <a:p>
            <a:pPr marL="544830" marR="6985" lvl="0" indent="-532765" algn="just" rtl="0">
              <a:lnSpc>
                <a:spcPct val="100000"/>
              </a:lnSpc>
              <a:spcBef>
                <a:spcPts val="5"/>
              </a:spcBef>
              <a:spcAft>
                <a:spcPts val="0"/>
              </a:spcAft>
              <a:buClr>
                <a:schemeClr val="dk1"/>
              </a:buClr>
              <a:buSzPts val="2400"/>
              <a:buFont typeface="Calibri"/>
              <a:buAutoNum type="arabicPeriod" startAt="2"/>
            </a:pPr>
            <a:r>
              <a:rPr lang="en-US" sz="2400" dirty="0">
                <a:solidFill>
                  <a:schemeClr val="dk1"/>
                </a:solidFill>
                <a:latin typeface="Calibri"/>
                <a:ea typeface="Calibri"/>
                <a:cs typeface="Calibri"/>
                <a:sym typeface="Calibri"/>
              </a:rPr>
              <a:t>We need to consider all the iterations to make sure that all possible paths are 	considered. If we do this, we will end up with the shortest distance.</a:t>
            </a:r>
            <a:endParaRPr sz="2400" dirty="0">
              <a:solidFill>
                <a:schemeClr val="dk1"/>
              </a:solidFill>
              <a:latin typeface="Calibri"/>
              <a:ea typeface="Calibri"/>
              <a:cs typeface="Calibri"/>
              <a:sym typeface="Calibri"/>
            </a:endParaRPr>
          </a:p>
        </p:txBody>
      </p:sp>
      <p:pic>
        <p:nvPicPr>
          <p:cNvPr id="212" name="Google Shape;212;p11"/>
          <p:cNvPicPr preferRelativeResize="0"/>
          <p:nvPr/>
        </p:nvPicPr>
        <p:blipFill rotWithShape="1">
          <a:blip r:embed="rId3">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58B8A44-18FB-DC35-7E9F-C9888B7C0C2C}"/>
                  </a:ext>
                </a:extLst>
              </p14:cNvPr>
              <p14:cNvContentPartPr/>
              <p14:nvPr/>
            </p14:nvContentPartPr>
            <p14:xfrm>
              <a:off x="194760" y="1600920"/>
              <a:ext cx="827280" cy="335520"/>
            </p14:xfrm>
          </p:contentPart>
        </mc:Choice>
        <mc:Fallback xmlns="">
          <p:pic>
            <p:nvPicPr>
              <p:cNvPr id="2" name="Ink 1">
                <a:extLst>
                  <a:ext uri="{FF2B5EF4-FFF2-40B4-BE49-F238E27FC236}">
                    <a16:creationId xmlns:a16="http://schemas.microsoft.com/office/drawing/2014/main" id="{258B8A44-18FB-DC35-7E9F-C9888B7C0C2C}"/>
                  </a:ext>
                </a:extLst>
              </p:cNvPr>
              <p:cNvPicPr/>
              <p:nvPr/>
            </p:nvPicPr>
            <p:blipFill>
              <a:blip r:embed="rId5"/>
              <a:stretch>
                <a:fillRect/>
              </a:stretch>
            </p:blipFill>
            <p:spPr>
              <a:xfrm>
                <a:off x="185400" y="1591560"/>
                <a:ext cx="846000" cy="354240"/>
              </a:xfrm>
              <a:prstGeom prst="rect">
                <a:avLst/>
              </a:prstGeom>
            </p:spPr>
          </p:pic>
        </mc:Fallback>
      </mc:AlternateContent>
    </p:spTree>
    <p:extLst>
      <p:ext uri="{BB962C8B-B14F-4D97-AF65-F5344CB8AC3E}">
        <p14:creationId xmlns:p14="http://schemas.microsoft.com/office/powerpoint/2010/main" val="85618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3"/>
          <p:cNvSpPr txBox="1"/>
          <p:nvPr/>
        </p:nvSpPr>
        <p:spPr>
          <a:xfrm>
            <a:off x="440850" y="231975"/>
            <a:ext cx="8218800" cy="1613100"/>
          </a:xfrm>
          <a:prstGeom prst="rect">
            <a:avLst/>
          </a:prstGeom>
          <a:noFill/>
          <a:ln>
            <a:noFill/>
          </a:ln>
        </p:spPr>
        <p:txBody>
          <a:bodyPr spcFirstLastPara="1" wrap="square" lIns="0" tIns="12050" rIns="0" bIns="0" anchor="t" anchorCtr="0">
            <a:spAutoFit/>
          </a:bodyPr>
          <a:lstStyle/>
          <a:p>
            <a:pPr marL="22225" marR="3503929" lvl="0" indent="20955" algn="l" rtl="0">
              <a:lnSpc>
                <a:spcPct val="109300"/>
              </a:lnSpc>
              <a:spcBef>
                <a:spcPts val="0"/>
              </a:spcBef>
              <a:spcAft>
                <a:spcPts val="0"/>
              </a:spcAft>
              <a:buNone/>
            </a:pPr>
            <a:r>
              <a:rPr lang="en-US" sz="2400" b="1">
                <a:solidFill>
                  <a:srgbClr val="2E5496"/>
                </a:solidFill>
                <a:latin typeface="Calibri"/>
                <a:ea typeface="Calibri"/>
                <a:cs typeface="Calibri"/>
                <a:sym typeface="Calibri"/>
              </a:rPr>
              <a:t>Graph Theory and its Applications </a:t>
            </a:r>
            <a:r>
              <a:rPr lang="en-US" sz="2400" b="1">
                <a:solidFill>
                  <a:srgbClr val="C55A11"/>
                </a:solidFill>
                <a:latin typeface="Calibri"/>
                <a:ea typeface="Calibri"/>
                <a:cs typeface="Calibri"/>
                <a:sym typeface="Calibri"/>
              </a:rPr>
              <a:t>Shortest Path Problem</a:t>
            </a:r>
            <a:endParaRPr sz="2400">
              <a:latin typeface="Calibri"/>
              <a:ea typeface="Calibri"/>
              <a:cs typeface="Calibri"/>
              <a:sym typeface="Calibri"/>
            </a:endParaRPr>
          </a:p>
          <a:p>
            <a:pPr marL="0" lvl="0" indent="0" algn="l" rtl="0">
              <a:lnSpc>
                <a:spcPct val="100000"/>
              </a:lnSpc>
              <a:spcBef>
                <a:spcPts val="425"/>
              </a:spcBef>
              <a:spcAft>
                <a:spcPts val="0"/>
              </a:spcAft>
              <a:buNone/>
            </a:pPr>
            <a:endParaRPr sz="2400">
              <a:latin typeface="Calibri"/>
              <a:ea typeface="Calibri"/>
              <a:cs typeface="Calibri"/>
              <a:sym typeface="Calibri"/>
            </a:endParaRPr>
          </a:p>
          <a:p>
            <a:pPr marL="12700" lvl="0" indent="0" algn="l" rtl="0">
              <a:lnSpc>
                <a:spcPct val="100000"/>
              </a:lnSpc>
              <a:spcBef>
                <a:spcPts val="0"/>
              </a:spcBef>
              <a:spcAft>
                <a:spcPts val="0"/>
              </a:spcAft>
              <a:buNone/>
            </a:pPr>
            <a:r>
              <a:rPr lang="en-US" sz="2400">
                <a:solidFill>
                  <a:srgbClr val="2E5496"/>
                </a:solidFill>
                <a:latin typeface="Calibri"/>
                <a:ea typeface="Calibri"/>
                <a:cs typeface="Calibri"/>
                <a:sym typeface="Calibri"/>
              </a:rPr>
              <a:t>Find the shortest distance from 1 using Bellman Ford Algorithm</a:t>
            </a:r>
            <a:endParaRPr sz="2400">
              <a:latin typeface="Calibri"/>
              <a:ea typeface="Calibri"/>
              <a:cs typeface="Calibri"/>
              <a:sym typeface="Calibri"/>
            </a:endParaRPr>
          </a:p>
        </p:txBody>
      </p:sp>
      <p:pic>
        <p:nvPicPr>
          <p:cNvPr id="251" name="Google Shape;251;p13"/>
          <p:cNvPicPr preferRelativeResize="0"/>
          <p:nvPr/>
        </p:nvPicPr>
        <p:blipFill rotWithShape="1">
          <a:blip r:embed="rId3">
            <a:alphaModFix/>
          </a:blip>
          <a:srcRect/>
          <a:stretch/>
        </p:blipFill>
        <p:spPr>
          <a:xfrm>
            <a:off x="551429" y="2423932"/>
            <a:ext cx="3821974" cy="2813261"/>
          </a:xfrm>
          <a:prstGeom prst="rect">
            <a:avLst/>
          </a:prstGeom>
          <a:noFill/>
          <a:ln>
            <a:noFill/>
          </a:ln>
        </p:spPr>
      </p:pic>
      <p:pic>
        <p:nvPicPr>
          <p:cNvPr id="252" name="Google Shape;252;p13"/>
          <p:cNvPicPr preferRelativeResize="0"/>
          <p:nvPr/>
        </p:nvPicPr>
        <p:blipFill rotWithShape="1">
          <a:blip r:embed="rId4">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10B868F-58F1-BF3A-DE73-3DD93869FAA0}"/>
                  </a:ext>
                </a:extLst>
              </p14:cNvPr>
              <p14:cNvContentPartPr/>
              <p14:nvPr/>
            </p14:nvContentPartPr>
            <p14:xfrm>
              <a:off x="882360" y="1954800"/>
              <a:ext cx="5733720" cy="453600"/>
            </p14:xfrm>
          </p:contentPart>
        </mc:Choice>
        <mc:Fallback xmlns="">
          <p:pic>
            <p:nvPicPr>
              <p:cNvPr id="2" name="Ink 1">
                <a:extLst>
                  <a:ext uri="{FF2B5EF4-FFF2-40B4-BE49-F238E27FC236}">
                    <a16:creationId xmlns:a16="http://schemas.microsoft.com/office/drawing/2014/main" id="{110B868F-58F1-BF3A-DE73-3DD93869FAA0}"/>
                  </a:ext>
                </a:extLst>
              </p:cNvPr>
              <p:cNvPicPr/>
              <p:nvPr/>
            </p:nvPicPr>
            <p:blipFill>
              <a:blip r:embed="rId6"/>
              <a:stretch>
                <a:fillRect/>
              </a:stretch>
            </p:blipFill>
            <p:spPr>
              <a:xfrm>
                <a:off x="873000" y="1945440"/>
                <a:ext cx="5752440" cy="472320"/>
              </a:xfrm>
              <a:prstGeom prst="rect">
                <a:avLst/>
              </a:prstGeom>
            </p:spPr>
          </p:pic>
        </mc:Fallback>
      </mc:AlternateContent>
    </p:spTree>
    <p:extLst>
      <p:ext uri="{BB962C8B-B14F-4D97-AF65-F5344CB8AC3E}">
        <p14:creationId xmlns:p14="http://schemas.microsoft.com/office/powerpoint/2010/main" val="859304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2"/>
        <p:cNvGrpSpPr/>
        <p:nvPr/>
      </p:nvGrpSpPr>
      <p:grpSpPr>
        <a:xfrm>
          <a:off x="0" y="0"/>
          <a:ext cx="0" cy="0"/>
          <a:chOff x="0" y="0"/>
          <a:chExt cx="0" cy="0"/>
        </a:xfrm>
      </p:grpSpPr>
      <p:sp>
        <p:nvSpPr>
          <p:cNvPr id="63" name="Google Shape;63;p3"/>
          <p:cNvSpPr txBox="1">
            <a:spLocks noGrp="1"/>
          </p:cNvSpPr>
          <p:nvPr>
            <p:ph type="title"/>
          </p:nvPr>
        </p:nvSpPr>
        <p:spPr>
          <a:xfrm>
            <a:off x="450601" y="208250"/>
            <a:ext cx="4765500" cy="785400"/>
          </a:xfrm>
          <a:prstGeom prst="rect">
            <a:avLst/>
          </a:prstGeom>
          <a:noFill/>
          <a:ln>
            <a:noFill/>
          </a:ln>
        </p:spPr>
        <p:txBody>
          <a:bodyPr spcFirstLastPara="1" wrap="square" lIns="0" tIns="12050" rIns="0" bIns="0" anchor="t" anchorCtr="0">
            <a:spAutoFit/>
          </a:bodyPr>
          <a:lstStyle/>
          <a:p>
            <a:pPr marL="12700" marR="5080" lvl="0" indent="20955" algn="l" rtl="0">
              <a:lnSpc>
                <a:spcPct val="109300"/>
              </a:lnSpc>
              <a:spcBef>
                <a:spcPts val="0"/>
              </a:spcBef>
              <a:spcAft>
                <a:spcPts val="0"/>
              </a:spcAft>
              <a:buNone/>
            </a:pPr>
            <a:r>
              <a:rPr lang="en-US" dirty="0"/>
              <a:t>Graph Theory and its Applications </a:t>
            </a:r>
            <a:r>
              <a:rPr lang="en-US" dirty="0">
                <a:solidFill>
                  <a:srgbClr val="C55A11"/>
                </a:solidFill>
              </a:rPr>
              <a:t>Shortest Path Problem</a:t>
            </a:r>
            <a:endParaRPr dirty="0"/>
          </a:p>
        </p:txBody>
      </p:sp>
      <p:sp>
        <p:nvSpPr>
          <p:cNvPr id="64" name="Google Shape;64;p3"/>
          <p:cNvSpPr/>
          <p:nvPr/>
        </p:nvSpPr>
        <p:spPr>
          <a:xfrm>
            <a:off x="0" y="1298447"/>
            <a:ext cx="8293734" cy="38100"/>
          </a:xfrm>
          <a:custGeom>
            <a:avLst/>
            <a:gdLst/>
            <a:ahLst/>
            <a:cxnLst/>
            <a:rect l="l" t="t" r="r" b="b"/>
            <a:pathLst>
              <a:path w="8293734" h="38100" extrusionOk="0">
                <a:moveTo>
                  <a:pt x="8293227" y="0"/>
                </a:moveTo>
                <a:lnTo>
                  <a:pt x="0" y="0"/>
                </a:lnTo>
                <a:lnTo>
                  <a:pt x="0" y="38100"/>
                </a:lnTo>
                <a:lnTo>
                  <a:pt x="8293227" y="38100"/>
                </a:lnTo>
                <a:lnTo>
                  <a:pt x="8293227"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 name="Google Shape;65;p3"/>
          <p:cNvSpPr txBox="1"/>
          <p:nvPr/>
        </p:nvSpPr>
        <p:spPr>
          <a:xfrm>
            <a:off x="471931" y="1800859"/>
            <a:ext cx="9975300" cy="3731791"/>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In  graph  theory,  the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shortest  path  problem  </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is  the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problem  </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of  finding a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path </a:t>
            </a: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between two vertices (or nodes) in a graph such that the sum of the weights of its constituent edges is minimized.</a:t>
            </a: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00000"/>
              </a:lnSpc>
              <a:spcBef>
                <a:spcPts val="0"/>
              </a:spcBef>
              <a:spcAft>
                <a:spcPts val="0"/>
              </a:spcAft>
              <a:buNone/>
            </a:pP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00000"/>
              </a:lnSpc>
              <a:spcBef>
                <a:spcPts val="240"/>
              </a:spcBef>
              <a:spcAft>
                <a:spcPts val="0"/>
              </a:spcAft>
              <a:buNone/>
            </a:pP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12700" lvl="0" indent="0" algn="l" rtl="0">
              <a:lnSpc>
                <a:spcPct val="100000"/>
              </a:lnSpc>
              <a:spcBef>
                <a:spcPts val="0"/>
              </a:spcBef>
              <a:spcAft>
                <a:spcPts val="0"/>
              </a:spcAft>
              <a:buNone/>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The variations of the problem are :</a:t>
            </a:r>
          </a:p>
          <a:p>
            <a:pPr marL="12700" lvl="0" indent="0" algn="l" rtl="0">
              <a:lnSpc>
                <a:spcPct val="100000"/>
              </a:lnSpc>
              <a:spcBef>
                <a:spcPts val="0"/>
              </a:spcBef>
              <a:spcAft>
                <a:spcPts val="0"/>
              </a:spcAft>
              <a:buNone/>
            </a:pP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12700" lvl="0" indent="0" algn="l" rtl="0">
              <a:lnSpc>
                <a:spcPct val="100000"/>
              </a:lnSpc>
              <a:spcBef>
                <a:spcPts val="5"/>
              </a:spcBef>
              <a:spcAft>
                <a:spcPts val="0"/>
              </a:spcAft>
              <a:buNone/>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The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single-source shortest path problem</a:t>
            </a: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12700" lvl="0" indent="0" algn="l" rtl="0">
              <a:lnSpc>
                <a:spcPct val="100000"/>
              </a:lnSpc>
              <a:spcBef>
                <a:spcPts val="0"/>
              </a:spcBef>
              <a:spcAft>
                <a:spcPts val="0"/>
              </a:spcAft>
              <a:buNone/>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The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single-destination shortest path problem</a:t>
            </a: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12700" lvl="0" indent="0" algn="l" rtl="0">
              <a:lnSpc>
                <a:spcPct val="100000"/>
              </a:lnSpc>
              <a:spcBef>
                <a:spcPts val="0"/>
              </a:spcBef>
              <a:spcAft>
                <a:spcPts val="0"/>
              </a:spcAft>
              <a:buNone/>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The </a:t>
            </a:r>
            <a:r>
              <a:rPr lang="en-US"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all-pairs shortest path problem</a:t>
            </a: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66" name="Google Shape;66;p3"/>
          <p:cNvPicPr preferRelativeResize="0"/>
          <p:nvPr/>
        </p:nvPicPr>
        <p:blipFill rotWithShape="1">
          <a:blip r:embed="rId3">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D8C8764-67BC-BAD6-C7C8-47080F820D06}"/>
                  </a:ext>
                </a:extLst>
              </p14:cNvPr>
              <p14:cNvContentPartPr/>
              <p14:nvPr/>
            </p14:nvContentPartPr>
            <p14:xfrm>
              <a:off x="217440" y="2235240"/>
              <a:ext cx="8592840" cy="3501360"/>
            </p14:xfrm>
          </p:contentPart>
        </mc:Choice>
        <mc:Fallback xmlns="">
          <p:pic>
            <p:nvPicPr>
              <p:cNvPr id="2" name="Ink 1">
                <a:extLst>
                  <a:ext uri="{FF2B5EF4-FFF2-40B4-BE49-F238E27FC236}">
                    <a16:creationId xmlns:a16="http://schemas.microsoft.com/office/drawing/2014/main" id="{0D8C8764-67BC-BAD6-C7C8-47080F820D06}"/>
                  </a:ext>
                </a:extLst>
              </p:cNvPr>
              <p:cNvPicPr/>
              <p:nvPr/>
            </p:nvPicPr>
            <p:blipFill>
              <a:blip r:embed="rId5"/>
              <a:stretch>
                <a:fillRect/>
              </a:stretch>
            </p:blipFill>
            <p:spPr>
              <a:xfrm>
                <a:off x="208080" y="2225880"/>
                <a:ext cx="8611560" cy="352008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4"/>
          <p:cNvSpPr txBox="1"/>
          <p:nvPr/>
        </p:nvSpPr>
        <p:spPr>
          <a:xfrm>
            <a:off x="440842" y="231986"/>
            <a:ext cx="7816850" cy="1616710"/>
          </a:xfrm>
          <a:prstGeom prst="rect">
            <a:avLst/>
          </a:prstGeom>
          <a:noFill/>
          <a:ln>
            <a:noFill/>
          </a:ln>
        </p:spPr>
        <p:txBody>
          <a:bodyPr spcFirstLastPara="1" wrap="square" lIns="0" tIns="12050" rIns="0" bIns="0" anchor="t" anchorCtr="0">
            <a:spAutoFit/>
          </a:bodyPr>
          <a:lstStyle/>
          <a:p>
            <a:pPr marL="22225" marR="3489959" lvl="0" indent="20955" algn="l" rtl="0">
              <a:lnSpc>
                <a:spcPct val="109300"/>
              </a:lnSpc>
              <a:spcBef>
                <a:spcPts val="0"/>
              </a:spcBef>
              <a:spcAft>
                <a:spcPts val="0"/>
              </a:spcAft>
              <a:buNone/>
            </a:pPr>
            <a:r>
              <a:rPr lang="en-US" sz="2400" b="1">
                <a:solidFill>
                  <a:srgbClr val="2E5496"/>
                </a:solidFill>
                <a:latin typeface="Calibri"/>
                <a:ea typeface="Calibri"/>
                <a:cs typeface="Calibri"/>
                <a:sym typeface="Calibri"/>
              </a:rPr>
              <a:t>Graph Theory and its Applications </a:t>
            </a:r>
            <a:r>
              <a:rPr lang="en-US" sz="2400" b="1">
                <a:solidFill>
                  <a:srgbClr val="C55A11"/>
                </a:solidFill>
                <a:latin typeface="Calibri"/>
                <a:ea typeface="Calibri"/>
                <a:cs typeface="Calibri"/>
                <a:sym typeface="Calibri"/>
              </a:rPr>
              <a:t>Shortest Path Problem</a:t>
            </a:r>
            <a:endParaRPr sz="2400">
              <a:latin typeface="Calibri"/>
              <a:ea typeface="Calibri"/>
              <a:cs typeface="Calibri"/>
              <a:sym typeface="Calibri"/>
            </a:endParaRPr>
          </a:p>
          <a:p>
            <a:pPr marL="0" lvl="0" indent="0" algn="l" rtl="0">
              <a:lnSpc>
                <a:spcPct val="100000"/>
              </a:lnSpc>
              <a:spcBef>
                <a:spcPts val="425"/>
              </a:spcBef>
              <a:spcAft>
                <a:spcPts val="0"/>
              </a:spcAft>
              <a:buNone/>
            </a:pPr>
            <a:endParaRPr sz="2400">
              <a:latin typeface="Calibri"/>
              <a:ea typeface="Calibri"/>
              <a:cs typeface="Calibri"/>
              <a:sym typeface="Calibri"/>
            </a:endParaRPr>
          </a:p>
          <a:p>
            <a:pPr marL="12700" lvl="0" indent="0" algn="l" rtl="0">
              <a:lnSpc>
                <a:spcPct val="100000"/>
              </a:lnSpc>
              <a:spcBef>
                <a:spcPts val="0"/>
              </a:spcBef>
              <a:spcAft>
                <a:spcPts val="0"/>
              </a:spcAft>
              <a:buNone/>
            </a:pPr>
            <a:r>
              <a:rPr lang="en-US" sz="2400">
                <a:solidFill>
                  <a:srgbClr val="2E5496"/>
                </a:solidFill>
                <a:latin typeface="Calibri"/>
                <a:ea typeface="Calibri"/>
                <a:cs typeface="Calibri"/>
                <a:sym typeface="Calibri"/>
              </a:rPr>
              <a:t>Find the shortest distance from S using Bellman Ford Algorithm</a:t>
            </a:r>
            <a:endParaRPr sz="2400">
              <a:latin typeface="Calibri"/>
              <a:ea typeface="Calibri"/>
              <a:cs typeface="Calibri"/>
              <a:sym typeface="Calibri"/>
            </a:endParaRPr>
          </a:p>
        </p:txBody>
      </p:sp>
      <p:pic>
        <p:nvPicPr>
          <p:cNvPr id="258" name="Google Shape;258;p14"/>
          <p:cNvPicPr preferRelativeResize="0"/>
          <p:nvPr/>
        </p:nvPicPr>
        <p:blipFill rotWithShape="1">
          <a:blip r:embed="rId3">
            <a:alphaModFix/>
          </a:blip>
          <a:srcRect/>
          <a:stretch/>
        </p:blipFill>
        <p:spPr>
          <a:xfrm>
            <a:off x="285111" y="2538485"/>
            <a:ext cx="3351647" cy="3246090"/>
          </a:xfrm>
          <a:prstGeom prst="rect">
            <a:avLst/>
          </a:prstGeom>
          <a:noFill/>
          <a:ln>
            <a:noFill/>
          </a:ln>
        </p:spPr>
      </p:pic>
      <p:pic>
        <p:nvPicPr>
          <p:cNvPr id="259" name="Google Shape;259;p14"/>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extLst>
      <p:ext uri="{BB962C8B-B14F-4D97-AF65-F5344CB8AC3E}">
        <p14:creationId xmlns:p14="http://schemas.microsoft.com/office/powerpoint/2010/main" val="80362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5"/>
          <p:cNvSpPr txBox="1"/>
          <p:nvPr/>
        </p:nvSpPr>
        <p:spPr>
          <a:xfrm>
            <a:off x="440850" y="231975"/>
            <a:ext cx="8058900" cy="1613100"/>
          </a:xfrm>
          <a:prstGeom prst="rect">
            <a:avLst/>
          </a:prstGeom>
          <a:noFill/>
          <a:ln>
            <a:noFill/>
          </a:ln>
        </p:spPr>
        <p:txBody>
          <a:bodyPr spcFirstLastPara="1" wrap="square" lIns="0" tIns="12050" rIns="0" bIns="0" anchor="t" anchorCtr="0">
            <a:spAutoFit/>
          </a:bodyPr>
          <a:lstStyle/>
          <a:p>
            <a:pPr marL="22225" marR="3503929" lvl="0" indent="20955" algn="l" rtl="0">
              <a:lnSpc>
                <a:spcPct val="109300"/>
              </a:lnSpc>
              <a:spcBef>
                <a:spcPts val="0"/>
              </a:spcBef>
              <a:spcAft>
                <a:spcPts val="0"/>
              </a:spcAft>
              <a:buNone/>
            </a:pPr>
            <a:r>
              <a:rPr lang="en-US" sz="2400" b="1">
                <a:solidFill>
                  <a:srgbClr val="2E5496"/>
                </a:solidFill>
                <a:latin typeface="Calibri"/>
                <a:ea typeface="Calibri"/>
                <a:cs typeface="Calibri"/>
                <a:sym typeface="Calibri"/>
              </a:rPr>
              <a:t>Graph Theory and its Applications </a:t>
            </a:r>
            <a:r>
              <a:rPr lang="en-US" sz="2400" b="1">
                <a:solidFill>
                  <a:srgbClr val="C55A11"/>
                </a:solidFill>
                <a:latin typeface="Calibri"/>
                <a:ea typeface="Calibri"/>
                <a:cs typeface="Calibri"/>
                <a:sym typeface="Calibri"/>
              </a:rPr>
              <a:t>Shortest Path Problem</a:t>
            </a:r>
            <a:endParaRPr sz="2400">
              <a:latin typeface="Calibri"/>
              <a:ea typeface="Calibri"/>
              <a:cs typeface="Calibri"/>
              <a:sym typeface="Calibri"/>
            </a:endParaRPr>
          </a:p>
          <a:p>
            <a:pPr marL="0" lvl="0" indent="0" algn="l" rtl="0">
              <a:lnSpc>
                <a:spcPct val="100000"/>
              </a:lnSpc>
              <a:spcBef>
                <a:spcPts val="425"/>
              </a:spcBef>
              <a:spcAft>
                <a:spcPts val="0"/>
              </a:spcAft>
              <a:buNone/>
            </a:pPr>
            <a:endParaRPr sz="2400">
              <a:latin typeface="Calibri"/>
              <a:ea typeface="Calibri"/>
              <a:cs typeface="Calibri"/>
              <a:sym typeface="Calibri"/>
            </a:endParaRPr>
          </a:p>
          <a:p>
            <a:pPr marL="12700"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Find the shortest distance from 1 using Bellman Ford Algorithm</a:t>
            </a:r>
            <a:endParaRPr sz="2400">
              <a:solidFill>
                <a:schemeClr val="dk1"/>
              </a:solidFill>
              <a:latin typeface="Calibri"/>
              <a:ea typeface="Calibri"/>
              <a:cs typeface="Calibri"/>
              <a:sym typeface="Calibri"/>
            </a:endParaRPr>
          </a:p>
        </p:txBody>
      </p:sp>
      <p:pic>
        <p:nvPicPr>
          <p:cNvPr id="265" name="Google Shape;265;p15"/>
          <p:cNvPicPr preferRelativeResize="0"/>
          <p:nvPr/>
        </p:nvPicPr>
        <p:blipFill rotWithShape="1">
          <a:blip r:embed="rId3">
            <a:alphaModFix/>
          </a:blip>
          <a:srcRect/>
          <a:stretch/>
        </p:blipFill>
        <p:spPr>
          <a:xfrm>
            <a:off x="380293" y="2635231"/>
            <a:ext cx="4322669" cy="3028718"/>
          </a:xfrm>
          <a:prstGeom prst="rect">
            <a:avLst/>
          </a:prstGeom>
          <a:noFill/>
          <a:ln>
            <a:noFill/>
          </a:ln>
        </p:spPr>
      </p:pic>
      <p:pic>
        <p:nvPicPr>
          <p:cNvPr id="266" name="Google Shape;266;p15"/>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extLst>
      <p:ext uri="{BB962C8B-B14F-4D97-AF65-F5344CB8AC3E}">
        <p14:creationId xmlns:p14="http://schemas.microsoft.com/office/powerpoint/2010/main" val="3718581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6"/>
          <p:cNvSpPr txBox="1"/>
          <p:nvPr/>
        </p:nvSpPr>
        <p:spPr>
          <a:xfrm>
            <a:off x="440850" y="231975"/>
            <a:ext cx="8189700" cy="1613100"/>
          </a:xfrm>
          <a:prstGeom prst="rect">
            <a:avLst/>
          </a:prstGeom>
          <a:noFill/>
          <a:ln>
            <a:noFill/>
          </a:ln>
        </p:spPr>
        <p:txBody>
          <a:bodyPr spcFirstLastPara="1" wrap="square" lIns="0" tIns="12050" rIns="0" bIns="0" anchor="t" anchorCtr="0">
            <a:spAutoFit/>
          </a:bodyPr>
          <a:lstStyle/>
          <a:p>
            <a:pPr marL="22225" marR="3503929" lvl="0" indent="20955" algn="l" rtl="0">
              <a:lnSpc>
                <a:spcPct val="109300"/>
              </a:lnSpc>
              <a:spcBef>
                <a:spcPts val="0"/>
              </a:spcBef>
              <a:spcAft>
                <a:spcPts val="0"/>
              </a:spcAft>
              <a:buNone/>
            </a:pPr>
            <a:r>
              <a:rPr lang="en-US" sz="2400" b="1">
                <a:solidFill>
                  <a:srgbClr val="2E5496"/>
                </a:solidFill>
                <a:latin typeface="Calibri"/>
                <a:ea typeface="Calibri"/>
                <a:cs typeface="Calibri"/>
                <a:sym typeface="Calibri"/>
              </a:rPr>
              <a:t>Graph Theory and its Applications </a:t>
            </a:r>
            <a:r>
              <a:rPr lang="en-US" sz="2400" b="1">
                <a:solidFill>
                  <a:srgbClr val="C55A11"/>
                </a:solidFill>
                <a:latin typeface="Calibri"/>
                <a:ea typeface="Calibri"/>
                <a:cs typeface="Calibri"/>
                <a:sym typeface="Calibri"/>
              </a:rPr>
              <a:t>Shortest Path Problem</a:t>
            </a:r>
            <a:endParaRPr sz="2400">
              <a:latin typeface="Calibri"/>
              <a:ea typeface="Calibri"/>
              <a:cs typeface="Calibri"/>
              <a:sym typeface="Calibri"/>
            </a:endParaRPr>
          </a:p>
          <a:p>
            <a:pPr marL="0" lvl="0" indent="0" algn="l" rtl="0">
              <a:lnSpc>
                <a:spcPct val="100000"/>
              </a:lnSpc>
              <a:spcBef>
                <a:spcPts val="425"/>
              </a:spcBef>
              <a:spcAft>
                <a:spcPts val="0"/>
              </a:spcAft>
              <a:buNone/>
            </a:pPr>
            <a:endParaRPr sz="2400">
              <a:latin typeface="Calibri"/>
              <a:ea typeface="Calibri"/>
              <a:cs typeface="Calibri"/>
              <a:sym typeface="Calibri"/>
            </a:endParaRPr>
          </a:p>
          <a:p>
            <a:pPr marL="12700"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Find the shortest distance from 1 using Bellman Ford Algorithm</a:t>
            </a:r>
            <a:endParaRPr sz="2400">
              <a:solidFill>
                <a:schemeClr val="dk1"/>
              </a:solidFill>
              <a:latin typeface="Calibri"/>
              <a:ea typeface="Calibri"/>
              <a:cs typeface="Calibri"/>
              <a:sym typeface="Calibri"/>
            </a:endParaRPr>
          </a:p>
        </p:txBody>
      </p:sp>
      <p:pic>
        <p:nvPicPr>
          <p:cNvPr id="272" name="Google Shape;272;p16"/>
          <p:cNvPicPr preferRelativeResize="0"/>
          <p:nvPr/>
        </p:nvPicPr>
        <p:blipFill rotWithShape="1">
          <a:blip r:embed="rId3">
            <a:alphaModFix/>
          </a:blip>
          <a:srcRect/>
          <a:stretch/>
        </p:blipFill>
        <p:spPr>
          <a:xfrm>
            <a:off x="324634" y="2721371"/>
            <a:ext cx="4070823" cy="3238730"/>
          </a:xfrm>
          <a:prstGeom prst="rect">
            <a:avLst/>
          </a:prstGeom>
          <a:noFill/>
          <a:ln>
            <a:noFill/>
          </a:ln>
        </p:spPr>
      </p:pic>
      <p:pic>
        <p:nvPicPr>
          <p:cNvPr id="273" name="Google Shape;273;p16"/>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extLst>
      <p:ext uri="{BB962C8B-B14F-4D97-AF65-F5344CB8AC3E}">
        <p14:creationId xmlns:p14="http://schemas.microsoft.com/office/powerpoint/2010/main" val="1151740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6F09E28-25C3-0EA2-11AC-B8D2DD3802BB}"/>
                  </a:ext>
                </a:extLst>
              </p14:cNvPr>
              <p14:cNvContentPartPr/>
              <p14:nvPr/>
            </p14:nvContentPartPr>
            <p14:xfrm>
              <a:off x="738720" y="489240"/>
              <a:ext cx="10723320" cy="5657040"/>
            </p14:xfrm>
          </p:contentPart>
        </mc:Choice>
        <mc:Fallback xmlns="">
          <p:pic>
            <p:nvPicPr>
              <p:cNvPr id="2" name="Ink 1">
                <a:extLst>
                  <a:ext uri="{FF2B5EF4-FFF2-40B4-BE49-F238E27FC236}">
                    <a16:creationId xmlns:a16="http://schemas.microsoft.com/office/drawing/2014/main" id="{B6F09E28-25C3-0EA2-11AC-B8D2DD3802BB}"/>
                  </a:ext>
                </a:extLst>
              </p:cNvPr>
              <p:cNvPicPr/>
              <p:nvPr/>
            </p:nvPicPr>
            <p:blipFill>
              <a:blip r:embed="rId3"/>
              <a:stretch>
                <a:fillRect/>
              </a:stretch>
            </p:blipFill>
            <p:spPr>
              <a:xfrm>
                <a:off x="729360" y="479880"/>
                <a:ext cx="10742040" cy="567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32B765C-1F62-1D03-659D-D6897926DE7B}"/>
                  </a:ext>
                </a:extLst>
              </p14:cNvPr>
              <p14:cNvContentPartPr/>
              <p14:nvPr/>
            </p14:nvContentPartPr>
            <p14:xfrm>
              <a:off x="5403600" y="4568040"/>
              <a:ext cx="558720" cy="168480"/>
            </p14:xfrm>
          </p:contentPart>
        </mc:Choice>
        <mc:Fallback xmlns="">
          <p:pic>
            <p:nvPicPr>
              <p:cNvPr id="3" name="Ink 2">
                <a:extLst>
                  <a:ext uri="{FF2B5EF4-FFF2-40B4-BE49-F238E27FC236}">
                    <a16:creationId xmlns:a16="http://schemas.microsoft.com/office/drawing/2014/main" id="{D32B765C-1F62-1D03-659D-D6897926DE7B}"/>
                  </a:ext>
                </a:extLst>
              </p:cNvPr>
              <p:cNvPicPr/>
              <p:nvPr/>
            </p:nvPicPr>
            <p:blipFill>
              <a:blip r:embed="rId5"/>
              <a:stretch>
                <a:fillRect/>
              </a:stretch>
            </p:blipFill>
            <p:spPr>
              <a:xfrm>
                <a:off x="5394240" y="4558680"/>
                <a:ext cx="577440" cy="187200"/>
              </a:xfrm>
              <a:prstGeom prst="rect">
                <a:avLst/>
              </a:prstGeom>
            </p:spPr>
          </p:pic>
        </mc:Fallback>
      </mc:AlternateContent>
    </p:spTree>
    <p:extLst>
      <p:ext uri="{BB962C8B-B14F-4D97-AF65-F5344CB8AC3E}">
        <p14:creationId xmlns:p14="http://schemas.microsoft.com/office/powerpoint/2010/main" val="2803855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3EC2F45-04CC-494C-E211-1C3E8CC18DB5}"/>
                  </a:ext>
                </a:extLst>
              </p14:cNvPr>
              <p14:cNvContentPartPr/>
              <p14:nvPr/>
            </p14:nvContentPartPr>
            <p14:xfrm>
              <a:off x="376200" y="534600"/>
              <a:ext cx="11262240" cy="5240520"/>
            </p14:xfrm>
          </p:contentPart>
        </mc:Choice>
        <mc:Fallback xmlns="">
          <p:pic>
            <p:nvPicPr>
              <p:cNvPr id="2" name="Ink 1">
                <a:extLst>
                  <a:ext uri="{FF2B5EF4-FFF2-40B4-BE49-F238E27FC236}">
                    <a16:creationId xmlns:a16="http://schemas.microsoft.com/office/drawing/2014/main" id="{63EC2F45-04CC-494C-E211-1C3E8CC18DB5}"/>
                  </a:ext>
                </a:extLst>
              </p:cNvPr>
              <p:cNvPicPr/>
              <p:nvPr/>
            </p:nvPicPr>
            <p:blipFill>
              <a:blip r:embed="rId3"/>
              <a:stretch>
                <a:fillRect/>
              </a:stretch>
            </p:blipFill>
            <p:spPr>
              <a:xfrm>
                <a:off x="366840" y="525240"/>
                <a:ext cx="11280960" cy="5259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1828039-E4E0-A97A-2483-99C01B6A0C21}"/>
                  </a:ext>
                </a:extLst>
              </p14:cNvPr>
              <p14:cNvContentPartPr/>
              <p14:nvPr/>
            </p14:nvContentPartPr>
            <p14:xfrm>
              <a:off x="384840" y="2172600"/>
              <a:ext cx="5818320" cy="2296080"/>
            </p14:xfrm>
          </p:contentPart>
        </mc:Choice>
        <mc:Fallback xmlns="">
          <p:pic>
            <p:nvPicPr>
              <p:cNvPr id="3" name="Ink 2">
                <a:extLst>
                  <a:ext uri="{FF2B5EF4-FFF2-40B4-BE49-F238E27FC236}">
                    <a16:creationId xmlns:a16="http://schemas.microsoft.com/office/drawing/2014/main" id="{F1828039-E4E0-A97A-2483-99C01B6A0C21}"/>
                  </a:ext>
                </a:extLst>
              </p:cNvPr>
              <p:cNvPicPr/>
              <p:nvPr/>
            </p:nvPicPr>
            <p:blipFill>
              <a:blip r:embed="rId5"/>
              <a:stretch>
                <a:fillRect/>
              </a:stretch>
            </p:blipFill>
            <p:spPr>
              <a:xfrm>
                <a:off x="375480" y="2163240"/>
                <a:ext cx="5837040" cy="2314800"/>
              </a:xfrm>
              <a:prstGeom prst="rect">
                <a:avLst/>
              </a:prstGeom>
            </p:spPr>
          </p:pic>
        </mc:Fallback>
      </mc:AlternateContent>
    </p:spTree>
    <p:extLst>
      <p:ext uri="{BB962C8B-B14F-4D97-AF65-F5344CB8AC3E}">
        <p14:creationId xmlns:p14="http://schemas.microsoft.com/office/powerpoint/2010/main" val="3759111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50935BD-2F4B-3CA0-8299-29D94B74764E}"/>
                  </a:ext>
                </a:extLst>
              </p14:cNvPr>
              <p14:cNvContentPartPr/>
              <p14:nvPr/>
            </p14:nvContentPartPr>
            <p14:xfrm>
              <a:off x="333000" y="334440"/>
              <a:ext cx="11498040" cy="5594400"/>
            </p14:xfrm>
          </p:contentPart>
        </mc:Choice>
        <mc:Fallback xmlns="">
          <p:pic>
            <p:nvPicPr>
              <p:cNvPr id="2" name="Ink 1">
                <a:extLst>
                  <a:ext uri="{FF2B5EF4-FFF2-40B4-BE49-F238E27FC236}">
                    <a16:creationId xmlns:a16="http://schemas.microsoft.com/office/drawing/2014/main" id="{150935BD-2F4B-3CA0-8299-29D94B74764E}"/>
                  </a:ext>
                </a:extLst>
              </p:cNvPr>
              <p:cNvPicPr/>
              <p:nvPr/>
            </p:nvPicPr>
            <p:blipFill>
              <a:blip r:embed="rId3"/>
              <a:stretch>
                <a:fillRect/>
              </a:stretch>
            </p:blipFill>
            <p:spPr>
              <a:xfrm>
                <a:off x="323640" y="325080"/>
                <a:ext cx="11516760" cy="5613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158F796-7534-CB74-965E-AB4C7C92AA02}"/>
                  </a:ext>
                </a:extLst>
              </p14:cNvPr>
              <p14:cNvContentPartPr/>
              <p14:nvPr/>
            </p14:nvContentPartPr>
            <p14:xfrm>
              <a:off x="3242160" y="499680"/>
              <a:ext cx="7514640" cy="2808720"/>
            </p14:xfrm>
          </p:contentPart>
        </mc:Choice>
        <mc:Fallback xmlns="">
          <p:pic>
            <p:nvPicPr>
              <p:cNvPr id="3" name="Ink 2">
                <a:extLst>
                  <a:ext uri="{FF2B5EF4-FFF2-40B4-BE49-F238E27FC236}">
                    <a16:creationId xmlns:a16="http://schemas.microsoft.com/office/drawing/2014/main" id="{6158F796-7534-CB74-965E-AB4C7C92AA02}"/>
                  </a:ext>
                </a:extLst>
              </p:cNvPr>
              <p:cNvPicPr/>
              <p:nvPr/>
            </p:nvPicPr>
            <p:blipFill>
              <a:blip r:embed="rId5"/>
              <a:stretch>
                <a:fillRect/>
              </a:stretch>
            </p:blipFill>
            <p:spPr>
              <a:xfrm>
                <a:off x="3232800" y="490320"/>
                <a:ext cx="7533360" cy="2827440"/>
              </a:xfrm>
              <a:prstGeom prst="rect">
                <a:avLst/>
              </a:prstGeom>
            </p:spPr>
          </p:pic>
        </mc:Fallback>
      </mc:AlternateContent>
    </p:spTree>
    <p:extLst>
      <p:ext uri="{BB962C8B-B14F-4D97-AF65-F5344CB8AC3E}">
        <p14:creationId xmlns:p14="http://schemas.microsoft.com/office/powerpoint/2010/main" val="1377129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D2E9820-36AA-EDB2-0095-1A29E58C2D77}"/>
                  </a:ext>
                </a:extLst>
              </p14:cNvPr>
              <p14:cNvContentPartPr/>
              <p14:nvPr/>
            </p14:nvContentPartPr>
            <p14:xfrm>
              <a:off x="425880" y="303120"/>
              <a:ext cx="9585720" cy="5659200"/>
            </p14:xfrm>
          </p:contentPart>
        </mc:Choice>
        <mc:Fallback xmlns="">
          <p:pic>
            <p:nvPicPr>
              <p:cNvPr id="2" name="Ink 1">
                <a:extLst>
                  <a:ext uri="{FF2B5EF4-FFF2-40B4-BE49-F238E27FC236}">
                    <a16:creationId xmlns:a16="http://schemas.microsoft.com/office/drawing/2014/main" id="{FD2E9820-36AA-EDB2-0095-1A29E58C2D77}"/>
                  </a:ext>
                </a:extLst>
              </p:cNvPr>
              <p:cNvPicPr/>
              <p:nvPr/>
            </p:nvPicPr>
            <p:blipFill>
              <a:blip r:embed="rId3"/>
              <a:stretch>
                <a:fillRect/>
              </a:stretch>
            </p:blipFill>
            <p:spPr>
              <a:xfrm>
                <a:off x="416520" y="293760"/>
                <a:ext cx="9604440" cy="5677920"/>
              </a:xfrm>
              <a:prstGeom prst="rect">
                <a:avLst/>
              </a:prstGeom>
            </p:spPr>
          </p:pic>
        </mc:Fallback>
      </mc:AlternateContent>
    </p:spTree>
    <p:extLst>
      <p:ext uri="{BB962C8B-B14F-4D97-AF65-F5344CB8AC3E}">
        <p14:creationId xmlns:p14="http://schemas.microsoft.com/office/powerpoint/2010/main" val="3535293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8BD89CA-12D9-6C96-A7E5-FEAB254EDFF3}"/>
                  </a:ext>
                </a:extLst>
              </p14:cNvPr>
              <p14:cNvContentPartPr/>
              <p14:nvPr/>
            </p14:nvContentPartPr>
            <p14:xfrm>
              <a:off x="1687320" y="1275480"/>
              <a:ext cx="9945000" cy="4363200"/>
            </p14:xfrm>
          </p:contentPart>
        </mc:Choice>
        <mc:Fallback xmlns="">
          <p:pic>
            <p:nvPicPr>
              <p:cNvPr id="2" name="Ink 1">
                <a:extLst>
                  <a:ext uri="{FF2B5EF4-FFF2-40B4-BE49-F238E27FC236}">
                    <a16:creationId xmlns:a16="http://schemas.microsoft.com/office/drawing/2014/main" id="{58BD89CA-12D9-6C96-A7E5-FEAB254EDFF3}"/>
                  </a:ext>
                </a:extLst>
              </p:cNvPr>
              <p:cNvPicPr/>
              <p:nvPr/>
            </p:nvPicPr>
            <p:blipFill>
              <a:blip r:embed="rId3"/>
              <a:stretch>
                <a:fillRect/>
              </a:stretch>
            </p:blipFill>
            <p:spPr>
              <a:xfrm>
                <a:off x="1677960" y="1266120"/>
                <a:ext cx="9963720" cy="4381920"/>
              </a:xfrm>
              <a:prstGeom prst="rect">
                <a:avLst/>
              </a:prstGeom>
            </p:spPr>
          </p:pic>
        </mc:Fallback>
      </mc:AlternateContent>
    </p:spTree>
    <p:extLst>
      <p:ext uri="{BB962C8B-B14F-4D97-AF65-F5344CB8AC3E}">
        <p14:creationId xmlns:p14="http://schemas.microsoft.com/office/powerpoint/2010/main" val="50839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394169E-8FFF-FA10-1755-6E11E5AE42F9}"/>
                  </a:ext>
                </a:extLst>
              </p14:cNvPr>
              <p14:cNvContentPartPr/>
              <p14:nvPr/>
            </p14:nvContentPartPr>
            <p14:xfrm>
              <a:off x="729360" y="795960"/>
              <a:ext cx="10333080" cy="3310920"/>
            </p14:xfrm>
          </p:contentPart>
        </mc:Choice>
        <mc:Fallback xmlns="">
          <p:pic>
            <p:nvPicPr>
              <p:cNvPr id="2" name="Ink 1">
                <a:extLst>
                  <a:ext uri="{FF2B5EF4-FFF2-40B4-BE49-F238E27FC236}">
                    <a16:creationId xmlns:a16="http://schemas.microsoft.com/office/drawing/2014/main" id="{6394169E-8FFF-FA10-1755-6E11E5AE42F9}"/>
                  </a:ext>
                </a:extLst>
              </p:cNvPr>
              <p:cNvPicPr/>
              <p:nvPr/>
            </p:nvPicPr>
            <p:blipFill>
              <a:blip r:embed="rId3"/>
              <a:stretch>
                <a:fillRect/>
              </a:stretch>
            </p:blipFill>
            <p:spPr>
              <a:xfrm>
                <a:off x="720000" y="786600"/>
                <a:ext cx="10351800" cy="3329640"/>
              </a:xfrm>
              <a:prstGeom prst="rect">
                <a:avLst/>
              </a:prstGeom>
            </p:spPr>
          </p:pic>
        </mc:Fallback>
      </mc:AlternateContent>
    </p:spTree>
    <p:extLst>
      <p:ext uri="{BB962C8B-B14F-4D97-AF65-F5344CB8AC3E}">
        <p14:creationId xmlns:p14="http://schemas.microsoft.com/office/powerpoint/2010/main" val="3374628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7"/>
          <p:cNvSpPr txBox="1"/>
          <p:nvPr/>
        </p:nvSpPr>
        <p:spPr>
          <a:xfrm>
            <a:off x="267714" y="208261"/>
            <a:ext cx="10762059" cy="5416468"/>
          </a:xfrm>
          <a:prstGeom prst="rect">
            <a:avLst/>
          </a:prstGeom>
          <a:noFill/>
          <a:ln>
            <a:noFill/>
          </a:ln>
        </p:spPr>
        <p:txBody>
          <a:bodyPr spcFirstLastPara="1" wrap="square" lIns="0" tIns="12050" rIns="0" bIns="0" anchor="t" anchorCtr="0">
            <a:spAutoFit/>
          </a:bodyPr>
          <a:lstStyle/>
          <a:p>
            <a:pPr marL="194945" marR="5735955" lvl="0" indent="20954" algn="l" rtl="0">
              <a:lnSpc>
                <a:spcPct val="115799"/>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194945" marR="5735955" lvl="0" indent="20954" algn="l" rtl="0">
              <a:lnSpc>
                <a:spcPct val="115799"/>
              </a:lnSpc>
              <a:spcBef>
                <a:spcPts val="0"/>
              </a:spcBef>
              <a:spcAft>
                <a:spcPts val="0"/>
              </a:spcAft>
              <a:buNone/>
            </a:pPr>
            <a:r>
              <a:rPr lang="en-US" sz="2400" b="1" dirty="0">
                <a:solidFill>
                  <a:srgbClr val="C55A11"/>
                </a:solidFill>
                <a:latin typeface="Calibri"/>
                <a:ea typeface="Calibri"/>
                <a:cs typeface="Calibri"/>
                <a:sym typeface="Calibri"/>
              </a:rPr>
              <a:t>ALL PAIRS SHORTEST PATHS</a:t>
            </a:r>
            <a:endParaRPr sz="2400" dirty="0">
              <a:latin typeface="Calibri"/>
              <a:ea typeface="Calibri"/>
              <a:cs typeface="Calibri"/>
              <a:sym typeface="Calibri"/>
            </a:endParaRPr>
          </a:p>
          <a:p>
            <a:pPr marL="0" lvl="0" indent="0" algn="l" rtl="0">
              <a:lnSpc>
                <a:spcPct val="100000"/>
              </a:lnSpc>
              <a:spcBef>
                <a:spcPts val="720"/>
              </a:spcBef>
              <a:spcAft>
                <a:spcPts val="0"/>
              </a:spcAft>
              <a:buNone/>
            </a:pPr>
            <a:endParaRPr sz="2400" dirty="0">
              <a:solidFill>
                <a:schemeClr val="dk1"/>
              </a:solidFill>
              <a:latin typeface="Calibri"/>
              <a:ea typeface="Calibri"/>
              <a:cs typeface="Calibri"/>
              <a:sym typeface="Calibri"/>
            </a:endParaRPr>
          </a:p>
          <a:p>
            <a:pPr marL="12700" marR="5080" lvl="0" indent="0" algn="just" rtl="0">
              <a:lnSpc>
                <a:spcPct val="100000"/>
              </a:lnSpc>
              <a:spcBef>
                <a:spcPts val="0"/>
              </a:spcBef>
              <a:spcAft>
                <a:spcPts val="0"/>
              </a:spcAft>
              <a:buNone/>
            </a:pPr>
            <a:r>
              <a:rPr lang="en-US" sz="2400" dirty="0">
                <a:solidFill>
                  <a:schemeClr val="dk1"/>
                </a:solidFill>
                <a:latin typeface="Times New Roman"/>
                <a:ea typeface="Times New Roman"/>
                <a:cs typeface="Times New Roman"/>
                <a:sym typeface="Times New Roman"/>
              </a:rPr>
              <a:t>Consider the problem of finding shortest paths between all pairs of vertices in a graph. This problem might arise in making a table of distances between all pairs of cities for a road atlas.</a:t>
            </a:r>
            <a:endParaRPr sz="2400" dirty="0">
              <a:solidFill>
                <a:schemeClr val="dk1"/>
              </a:solidFill>
              <a:latin typeface="Times New Roman"/>
              <a:ea typeface="Times New Roman"/>
              <a:cs typeface="Times New Roman"/>
              <a:sym typeface="Times New Roman"/>
            </a:endParaRPr>
          </a:p>
          <a:p>
            <a:pPr marL="0" lvl="0" indent="0" algn="l" rtl="0">
              <a:lnSpc>
                <a:spcPct val="100000"/>
              </a:lnSpc>
              <a:spcBef>
                <a:spcPts val="120"/>
              </a:spcBef>
              <a:spcAft>
                <a:spcPts val="0"/>
              </a:spcAft>
              <a:buNone/>
            </a:pPr>
            <a:endParaRPr sz="2400" dirty="0">
              <a:solidFill>
                <a:schemeClr val="dk1"/>
              </a:solidFill>
              <a:latin typeface="Times New Roman"/>
              <a:ea typeface="Times New Roman"/>
              <a:cs typeface="Times New Roman"/>
              <a:sym typeface="Times New Roman"/>
            </a:endParaRPr>
          </a:p>
          <a:p>
            <a:pPr marL="12700" marR="6985" lvl="0" indent="0" algn="just" rtl="0">
              <a:lnSpc>
                <a:spcPct val="100000"/>
              </a:lnSpc>
              <a:spcBef>
                <a:spcPts val="5"/>
              </a:spcBef>
              <a:spcAft>
                <a:spcPts val="0"/>
              </a:spcAft>
              <a:buNone/>
            </a:pPr>
            <a:r>
              <a:rPr lang="en-US" sz="2400" dirty="0">
                <a:solidFill>
                  <a:schemeClr val="dk1"/>
                </a:solidFill>
                <a:latin typeface="Times New Roman"/>
                <a:ea typeface="Times New Roman"/>
                <a:cs typeface="Times New Roman"/>
                <a:sym typeface="Times New Roman"/>
              </a:rPr>
              <a:t>we are given a weighted, directed graph G=(V,E) with a weight function w: W -&gt; R that maps edges to real-valued weights.</a:t>
            </a:r>
            <a:endParaRPr sz="2400" dirty="0">
              <a:solidFill>
                <a:schemeClr val="dk1"/>
              </a:solidFill>
              <a:latin typeface="Times New Roman"/>
              <a:ea typeface="Times New Roman"/>
              <a:cs typeface="Times New Roman"/>
              <a:sym typeface="Times New Roman"/>
            </a:endParaRPr>
          </a:p>
          <a:p>
            <a:pPr marL="0" lvl="0" indent="0" algn="l" rtl="0">
              <a:lnSpc>
                <a:spcPct val="100000"/>
              </a:lnSpc>
              <a:spcBef>
                <a:spcPts val="120"/>
              </a:spcBef>
              <a:spcAft>
                <a:spcPts val="0"/>
              </a:spcAft>
              <a:buNone/>
            </a:pPr>
            <a:endParaRPr sz="2400" dirty="0">
              <a:solidFill>
                <a:schemeClr val="dk1"/>
              </a:solidFill>
              <a:latin typeface="Times New Roman"/>
              <a:ea typeface="Times New Roman"/>
              <a:cs typeface="Times New Roman"/>
              <a:sym typeface="Times New Roman"/>
            </a:endParaRPr>
          </a:p>
          <a:p>
            <a:pPr marL="12700" marR="5080" lvl="0" indent="0" algn="just" rtl="0">
              <a:lnSpc>
                <a:spcPct val="100000"/>
              </a:lnSpc>
              <a:spcBef>
                <a:spcPts val="0"/>
              </a:spcBef>
              <a:spcAft>
                <a:spcPts val="0"/>
              </a:spcAft>
              <a:buNone/>
            </a:pPr>
            <a:r>
              <a:rPr lang="en-US" sz="2400" dirty="0">
                <a:solidFill>
                  <a:schemeClr val="dk1"/>
                </a:solidFill>
                <a:latin typeface="Times New Roman"/>
                <a:ea typeface="Times New Roman"/>
                <a:cs typeface="Times New Roman"/>
                <a:sym typeface="Times New Roman"/>
              </a:rPr>
              <a:t>We wish to find, for every pair of vertices u,  v belongs to V , a shortest (least- weight) path from u to , where the weight of a path is the sum of the weights of its constituent edges. We typically want the output in tabular form: the entry in u’s row and ’s column should be the weight of a shortest path from u to .</a:t>
            </a:r>
            <a:endParaRPr sz="2400" dirty="0">
              <a:solidFill>
                <a:schemeClr val="dk1"/>
              </a:solidFill>
              <a:latin typeface="Times New Roman"/>
              <a:ea typeface="Times New Roman"/>
              <a:cs typeface="Times New Roman"/>
              <a:sym typeface="Times New Roman"/>
            </a:endParaRPr>
          </a:p>
        </p:txBody>
      </p:sp>
      <p:pic>
        <p:nvPicPr>
          <p:cNvPr id="279" name="Google Shape;279;p17"/>
          <p:cNvPicPr preferRelativeResize="0"/>
          <p:nvPr/>
        </p:nvPicPr>
        <p:blipFill rotWithShape="1">
          <a:blip r:embed="rId3">
            <a:alphaModFix/>
          </a:blip>
          <a:srcRect/>
          <a:stretch/>
        </p:blipFill>
        <p:spPr>
          <a:xfrm>
            <a:off x="11029774" y="81853"/>
            <a:ext cx="1126686" cy="17679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4"/>
          <p:cNvSpPr txBox="1"/>
          <p:nvPr/>
        </p:nvSpPr>
        <p:spPr>
          <a:xfrm>
            <a:off x="262229" y="231986"/>
            <a:ext cx="11439914" cy="5746814"/>
          </a:xfrm>
          <a:prstGeom prst="rect">
            <a:avLst/>
          </a:prstGeom>
          <a:noFill/>
          <a:ln>
            <a:noFill/>
          </a:ln>
        </p:spPr>
        <p:txBody>
          <a:bodyPr spcFirstLastPara="1" wrap="square" lIns="0" tIns="12050" rIns="0" bIns="0" anchor="t" anchorCtr="0">
            <a:spAutoFit/>
          </a:bodyPr>
          <a:lstStyle/>
          <a:p>
            <a:pPr marL="200660" marR="5394325" lvl="0" indent="20955" algn="l" rtl="0">
              <a:lnSpc>
                <a:spcPct val="109300"/>
              </a:lnSpc>
              <a:spcBef>
                <a:spcPts val="0"/>
              </a:spcBef>
              <a:spcAft>
                <a:spcPts val="0"/>
              </a:spcAft>
              <a:buNone/>
            </a:pPr>
            <a:r>
              <a:rPr lang="en-US" sz="2400" b="1" dirty="0">
                <a:solidFill>
                  <a:srgbClr val="2E5496"/>
                </a:solidFill>
                <a:latin typeface="Calibri"/>
                <a:ea typeface="Calibri"/>
                <a:cs typeface="Calibri"/>
                <a:sym typeface="Calibri"/>
              </a:rPr>
              <a:t>Graph Theory and its Applications </a:t>
            </a:r>
          </a:p>
          <a:p>
            <a:pPr marL="200660" marR="5394325" lvl="0" indent="20955" algn="l" rtl="0">
              <a:lnSpc>
                <a:spcPct val="109300"/>
              </a:lnSpc>
              <a:spcBef>
                <a:spcPts val="0"/>
              </a:spcBef>
              <a:spcAft>
                <a:spcPts val="0"/>
              </a:spcAft>
              <a:buNone/>
            </a:pPr>
            <a:r>
              <a:rPr lang="en-US" sz="2400" b="1" dirty="0">
                <a:solidFill>
                  <a:srgbClr val="C55A11"/>
                </a:solidFill>
                <a:latin typeface="Calibri"/>
                <a:ea typeface="Calibri"/>
                <a:cs typeface="Calibri"/>
                <a:sym typeface="Calibri"/>
              </a:rPr>
              <a:t>Shortest Path Problem</a:t>
            </a:r>
            <a:endParaRPr sz="2400" dirty="0">
              <a:latin typeface="Calibri"/>
              <a:ea typeface="Calibri"/>
              <a:cs typeface="Calibri"/>
              <a:sym typeface="Calibri"/>
            </a:endParaRPr>
          </a:p>
          <a:p>
            <a:pPr marL="0" lvl="0" indent="0" algn="l" rtl="0">
              <a:lnSpc>
                <a:spcPct val="100000"/>
              </a:lnSpc>
              <a:spcBef>
                <a:spcPts val="975"/>
              </a:spcBef>
              <a:spcAft>
                <a:spcPts val="0"/>
              </a:spcAft>
              <a:buNone/>
            </a:pPr>
            <a:endParaRPr sz="2400" dirty="0">
              <a:latin typeface="Calibri"/>
              <a:ea typeface="Calibri"/>
              <a:cs typeface="Calibri"/>
              <a:sym typeface="Calibri"/>
            </a:endParaRPr>
          </a:p>
          <a:p>
            <a:pPr marL="355600" marR="5080" lvl="0" indent="-342900" algn="l" rtl="0">
              <a:lnSpc>
                <a:spcPct val="10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Dijkstra’s algorithm is one of the most popular algorithms for solving many single-source shortest path problems having non-negative edge weight.</a:t>
            </a:r>
            <a:endParaRPr sz="2400" dirty="0">
              <a:solidFill>
                <a:schemeClr val="dk1"/>
              </a:solidFill>
              <a:latin typeface="Calibri"/>
              <a:ea typeface="Calibri"/>
              <a:cs typeface="Calibri"/>
              <a:sym typeface="Calibri"/>
            </a:endParaRPr>
          </a:p>
          <a:p>
            <a:pPr marL="354965" lvl="0" indent="-342265" algn="l" rtl="0">
              <a:lnSpc>
                <a:spcPct val="100000"/>
              </a:lnSpc>
              <a:spcBef>
                <a:spcPts val="0"/>
              </a:spcBef>
              <a:spcAft>
                <a:spcPts val="0"/>
              </a:spcAft>
              <a:buClr>
                <a:schemeClr val="dk1"/>
              </a:buClr>
              <a:buSzPts val="2400"/>
              <a:buFont typeface="Arial"/>
              <a:buChar char="•"/>
            </a:pPr>
            <a:endParaRPr lang="en-US" sz="2400" b="1" dirty="0">
              <a:solidFill>
                <a:schemeClr val="dk1"/>
              </a:solidFill>
              <a:latin typeface="Calibri"/>
              <a:ea typeface="Calibri"/>
              <a:cs typeface="Calibri"/>
              <a:sym typeface="Calibri"/>
            </a:endParaRPr>
          </a:p>
          <a:p>
            <a:pPr marL="354965" lvl="0" indent="-342265" algn="l" rtl="0">
              <a:lnSpc>
                <a:spcPct val="10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Application Areas of Shortest Paths:</a:t>
            </a:r>
          </a:p>
          <a:p>
            <a:pPr marL="354965" indent="-342265">
              <a:buClr>
                <a:schemeClr val="dk1"/>
              </a:buClr>
              <a:buSzPts val="2400"/>
              <a:buFont typeface="Arial"/>
              <a:buChar char="•"/>
            </a:pPr>
            <a:r>
              <a:rPr lang="en-US" sz="2400" b="1" dirty="0">
                <a:solidFill>
                  <a:schemeClr val="dk1"/>
                </a:solidFill>
                <a:latin typeface="Calibri"/>
                <a:ea typeface="Calibri"/>
                <a:cs typeface="Calibri"/>
                <a:sym typeface="Calibri"/>
              </a:rPr>
              <a:t>Network Routing(IP routing to find Open shortest Path First)</a:t>
            </a:r>
            <a:endParaRPr lang="en-US" sz="2400" dirty="0">
              <a:solidFill>
                <a:schemeClr val="dk1"/>
              </a:solidFill>
              <a:latin typeface="Calibri"/>
              <a:ea typeface="Calibri"/>
              <a:cs typeface="Calibri"/>
              <a:sym typeface="Calibri"/>
            </a:endParaRPr>
          </a:p>
          <a:p>
            <a:pPr marL="354965" lvl="0" indent="-342265" algn="l" rtl="0">
              <a:lnSpc>
                <a:spcPct val="10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Transportation Logistics</a:t>
            </a:r>
          </a:p>
          <a:p>
            <a:pPr marL="354965" lvl="0" indent="-342265" algn="l" rtl="0">
              <a:lnSpc>
                <a:spcPct val="10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Recommendation Systems</a:t>
            </a:r>
          </a:p>
          <a:p>
            <a:pPr marL="354965" lvl="0" indent="-342265" algn="l" rtl="0">
              <a:lnSpc>
                <a:spcPct val="10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Digital Mapping Services in Google Maps</a:t>
            </a:r>
            <a:endParaRPr sz="2400" dirty="0">
              <a:solidFill>
                <a:schemeClr val="dk1"/>
              </a:solidFill>
              <a:latin typeface="Calibri"/>
              <a:ea typeface="Calibri"/>
              <a:cs typeface="Calibri"/>
              <a:sym typeface="Calibri"/>
            </a:endParaRPr>
          </a:p>
          <a:p>
            <a:pPr marL="354965" lvl="0" indent="-342265" algn="l" rtl="0">
              <a:lnSpc>
                <a:spcPct val="10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Social Network Analysis</a:t>
            </a:r>
          </a:p>
          <a:p>
            <a:pPr marL="354965" lvl="0" indent="-342265" algn="l" rtl="0">
              <a:lnSpc>
                <a:spcPct val="10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Telephone Network</a:t>
            </a:r>
            <a:endParaRPr sz="2400" dirty="0">
              <a:solidFill>
                <a:schemeClr val="dk1"/>
              </a:solidFill>
              <a:latin typeface="Calibri"/>
              <a:ea typeface="Calibri"/>
              <a:cs typeface="Calibri"/>
              <a:sym typeface="Calibri"/>
            </a:endParaRPr>
          </a:p>
          <a:p>
            <a:pPr marL="354965" lvl="0" indent="-342265" algn="l" rtl="0">
              <a:lnSpc>
                <a:spcPct val="10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Designate file server</a:t>
            </a:r>
            <a:endParaRPr sz="2400" dirty="0">
              <a:solidFill>
                <a:schemeClr val="dk1"/>
              </a:solidFill>
              <a:latin typeface="Calibri"/>
              <a:ea typeface="Calibri"/>
              <a:cs typeface="Calibri"/>
              <a:sym typeface="Calibri"/>
            </a:endParaRPr>
          </a:p>
          <a:p>
            <a:pPr marL="354965" lvl="0" indent="-342265" algn="l" rtl="0">
              <a:lnSpc>
                <a:spcPct val="10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Robotic Path</a:t>
            </a:r>
            <a:endParaRPr sz="2400" dirty="0">
              <a:solidFill>
                <a:schemeClr val="dk1"/>
              </a:solidFill>
              <a:latin typeface="Calibri"/>
              <a:ea typeface="Calibri"/>
              <a:cs typeface="Calibri"/>
              <a:sym typeface="Calibri"/>
            </a:endParaRPr>
          </a:p>
        </p:txBody>
      </p:sp>
      <p:pic>
        <p:nvPicPr>
          <p:cNvPr id="72" name="Google Shape;72;p4"/>
          <p:cNvPicPr preferRelativeResize="0"/>
          <p:nvPr/>
        </p:nvPicPr>
        <p:blipFill rotWithShape="1">
          <a:blip r:embed="rId3">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3C1D756-9B86-9B29-0E9E-3A198E97CB5E}"/>
                  </a:ext>
                </a:extLst>
              </p14:cNvPr>
              <p14:cNvContentPartPr/>
              <p14:nvPr/>
            </p14:nvContentPartPr>
            <p14:xfrm>
              <a:off x="250560" y="1386720"/>
              <a:ext cx="7393320" cy="3495960"/>
            </p14:xfrm>
          </p:contentPart>
        </mc:Choice>
        <mc:Fallback xmlns="">
          <p:pic>
            <p:nvPicPr>
              <p:cNvPr id="2" name="Ink 1">
                <a:extLst>
                  <a:ext uri="{FF2B5EF4-FFF2-40B4-BE49-F238E27FC236}">
                    <a16:creationId xmlns:a16="http://schemas.microsoft.com/office/drawing/2014/main" id="{93C1D756-9B86-9B29-0E9E-3A198E97CB5E}"/>
                  </a:ext>
                </a:extLst>
              </p:cNvPr>
              <p:cNvPicPr/>
              <p:nvPr/>
            </p:nvPicPr>
            <p:blipFill>
              <a:blip r:embed="rId5"/>
              <a:stretch>
                <a:fillRect/>
              </a:stretch>
            </p:blipFill>
            <p:spPr>
              <a:xfrm>
                <a:off x="241200" y="1377360"/>
                <a:ext cx="7412040" cy="351468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8"/>
          <p:cNvSpPr txBox="1">
            <a:spLocks noGrp="1"/>
          </p:cNvSpPr>
          <p:nvPr>
            <p:ph type="title"/>
          </p:nvPr>
        </p:nvSpPr>
        <p:spPr>
          <a:xfrm>
            <a:off x="450600" y="208250"/>
            <a:ext cx="47946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ALL PAIRS SHORTEST PATHS</a:t>
            </a:r>
            <a:endParaRPr/>
          </a:p>
        </p:txBody>
      </p:sp>
      <p:pic>
        <p:nvPicPr>
          <p:cNvPr id="285" name="Google Shape;285;p18"/>
          <p:cNvPicPr preferRelativeResize="0"/>
          <p:nvPr/>
        </p:nvPicPr>
        <p:blipFill rotWithShape="1">
          <a:blip r:embed="rId3">
            <a:alphaModFix/>
          </a:blip>
          <a:srcRect/>
          <a:stretch/>
        </p:blipFill>
        <p:spPr>
          <a:xfrm>
            <a:off x="429952" y="2282957"/>
            <a:ext cx="10907369" cy="3043422"/>
          </a:xfrm>
          <a:prstGeom prst="rect">
            <a:avLst/>
          </a:prstGeom>
          <a:noFill/>
          <a:ln>
            <a:noFill/>
          </a:ln>
        </p:spPr>
      </p:pic>
      <p:pic>
        <p:nvPicPr>
          <p:cNvPr id="286" name="Google Shape;286;p18"/>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9"/>
          <p:cNvSpPr txBox="1">
            <a:spLocks noGrp="1"/>
          </p:cNvSpPr>
          <p:nvPr>
            <p:ph type="title"/>
          </p:nvPr>
        </p:nvSpPr>
        <p:spPr>
          <a:xfrm>
            <a:off x="450600" y="208250"/>
            <a:ext cx="46929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ALL PAIRS SHORTEST PATHS</a:t>
            </a:r>
            <a:endParaRPr/>
          </a:p>
        </p:txBody>
      </p:sp>
      <p:pic>
        <p:nvPicPr>
          <p:cNvPr id="292" name="Google Shape;292;p19"/>
          <p:cNvPicPr preferRelativeResize="0"/>
          <p:nvPr/>
        </p:nvPicPr>
        <p:blipFill rotWithShape="1">
          <a:blip r:embed="rId3">
            <a:alphaModFix/>
          </a:blip>
          <a:srcRect/>
          <a:stretch/>
        </p:blipFill>
        <p:spPr>
          <a:xfrm>
            <a:off x="604781" y="2379229"/>
            <a:ext cx="10703961" cy="1842250"/>
          </a:xfrm>
          <a:prstGeom prst="rect">
            <a:avLst/>
          </a:prstGeom>
          <a:noFill/>
          <a:ln>
            <a:noFill/>
          </a:ln>
        </p:spPr>
      </p:pic>
      <p:pic>
        <p:nvPicPr>
          <p:cNvPr id="293" name="Google Shape;293;p19"/>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0"/>
          <p:cNvSpPr txBox="1">
            <a:spLocks noGrp="1"/>
          </p:cNvSpPr>
          <p:nvPr>
            <p:ph type="ctrTitle"/>
          </p:nvPr>
        </p:nvSpPr>
        <p:spPr>
          <a:xfrm>
            <a:off x="450600" y="208250"/>
            <a:ext cx="6548914" cy="869069"/>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dirty="0"/>
              <a:t>Graph Theory and its Applications </a:t>
            </a:r>
            <a:r>
              <a:rPr lang="en-US" dirty="0">
                <a:solidFill>
                  <a:srgbClr val="C55A11"/>
                </a:solidFill>
              </a:rPr>
              <a:t>Johnson’s Algorithm for Sparse Graphs</a:t>
            </a:r>
            <a:endParaRPr dirty="0"/>
          </a:p>
        </p:txBody>
      </p:sp>
      <p:sp>
        <p:nvSpPr>
          <p:cNvPr id="299" name="Google Shape;299;p20"/>
          <p:cNvSpPr txBox="1"/>
          <p:nvPr/>
        </p:nvSpPr>
        <p:spPr>
          <a:xfrm>
            <a:off x="251256" y="1376934"/>
            <a:ext cx="5965825" cy="45212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800" b="1">
                <a:solidFill>
                  <a:srgbClr val="2E5496"/>
                </a:solidFill>
                <a:latin typeface="Times New Roman"/>
                <a:ea typeface="Times New Roman"/>
                <a:cs typeface="Times New Roman"/>
                <a:sym typeface="Times New Roman"/>
              </a:rPr>
              <a:t>Johnsons Algorithm for Sparse Graphs</a:t>
            </a:r>
            <a:endParaRPr sz="2800">
              <a:latin typeface="Times New Roman"/>
              <a:ea typeface="Times New Roman"/>
              <a:cs typeface="Times New Roman"/>
              <a:sym typeface="Times New Roman"/>
            </a:endParaRPr>
          </a:p>
        </p:txBody>
      </p:sp>
      <p:pic>
        <p:nvPicPr>
          <p:cNvPr id="300" name="Google Shape;300;p20"/>
          <p:cNvPicPr preferRelativeResize="0"/>
          <p:nvPr/>
        </p:nvPicPr>
        <p:blipFill rotWithShape="1">
          <a:blip r:embed="rId3">
            <a:alphaModFix/>
          </a:blip>
          <a:srcRect/>
          <a:stretch/>
        </p:blipFill>
        <p:spPr>
          <a:xfrm>
            <a:off x="307869" y="2734892"/>
            <a:ext cx="10630609" cy="2243846"/>
          </a:xfrm>
          <a:prstGeom prst="rect">
            <a:avLst/>
          </a:prstGeom>
          <a:noFill/>
          <a:ln>
            <a:noFill/>
          </a:ln>
        </p:spPr>
      </p:pic>
      <p:pic>
        <p:nvPicPr>
          <p:cNvPr id="301" name="Google Shape;301;p20"/>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1"/>
          <p:cNvSpPr txBox="1">
            <a:spLocks noGrp="1"/>
          </p:cNvSpPr>
          <p:nvPr>
            <p:ph type="title"/>
          </p:nvPr>
        </p:nvSpPr>
        <p:spPr>
          <a:xfrm>
            <a:off x="450600" y="208250"/>
            <a:ext cx="46494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ALL PAIRS SHORTEST PATHS</a:t>
            </a:r>
            <a:endParaRPr/>
          </a:p>
        </p:txBody>
      </p:sp>
      <p:pic>
        <p:nvPicPr>
          <p:cNvPr id="307" name="Google Shape;307;p21"/>
          <p:cNvPicPr preferRelativeResize="0"/>
          <p:nvPr/>
        </p:nvPicPr>
        <p:blipFill rotWithShape="1">
          <a:blip r:embed="rId3">
            <a:alphaModFix/>
          </a:blip>
          <a:srcRect/>
          <a:stretch/>
        </p:blipFill>
        <p:spPr>
          <a:xfrm>
            <a:off x="201759" y="3992610"/>
            <a:ext cx="10965753" cy="2804204"/>
          </a:xfrm>
          <a:prstGeom prst="rect">
            <a:avLst/>
          </a:prstGeom>
          <a:noFill/>
          <a:ln>
            <a:noFill/>
          </a:ln>
        </p:spPr>
      </p:pic>
      <p:grpSp>
        <p:nvGrpSpPr>
          <p:cNvPr id="308" name="Google Shape;308;p21"/>
          <p:cNvGrpSpPr/>
          <p:nvPr/>
        </p:nvGrpSpPr>
        <p:grpSpPr>
          <a:xfrm>
            <a:off x="146858" y="132643"/>
            <a:ext cx="11921535" cy="3611020"/>
            <a:chOff x="146858" y="132643"/>
            <a:chExt cx="11921535" cy="3611020"/>
          </a:xfrm>
        </p:grpSpPr>
        <p:pic>
          <p:nvPicPr>
            <p:cNvPr id="309" name="Google Shape;309;p21"/>
            <p:cNvPicPr preferRelativeResize="0"/>
            <p:nvPr/>
          </p:nvPicPr>
          <p:blipFill rotWithShape="1">
            <a:blip r:embed="rId4">
              <a:alphaModFix/>
            </a:blip>
            <a:srcRect/>
            <a:stretch/>
          </p:blipFill>
          <p:spPr>
            <a:xfrm>
              <a:off x="146858" y="1539560"/>
              <a:ext cx="10524863" cy="2204103"/>
            </a:xfrm>
            <a:prstGeom prst="rect">
              <a:avLst/>
            </a:prstGeom>
            <a:noFill/>
            <a:ln>
              <a:noFill/>
            </a:ln>
          </p:spPr>
        </p:pic>
        <p:pic>
          <p:nvPicPr>
            <p:cNvPr id="310" name="Google Shape;310;p21"/>
            <p:cNvPicPr preferRelativeResize="0"/>
            <p:nvPr/>
          </p:nvPicPr>
          <p:blipFill rotWithShape="1">
            <a:blip r:embed="rId5">
              <a:alphaModFix/>
            </a:blip>
            <a:srcRect/>
            <a:stretch/>
          </p:blipFill>
          <p:spPr>
            <a:xfrm>
              <a:off x="10654284" y="132643"/>
              <a:ext cx="1414109" cy="1539184"/>
            </a:xfrm>
            <a:prstGeom prst="rect">
              <a:avLst/>
            </a:prstGeom>
            <a:noFill/>
            <a:ln>
              <a:noFill/>
            </a:ln>
          </p:spPr>
        </p:pic>
      </p:gr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03EC90F3-3E52-6DC8-15C0-1EBA60E95486}"/>
                  </a:ext>
                </a:extLst>
              </p14:cNvPr>
              <p14:cNvContentPartPr/>
              <p14:nvPr/>
            </p14:nvContentPartPr>
            <p14:xfrm>
              <a:off x="2889720" y="3296520"/>
              <a:ext cx="2520720" cy="230400"/>
            </p14:xfrm>
          </p:contentPart>
        </mc:Choice>
        <mc:Fallback xmlns="">
          <p:pic>
            <p:nvPicPr>
              <p:cNvPr id="2" name="Ink 1">
                <a:extLst>
                  <a:ext uri="{FF2B5EF4-FFF2-40B4-BE49-F238E27FC236}">
                    <a16:creationId xmlns:a16="http://schemas.microsoft.com/office/drawing/2014/main" id="{03EC90F3-3E52-6DC8-15C0-1EBA60E95486}"/>
                  </a:ext>
                </a:extLst>
              </p:cNvPr>
              <p:cNvPicPr/>
              <p:nvPr/>
            </p:nvPicPr>
            <p:blipFill>
              <a:blip r:embed="rId7"/>
              <a:stretch>
                <a:fillRect/>
              </a:stretch>
            </p:blipFill>
            <p:spPr>
              <a:xfrm>
                <a:off x="2880360" y="3287160"/>
                <a:ext cx="2539440" cy="24912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2"/>
          <p:cNvSpPr txBox="1">
            <a:spLocks noGrp="1"/>
          </p:cNvSpPr>
          <p:nvPr>
            <p:ph type="title"/>
          </p:nvPr>
        </p:nvSpPr>
        <p:spPr>
          <a:xfrm>
            <a:off x="450600" y="208250"/>
            <a:ext cx="46056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ALL PAIRS SHORTEST PATHS</a:t>
            </a:r>
            <a:endParaRPr/>
          </a:p>
        </p:txBody>
      </p:sp>
      <p:pic>
        <p:nvPicPr>
          <p:cNvPr id="316" name="Google Shape;316;p22"/>
          <p:cNvPicPr preferRelativeResize="0"/>
          <p:nvPr/>
        </p:nvPicPr>
        <p:blipFill rotWithShape="1">
          <a:blip r:embed="rId3">
            <a:alphaModFix/>
          </a:blip>
          <a:srcRect/>
          <a:stretch/>
        </p:blipFill>
        <p:spPr>
          <a:xfrm>
            <a:off x="725860" y="1875042"/>
            <a:ext cx="8802332" cy="4499804"/>
          </a:xfrm>
          <a:prstGeom prst="rect">
            <a:avLst/>
          </a:prstGeom>
          <a:noFill/>
          <a:ln>
            <a:noFill/>
          </a:ln>
        </p:spPr>
      </p:pic>
      <p:pic>
        <p:nvPicPr>
          <p:cNvPr id="317" name="Google Shape;317;p22"/>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3"/>
          <p:cNvSpPr txBox="1">
            <a:spLocks noGrp="1"/>
          </p:cNvSpPr>
          <p:nvPr>
            <p:ph type="title"/>
          </p:nvPr>
        </p:nvSpPr>
        <p:spPr>
          <a:xfrm>
            <a:off x="450600" y="208250"/>
            <a:ext cx="46494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ALL PAIRS SHORTEST PATHS</a:t>
            </a:r>
            <a:endParaRPr/>
          </a:p>
        </p:txBody>
      </p:sp>
      <p:pic>
        <p:nvPicPr>
          <p:cNvPr id="323" name="Google Shape;323;p23"/>
          <p:cNvPicPr preferRelativeResize="0"/>
          <p:nvPr/>
        </p:nvPicPr>
        <p:blipFill rotWithShape="1">
          <a:blip r:embed="rId3">
            <a:alphaModFix/>
          </a:blip>
          <a:srcRect/>
          <a:stretch/>
        </p:blipFill>
        <p:spPr>
          <a:xfrm>
            <a:off x="1572021" y="1838338"/>
            <a:ext cx="7034065" cy="4839657"/>
          </a:xfrm>
          <a:prstGeom prst="rect">
            <a:avLst/>
          </a:prstGeom>
          <a:noFill/>
          <a:ln>
            <a:noFill/>
          </a:ln>
        </p:spPr>
      </p:pic>
      <p:pic>
        <p:nvPicPr>
          <p:cNvPr id="324" name="Google Shape;324;p23"/>
          <p:cNvPicPr preferRelativeResize="0"/>
          <p:nvPr/>
        </p:nvPicPr>
        <p:blipFill rotWithShape="1">
          <a:blip r:embed="rId4">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BB915D4-1DC5-5D4B-53E5-FDB423723CD1}"/>
                  </a:ext>
                </a:extLst>
              </p14:cNvPr>
              <p14:cNvContentPartPr/>
              <p14:nvPr/>
            </p14:nvContentPartPr>
            <p14:xfrm>
              <a:off x="1258560" y="1831320"/>
              <a:ext cx="1150560" cy="410040"/>
            </p14:xfrm>
          </p:contentPart>
        </mc:Choice>
        <mc:Fallback xmlns="">
          <p:pic>
            <p:nvPicPr>
              <p:cNvPr id="2" name="Ink 1">
                <a:extLst>
                  <a:ext uri="{FF2B5EF4-FFF2-40B4-BE49-F238E27FC236}">
                    <a16:creationId xmlns:a16="http://schemas.microsoft.com/office/drawing/2014/main" id="{FBB915D4-1DC5-5D4B-53E5-FDB423723CD1}"/>
                  </a:ext>
                </a:extLst>
              </p:cNvPr>
              <p:cNvPicPr/>
              <p:nvPr/>
            </p:nvPicPr>
            <p:blipFill>
              <a:blip r:embed="rId6"/>
              <a:stretch>
                <a:fillRect/>
              </a:stretch>
            </p:blipFill>
            <p:spPr>
              <a:xfrm>
                <a:off x="1249200" y="1821960"/>
                <a:ext cx="1169280" cy="42876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txBox="1">
            <a:spLocks noGrp="1"/>
          </p:cNvSpPr>
          <p:nvPr>
            <p:ph type="title"/>
          </p:nvPr>
        </p:nvSpPr>
        <p:spPr>
          <a:xfrm>
            <a:off x="450600" y="208250"/>
            <a:ext cx="46494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ALL PAIRS SHORTEST PATHS</a:t>
            </a:r>
            <a:endParaRPr/>
          </a:p>
        </p:txBody>
      </p:sp>
      <p:pic>
        <p:nvPicPr>
          <p:cNvPr id="330" name="Google Shape;330;p24"/>
          <p:cNvPicPr preferRelativeResize="0"/>
          <p:nvPr/>
        </p:nvPicPr>
        <p:blipFill rotWithShape="1">
          <a:blip r:embed="rId3">
            <a:alphaModFix/>
          </a:blip>
          <a:srcRect/>
          <a:stretch/>
        </p:blipFill>
        <p:spPr>
          <a:xfrm>
            <a:off x="1011829" y="1778057"/>
            <a:ext cx="8384025" cy="4651321"/>
          </a:xfrm>
          <a:prstGeom prst="rect">
            <a:avLst/>
          </a:prstGeom>
          <a:noFill/>
          <a:ln>
            <a:noFill/>
          </a:ln>
        </p:spPr>
      </p:pic>
      <p:pic>
        <p:nvPicPr>
          <p:cNvPr id="331" name="Google Shape;331;p24"/>
          <p:cNvPicPr preferRelativeResize="0"/>
          <p:nvPr/>
        </p:nvPicPr>
        <p:blipFill rotWithShape="1">
          <a:blip r:embed="rId4">
            <a:alphaModFix/>
          </a:blip>
          <a:srcRect/>
          <a:stretch/>
        </p:blipFill>
        <p:spPr>
          <a:xfrm>
            <a:off x="11029774" y="81853"/>
            <a:ext cx="1126686" cy="176791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5"/>
          <p:cNvSpPr txBox="1">
            <a:spLocks noGrp="1"/>
          </p:cNvSpPr>
          <p:nvPr>
            <p:ph type="title"/>
          </p:nvPr>
        </p:nvSpPr>
        <p:spPr>
          <a:xfrm>
            <a:off x="450600" y="208250"/>
            <a:ext cx="4605600" cy="809400"/>
          </a:xfrm>
          <a:prstGeom prst="rect">
            <a:avLst/>
          </a:prstGeom>
          <a:noFill/>
          <a:ln>
            <a:noFill/>
          </a:ln>
        </p:spPr>
        <p:txBody>
          <a:bodyPr spcFirstLastPara="1" wrap="square" lIns="0" tIns="12050" rIns="0" bIns="0" anchor="t" anchorCtr="0">
            <a:spAutoFit/>
          </a:bodyPr>
          <a:lstStyle/>
          <a:p>
            <a:pPr marL="12700" marR="5080" lvl="0" indent="20955" algn="l" rtl="0">
              <a:lnSpc>
                <a:spcPct val="115799"/>
              </a:lnSpc>
              <a:spcBef>
                <a:spcPts val="0"/>
              </a:spcBef>
              <a:spcAft>
                <a:spcPts val="0"/>
              </a:spcAft>
              <a:buNone/>
            </a:pPr>
            <a:r>
              <a:rPr lang="en-US"/>
              <a:t>Graph Theory and its Applications </a:t>
            </a:r>
            <a:r>
              <a:rPr lang="en-US">
                <a:solidFill>
                  <a:srgbClr val="C55A11"/>
                </a:solidFill>
              </a:rPr>
              <a:t>ALL PAIRS SHORTEST PATHS</a:t>
            </a:r>
            <a:endParaRPr/>
          </a:p>
        </p:txBody>
      </p:sp>
      <p:pic>
        <p:nvPicPr>
          <p:cNvPr id="337" name="Google Shape;337;p25"/>
          <p:cNvPicPr preferRelativeResize="0"/>
          <p:nvPr/>
        </p:nvPicPr>
        <p:blipFill rotWithShape="1">
          <a:blip r:embed="rId3">
            <a:alphaModFix/>
          </a:blip>
          <a:srcRect/>
          <a:stretch/>
        </p:blipFill>
        <p:spPr>
          <a:xfrm>
            <a:off x="1211824" y="1746471"/>
            <a:ext cx="7279278" cy="5017217"/>
          </a:xfrm>
          <a:prstGeom prst="rect">
            <a:avLst/>
          </a:prstGeom>
          <a:noFill/>
          <a:ln>
            <a:noFill/>
          </a:ln>
        </p:spPr>
      </p:pic>
      <p:pic>
        <p:nvPicPr>
          <p:cNvPr id="338" name="Google Shape;338;p25"/>
          <p:cNvPicPr preferRelativeResize="0"/>
          <p:nvPr/>
        </p:nvPicPr>
        <p:blipFill rotWithShape="1">
          <a:blip r:embed="rId4">
            <a:alphaModFix/>
          </a:blip>
          <a:srcRect/>
          <a:stretch/>
        </p:blipFill>
        <p:spPr>
          <a:xfrm>
            <a:off x="11029774" y="81853"/>
            <a:ext cx="1126686" cy="1767919"/>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45A24EE-A4C4-F03D-E312-57C2333C4D1F}"/>
                  </a:ext>
                </a:extLst>
              </p14:cNvPr>
              <p14:cNvContentPartPr/>
              <p14:nvPr/>
            </p14:nvContentPartPr>
            <p14:xfrm>
              <a:off x="614520" y="1815120"/>
              <a:ext cx="8203680" cy="4513320"/>
            </p14:xfrm>
          </p:contentPart>
        </mc:Choice>
        <mc:Fallback xmlns="">
          <p:pic>
            <p:nvPicPr>
              <p:cNvPr id="2" name="Ink 1">
                <a:extLst>
                  <a:ext uri="{FF2B5EF4-FFF2-40B4-BE49-F238E27FC236}">
                    <a16:creationId xmlns:a16="http://schemas.microsoft.com/office/drawing/2014/main" id="{D45A24EE-A4C4-F03D-E312-57C2333C4D1F}"/>
                  </a:ext>
                </a:extLst>
              </p:cNvPr>
              <p:cNvPicPr/>
              <p:nvPr/>
            </p:nvPicPr>
            <p:blipFill>
              <a:blip r:embed="rId6"/>
              <a:stretch>
                <a:fillRect/>
              </a:stretch>
            </p:blipFill>
            <p:spPr>
              <a:xfrm>
                <a:off x="605160" y="1805760"/>
                <a:ext cx="8222400" cy="453204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342"/>
        <p:cNvGrpSpPr/>
        <p:nvPr/>
      </p:nvGrpSpPr>
      <p:grpSpPr>
        <a:xfrm>
          <a:off x="0" y="0"/>
          <a:ext cx="0" cy="0"/>
          <a:chOff x="0" y="0"/>
          <a:chExt cx="0" cy="0"/>
        </a:xfrm>
      </p:grpSpPr>
      <p:sp>
        <p:nvSpPr>
          <p:cNvPr id="343" name="Google Shape;343;p26"/>
          <p:cNvSpPr/>
          <p:nvPr/>
        </p:nvSpPr>
        <p:spPr>
          <a:xfrm>
            <a:off x="5449061" y="2888742"/>
            <a:ext cx="4581525" cy="0"/>
          </a:xfrm>
          <a:custGeom>
            <a:avLst/>
            <a:gdLst/>
            <a:ahLst/>
            <a:cxnLst/>
            <a:rect l="l" t="t" r="r" b="b"/>
            <a:pathLst>
              <a:path w="4581525" h="120000" extrusionOk="0">
                <a:moveTo>
                  <a:pt x="0" y="0"/>
                </a:moveTo>
                <a:lnTo>
                  <a:pt x="4581397" y="0"/>
                </a:lnTo>
              </a:path>
            </a:pathLst>
          </a:custGeom>
          <a:noFill/>
          <a:ln w="38100" cap="flat" cmpd="sng">
            <a:solidFill>
              <a:srgbClr val="C55A1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4" name="Google Shape;344;p26"/>
          <p:cNvSpPr txBox="1"/>
          <p:nvPr/>
        </p:nvSpPr>
        <p:spPr>
          <a:xfrm>
            <a:off x="5527675" y="3110484"/>
            <a:ext cx="5911215" cy="1344930"/>
          </a:xfrm>
          <a:prstGeom prst="rect">
            <a:avLst/>
          </a:prstGeom>
          <a:noFill/>
          <a:ln>
            <a:noFill/>
          </a:ln>
        </p:spPr>
        <p:txBody>
          <a:bodyPr spcFirstLastPara="1" wrap="square" lIns="0" tIns="44450" rIns="0" bIns="0" anchor="t" anchorCtr="0">
            <a:spAutoFit/>
          </a:bodyPr>
          <a:lstStyle/>
          <a:p>
            <a:pPr marL="12700" lvl="0" indent="0" algn="l" rtl="0">
              <a:lnSpc>
                <a:spcPct val="100000"/>
              </a:lnSpc>
              <a:spcBef>
                <a:spcPts val="0"/>
              </a:spcBef>
              <a:spcAft>
                <a:spcPts val="0"/>
              </a:spcAft>
              <a:buNone/>
            </a:pPr>
            <a:r>
              <a:rPr lang="en-IN" sz="2400" b="1" dirty="0" err="1">
                <a:latin typeface="Calibri"/>
                <a:ea typeface="Calibri"/>
                <a:cs typeface="Calibri"/>
                <a:sym typeface="Calibri"/>
              </a:rPr>
              <a:t>Dr.</a:t>
            </a:r>
            <a:r>
              <a:rPr lang="en-IN" sz="2400" b="1" dirty="0">
                <a:latin typeface="Calibri"/>
                <a:ea typeface="Calibri"/>
                <a:cs typeface="Calibri"/>
                <a:sym typeface="Calibri"/>
              </a:rPr>
              <a:t> Arti Arya</a:t>
            </a:r>
            <a:endParaRPr sz="2400" dirty="0">
              <a:latin typeface="Calibri"/>
              <a:ea typeface="Calibri"/>
              <a:cs typeface="Calibri"/>
              <a:sym typeface="Calibri"/>
            </a:endParaRPr>
          </a:p>
          <a:p>
            <a:pPr marL="12700" lvl="0" indent="0" algn="l" rtl="0">
              <a:lnSpc>
                <a:spcPct val="100000"/>
              </a:lnSpc>
              <a:spcBef>
                <a:spcPts val="250"/>
              </a:spcBef>
              <a:spcAft>
                <a:spcPts val="0"/>
              </a:spcAft>
              <a:buNone/>
            </a:pPr>
            <a:r>
              <a:rPr lang="en-US" sz="2400" dirty="0">
                <a:latin typeface="Calibri"/>
                <a:ea typeface="Calibri"/>
                <a:cs typeface="Calibri"/>
                <a:sym typeface="Calibri"/>
              </a:rPr>
              <a:t>Department of Computer Science &amp;Engineering</a:t>
            </a:r>
            <a:endParaRPr sz="2400" dirty="0">
              <a:latin typeface="Calibri"/>
              <a:ea typeface="Calibri"/>
              <a:cs typeface="Calibri"/>
              <a:sym typeface="Calibri"/>
            </a:endParaRPr>
          </a:p>
          <a:p>
            <a:pPr marL="24765" lvl="0" indent="0" algn="l" rtl="0">
              <a:lnSpc>
                <a:spcPct val="100000"/>
              </a:lnSpc>
              <a:spcBef>
                <a:spcPts val="1245"/>
              </a:spcBef>
              <a:spcAft>
                <a:spcPts val="0"/>
              </a:spcAft>
              <a:buNone/>
            </a:pPr>
            <a:r>
              <a:rPr lang="en-US" sz="2400" b="1" u="sng" dirty="0">
                <a:solidFill>
                  <a:schemeClr val="hlink"/>
                </a:solidFill>
                <a:latin typeface="Calibri"/>
                <a:ea typeface="Calibri"/>
                <a:cs typeface="Calibri"/>
                <a:sym typeface="Calibri"/>
                <a:hlinkClick r:id="rId3"/>
              </a:rPr>
              <a:t>artiarya@pes.edu</a:t>
            </a:r>
            <a:endParaRPr sz="2400" dirty="0">
              <a:latin typeface="Calibri"/>
              <a:ea typeface="Calibri"/>
              <a:cs typeface="Calibri"/>
              <a:sym typeface="Calibri"/>
            </a:endParaRPr>
          </a:p>
        </p:txBody>
      </p:sp>
      <p:sp>
        <p:nvSpPr>
          <p:cNvPr id="345" name="Google Shape;345;p26"/>
          <p:cNvSpPr/>
          <p:nvPr/>
        </p:nvSpPr>
        <p:spPr>
          <a:xfrm>
            <a:off x="10765536" y="348995"/>
            <a:ext cx="1066800" cy="1079500"/>
          </a:xfrm>
          <a:custGeom>
            <a:avLst/>
            <a:gdLst/>
            <a:ahLst/>
            <a:cxnLst/>
            <a:rect l="l" t="t" r="r" b="b"/>
            <a:pathLst>
              <a:path w="1066800" h="1079500" extrusionOk="0">
                <a:moveTo>
                  <a:pt x="1066800" y="0"/>
                </a:moveTo>
                <a:lnTo>
                  <a:pt x="0" y="0"/>
                </a:lnTo>
                <a:lnTo>
                  <a:pt x="0" y="45720"/>
                </a:lnTo>
                <a:lnTo>
                  <a:pt x="1021080" y="45720"/>
                </a:lnTo>
                <a:lnTo>
                  <a:pt x="1021080" y="1078992"/>
                </a:lnTo>
                <a:lnTo>
                  <a:pt x="1066800" y="1078992"/>
                </a:lnTo>
                <a:lnTo>
                  <a:pt x="1066800" y="45720"/>
                </a:lnTo>
                <a:lnTo>
                  <a:pt x="1066800" y="12192"/>
                </a:lnTo>
                <a:lnTo>
                  <a:pt x="1066800" y="0"/>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6" name="Google Shape;346;p26"/>
          <p:cNvSpPr/>
          <p:nvPr/>
        </p:nvSpPr>
        <p:spPr>
          <a:xfrm>
            <a:off x="313944" y="5489447"/>
            <a:ext cx="1066800" cy="1079500"/>
          </a:xfrm>
          <a:custGeom>
            <a:avLst/>
            <a:gdLst/>
            <a:ahLst/>
            <a:cxnLst/>
            <a:rect l="l" t="t" r="r" b="b"/>
            <a:pathLst>
              <a:path w="1066800" h="1079500" extrusionOk="0">
                <a:moveTo>
                  <a:pt x="1066800" y="1033272"/>
                </a:moveTo>
                <a:lnTo>
                  <a:pt x="45720" y="1033272"/>
                </a:lnTo>
                <a:lnTo>
                  <a:pt x="45720" y="0"/>
                </a:lnTo>
                <a:lnTo>
                  <a:pt x="0" y="0"/>
                </a:lnTo>
                <a:lnTo>
                  <a:pt x="0" y="1033272"/>
                </a:lnTo>
                <a:lnTo>
                  <a:pt x="0" y="1066800"/>
                </a:lnTo>
                <a:lnTo>
                  <a:pt x="0" y="1078992"/>
                </a:lnTo>
                <a:lnTo>
                  <a:pt x="1066800" y="1078992"/>
                </a:lnTo>
                <a:lnTo>
                  <a:pt x="1066800" y="1033272"/>
                </a:lnTo>
                <a:close/>
              </a:path>
            </a:pathLst>
          </a:custGeom>
          <a:solidFill>
            <a:srgbClr val="C55A11"/>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7" name="Google Shape;347;p26"/>
          <p:cNvSpPr txBox="1">
            <a:spLocks noGrp="1"/>
          </p:cNvSpPr>
          <p:nvPr>
            <p:ph type="title"/>
          </p:nvPr>
        </p:nvSpPr>
        <p:spPr>
          <a:xfrm>
            <a:off x="5527675" y="2054097"/>
            <a:ext cx="4182382"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dirty="0">
                <a:solidFill>
                  <a:srgbClr val="C55A11"/>
                </a:solidFill>
              </a:rPr>
              <a:t>THANK YOU</a:t>
            </a:r>
            <a:endParaRPr sz="3600" dirty="0"/>
          </a:p>
        </p:txBody>
      </p:sp>
      <p:pic>
        <p:nvPicPr>
          <p:cNvPr id="348" name="Google Shape;348;p26"/>
          <p:cNvPicPr preferRelativeResize="0"/>
          <p:nvPr/>
        </p:nvPicPr>
        <p:blipFill rotWithShape="1">
          <a:blip r:embed="rId4">
            <a:alphaModFix/>
          </a:blip>
          <a:srcRect/>
          <a:stretch/>
        </p:blipFill>
        <p:spPr>
          <a:xfrm>
            <a:off x="2033162" y="1288332"/>
            <a:ext cx="2543276" cy="39907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33930"/>
            <a:ext cx="4708843" cy="830740"/>
          </a:xfrm>
          <a:prstGeom prst="rect">
            <a:avLst/>
          </a:prstGeom>
        </p:spPr>
        <p:txBody>
          <a:bodyPr vert="horz" wrap="square" lIns="0" tIns="12700" rIns="0" bIns="0" rtlCol="0">
            <a:spAutoFit/>
          </a:bodyPr>
          <a:lstStyle/>
          <a:p>
            <a:pPr marL="12700" marR="5080" indent="20955">
              <a:lnSpc>
                <a:spcPct val="109300"/>
              </a:lnSpc>
              <a:spcBef>
                <a:spcPts val="100"/>
              </a:spcBef>
            </a:pPr>
            <a:r>
              <a:rPr lang="en-US" sz="2400" dirty="0">
                <a:solidFill>
                  <a:schemeClr val="bg2">
                    <a:lumMod val="60000"/>
                    <a:lumOff val="40000"/>
                  </a:schemeClr>
                </a:solidFill>
              </a:rPr>
              <a:t>Graph Theory and its Applications</a:t>
            </a:r>
            <a:br>
              <a:rPr lang="en-US" sz="2400" dirty="0"/>
            </a:br>
            <a:r>
              <a:rPr lang="en-US" sz="2400" dirty="0"/>
              <a:t> </a:t>
            </a:r>
            <a:r>
              <a:rPr lang="en-US" sz="2400" dirty="0">
                <a:solidFill>
                  <a:srgbClr val="C55A11"/>
                </a:solidFill>
              </a:rPr>
              <a:t>Shortest Path Problem</a:t>
            </a:r>
            <a:endParaRPr sz="2400" dirty="0"/>
          </a:p>
        </p:txBody>
      </p:sp>
      <p:sp>
        <p:nvSpPr>
          <p:cNvPr id="3" name="object 3"/>
          <p:cNvSpPr/>
          <p:nvPr/>
        </p:nvSpPr>
        <p:spPr>
          <a:xfrm>
            <a:off x="0" y="1318273"/>
            <a:ext cx="9001125" cy="16510"/>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7BC61C0B-A5E7-CE4E-A4C9-A861D46E6B69}"/>
              </a:ext>
            </a:extLst>
          </p:cNvPr>
          <p:cNvSpPr/>
          <p:nvPr/>
        </p:nvSpPr>
        <p:spPr>
          <a:xfrm>
            <a:off x="152400" y="1567251"/>
            <a:ext cx="8991600" cy="4893647"/>
          </a:xfrm>
          <a:prstGeom prst="rect">
            <a:avLst/>
          </a:prstGeom>
        </p:spPr>
        <p:txBody>
          <a:bodyPr wrap="square">
            <a:spAutoFit/>
          </a:bodyPr>
          <a:lstStyle/>
          <a:p>
            <a:pPr algn="just">
              <a:buFont typeface="Monotype Sorts" pitchFamily="2" charset="2"/>
              <a:buNone/>
            </a:pPr>
            <a:r>
              <a:rPr lang="en-US" altLang="en-US" sz="2400" i="1" u="sng" dirty="0">
                <a:solidFill>
                  <a:srgbClr val="0070C0"/>
                </a:solidFill>
              </a:rPr>
              <a:t>Single Source Shortest Paths Problem</a:t>
            </a:r>
            <a:r>
              <a:rPr lang="en-US" altLang="en-US" sz="2400" dirty="0"/>
              <a:t>: Given a weighted connected (directed) graph G, find shortest paths from source vertex </a:t>
            </a:r>
            <a:r>
              <a:rPr lang="en-US" altLang="en-US" sz="2400" b="1" i="1" dirty="0">
                <a:solidFill>
                  <a:srgbClr val="FF0000"/>
                </a:solidFill>
              </a:rPr>
              <a:t>s</a:t>
            </a:r>
            <a:r>
              <a:rPr lang="en-US" altLang="en-US" sz="2400" i="1" dirty="0"/>
              <a:t> </a:t>
            </a:r>
            <a:r>
              <a:rPr lang="en-US" altLang="en-US" sz="2400" dirty="0"/>
              <a:t>to each of the other vertices.</a:t>
            </a:r>
          </a:p>
          <a:p>
            <a:pPr algn="just">
              <a:buFont typeface="Monotype Sorts" pitchFamily="2" charset="2"/>
              <a:buNone/>
            </a:pPr>
            <a:endParaRPr lang="en-US" altLang="en-US" sz="2400" dirty="0"/>
          </a:p>
          <a:p>
            <a:pPr algn="just">
              <a:buFont typeface="Monotype Sorts" pitchFamily="2" charset="2"/>
              <a:buNone/>
            </a:pPr>
            <a:r>
              <a:rPr lang="en-US" altLang="en-US" sz="2400" dirty="0"/>
              <a:t>Dijkstra’s Algo finds the shortest paths to a graph’s vertices in order of their distance from a given source.</a:t>
            </a:r>
          </a:p>
          <a:p>
            <a:pPr algn="just">
              <a:buFont typeface="Monotype Sorts" pitchFamily="2" charset="2"/>
              <a:buNone/>
            </a:pPr>
            <a:endParaRPr lang="en-US" altLang="en-US" sz="2400" dirty="0"/>
          </a:p>
          <a:p>
            <a:pPr algn="just">
              <a:buFont typeface="Monotype Sorts" pitchFamily="2" charset="2"/>
              <a:buNone/>
            </a:pPr>
            <a:r>
              <a:rPr lang="en-US" altLang="en-US" sz="2400" dirty="0"/>
              <a:t>Firstly, it finds the shortest path from the source to a vertex nearest to it, then to 2</a:t>
            </a:r>
            <a:r>
              <a:rPr lang="en-US" altLang="en-US" sz="2400" baseline="30000" dirty="0"/>
              <a:t>nd</a:t>
            </a:r>
            <a:r>
              <a:rPr lang="en-US" altLang="en-US" sz="2400" dirty="0"/>
              <a:t> nearest and so on.</a:t>
            </a:r>
          </a:p>
          <a:p>
            <a:pPr algn="just">
              <a:buFont typeface="Monotype Sorts" pitchFamily="2" charset="2"/>
              <a:buNone/>
            </a:pPr>
            <a:endParaRPr lang="en-US" altLang="en-US" sz="2400" dirty="0"/>
          </a:p>
          <a:p>
            <a:pPr algn="just">
              <a:buFont typeface="Monotype Sorts" pitchFamily="2" charset="2"/>
              <a:buNone/>
            </a:pPr>
            <a:r>
              <a:rPr lang="en-US" altLang="en-US" sz="2400" dirty="0"/>
              <a:t>It works for directed or undirected graphs but doesn’t work for –</a:t>
            </a:r>
            <a:r>
              <a:rPr lang="en-US" altLang="en-US" sz="2400" dirty="0" err="1"/>
              <a:t>ve</a:t>
            </a:r>
            <a:r>
              <a:rPr lang="en-US" altLang="en-US" sz="2400" dirty="0"/>
              <a:t> edges.( </a:t>
            </a:r>
            <a:r>
              <a:rPr lang="en-US" altLang="en-US" sz="2400" dirty="0" err="1"/>
              <a:t>Flyod’s</a:t>
            </a:r>
            <a:r>
              <a:rPr lang="en-US" altLang="en-US" sz="2400" dirty="0"/>
              <a:t> and Bellman Ford works well for –</a:t>
            </a:r>
            <a:r>
              <a:rPr lang="en-US" altLang="en-US" sz="2400" dirty="0" err="1"/>
              <a:t>ve</a:t>
            </a:r>
            <a:r>
              <a:rPr lang="en-US" altLang="en-US" sz="2400" dirty="0"/>
              <a:t> edges)</a:t>
            </a:r>
          </a:p>
          <a:p>
            <a:pPr algn="just"/>
            <a:endParaRPr lang="en-US" altLang="en-US" sz="2400" dirty="0"/>
          </a:p>
        </p:txBody>
      </p:sp>
    </p:spTree>
    <p:extLst>
      <p:ext uri="{BB962C8B-B14F-4D97-AF65-F5344CB8AC3E}">
        <p14:creationId xmlns:p14="http://schemas.microsoft.com/office/powerpoint/2010/main" val="75327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33930"/>
            <a:ext cx="4708843" cy="830740"/>
          </a:xfrm>
          <a:prstGeom prst="rect">
            <a:avLst/>
          </a:prstGeom>
        </p:spPr>
        <p:txBody>
          <a:bodyPr vert="horz" wrap="square" lIns="0" tIns="12700" rIns="0" bIns="0" rtlCol="0">
            <a:spAutoFit/>
          </a:bodyPr>
          <a:lstStyle/>
          <a:p>
            <a:pPr marL="12700" marR="5080" indent="20955">
              <a:lnSpc>
                <a:spcPct val="109300"/>
              </a:lnSpc>
              <a:spcBef>
                <a:spcPts val="100"/>
              </a:spcBef>
            </a:pPr>
            <a:r>
              <a:rPr lang="en-US" sz="2400" dirty="0">
                <a:solidFill>
                  <a:schemeClr val="bg2">
                    <a:lumMod val="60000"/>
                    <a:lumOff val="40000"/>
                  </a:schemeClr>
                </a:solidFill>
              </a:rPr>
              <a:t>Graph Theory and its Applications</a:t>
            </a:r>
            <a:r>
              <a:rPr sz="2400" spc="-5" dirty="0">
                <a:solidFill>
                  <a:schemeClr val="bg2">
                    <a:lumMod val="60000"/>
                    <a:lumOff val="40000"/>
                  </a:schemeClr>
                </a:solidFill>
              </a:rPr>
              <a:t> </a:t>
            </a:r>
            <a:r>
              <a:rPr lang="en-US" sz="2400" spc="-5" dirty="0">
                <a:solidFill>
                  <a:schemeClr val="accent6">
                    <a:lumMod val="75000"/>
                  </a:schemeClr>
                </a:solidFill>
              </a:rPr>
              <a:t>Dijkstra’s Algorithm: Applications</a:t>
            </a:r>
            <a:endParaRPr sz="2400" dirty="0">
              <a:solidFill>
                <a:schemeClr val="accent6">
                  <a:lumMod val="75000"/>
                </a:schemeClr>
              </a:solidFill>
            </a:endParaRPr>
          </a:p>
        </p:txBody>
      </p:sp>
      <p:sp>
        <p:nvSpPr>
          <p:cNvPr id="3" name="object 3"/>
          <p:cNvSpPr/>
          <p:nvPr/>
        </p:nvSpPr>
        <p:spPr>
          <a:xfrm>
            <a:off x="0" y="1318273"/>
            <a:ext cx="9001125" cy="16510"/>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F2A50725-3610-E45C-2AFF-1647908F1CED}"/>
              </a:ext>
            </a:extLst>
          </p:cNvPr>
          <p:cNvSpPr txBox="1"/>
          <p:nvPr/>
        </p:nvSpPr>
        <p:spPr>
          <a:xfrm>
            <a:off x="533400" y="1868422"/>
            <a:ext cx="8382000" cy="2677656"/>
          </a:xfrm>
          <a:prstGeom prst="rect">
            <a:avLst/>
          </a:prstGeom>
          <a:noFill/>
        </p:spPr>
        <p:txBody>
          <a:bodyPr wrap="square" rtlCol="0">
            <a:spAutoFit/>
          </a:bodyPr>
          <a:lstStyle/>
          <a:p>
            <a:pPr marL="342900" indent="-342900">
              <a:buAutoNum type="arabicPeriod"/>
            </a:pPr>
            <a:r>
              <a:rPr lang="en-IN" sz="2400" dirty="0"/>
              <a:t>Transportation Planning</a:t>
            </a:r>
          </a:p>
          <a:p>
            <a:pPr marL="342900" indent="-342900">
              <a:buAutoNum type="arabicPeriod"/>
            </a:pPr>
            <a:r>
              <a:rPr lang="en-IN" sz="2400" dirty="0"/>
              <a:t>Packet Routing in communication networks</a:t>
            </a:r>
          </a:p>
          <a:p>
            <a:pPr marL="342900" indent="-342900">
              <a:buAutoNum type="arabicPeriod"/>
            </a:pPr>
            <a:r>
              <a:rPr lang="en-IN" sz="2400" dirty="0"/>
              <a:t>Finding the shortest paths in social n/</a:t>
            </a:r>
            <a:r>
              <a:rPr lang="en-IN" sz="2400" dirty="0" err="1"/>
              <a:t>ws</a:t>
            </a:r>
            <a:endParaRPr lang="en-IN" sz="2400" dirty="0"/>
          </a:p>
          <a:p>
            <a:pPr marL="342900" indent="-342900">
              <a:buAutoNum type="arabicPeriod"/>
            </a:pPr>
            <a:r>
              <a:rPr lang="en-IN" sz="2400" dirty="0"/>
              <a:t>Speech </a:t>
            </a:r>
            <a:r>
              <a:rPr lang="en-IN" sz="2400" dirty="0">
                <a:latin typeface="Calibri" panose="020F0502020204030204" pitchFamily="34" charset="0"/>
                <a:ea typeface="Calibri" panose="020F0502020204030204" pitchFamily="34" charset="0"/>
                <a:cs typeface="Calibri" panose="020F0502020204030204" pitchFamily="34" charset="0"/>
              </a:rPr>
              <a:t>recognition</a:t>
            </a:r>
          </a:p>
          <a:p>
            <a:pPr marL="342900" indent="-342900">
              <a:buAutoNum type="arabicPeriod"/>
            </a:pPr>
            <a:r>
              <a:rPr lang="en-IN" sz="2400" dirty="0"/>
              <a:t>Can be used in Robotics</a:t>
            </a:r>
          </a:p>
          <a:p>
            <a:pPr marL="342900" indent="-342900">
              <a:buAutoNum type="arabicPeriod"/>
            </a:pPr>
            <a:r>
              <a:rPr lang="en-IN" sz="2400" dirty="0"/>
              <a:t>Path finding in video games</a:t>
            </a:r>
          </a:p>
          <a:p>
            <a:pPr marL="342900" indent="-342900">
              <a:buAutoNum type="arabicPeriod"/>
            </a:pPr>
            <a:r>
              <a:rPr lang="en-IN" sz="2400" dirty="0"/>
              <a:t>State Space Graphs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0693E2B-193E-48A6-9E24-BDD7C97E2E98}"/>
                  </a:ext>
                </a:extLst>
              </p14:cNvPr>
              <p14:cNvContentPartPr/>
              <p14:nvPr/>
            </p14:nvContentPartPr>
            <p14:xfrm>
              <a:off x="4805280" y="662400"/>
              <a:ext cx="4538160" cy="1250640"/>
            </p14:xfrm>
          </p:contentPart>
        </mc:Choice>
        <mc:Fallback xmlns="">
          <p:pic>
            <p:nvPicPr>
              <p:cNvPr id="5" name="Ink 4">
                <a:extLst>
                  <a:ext uri="{FF2B5EF4-FFF2-40B4-BE49-F238E27FC236}">
                    <a16:creationId xmlns:a16="http://schemas.microsoft.com/office/drawing/2014/main" id="{80693E2B-193E-48A6-9E24-BDD7C97E2E98}"/>
                  </a:ext>
                </a:extLst>
              </p:cNvPr>
              <p:cNvPicPr/>
              <p:nvPr/>
            </p:nvPicPr>
            <p:blipFill>
              <a:blip r:embed="rId4"/>
              <a:stretch>
                <a:fillRect/>
              </a:stretch>
            </p:blipFill>
            <p:spPr>
              <a:xfrm>
                <a:off x="4795920" y="653040"/>
                <a:ext cx="4556880" cy="1269360"/>
              </a:xfrm>
              <a:prstGeom prst="rect">
                <a:avLst/>
              </a:prstGeom>
            </p:spPr>
          </p:pic>
        </mc:Fallback>
      </mc:AlternateContent>
    </p:spTree>
    <p:extLst>
      <p:ext uri="{BB962C8B-B14F-4D97-AF65-F5344CB8AC3E}">
        <p14:creationId xmlns:p14="http://schemas.microsoft.com/office/powerpoint/2010/main" val="3173621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33930"/>
            <a:ext cx="4708843" cy="830740"/>
          </a:xfrm>
          <a:prstGeom prst="rect">
            <a:avLst/>
          </a:prstGeom>
        </p:spPr>
        <p:txBody>
          <a:bodyPr vert="horz" wrap="square" lIns="0" tIns="12700" rIns="0" bIns="0" rtlCol="0">
            <a:spAutoFit/>
          </a:bodyPr>
          <a:lstStyle/>
          <a:p>
            <a:pPr marL="12700" marR="5080" indent="20955">
              <a:lnSpc>
                <a:spcPct val="109300"/>
              </a:lnSpc>
              <a:spcBef>
                <a:spcPts val="100"/>
              </a:spcBef>
            </a:pPr>
            <a:r>
              <a:rPr lang="en-US" sz="2400" dirty="0">
                <a:solidFill>
                  <a:schemeClr val="bg2">
                    <a:lumMod val="75000"/>
                  </a:schemeClr>
                </a:solidFill>
              </a:rPr>
              <a:t>Graph Theory and its Applications</a:t>
            </a:r>
            <a:br>
              <a:rPr lang="en-US" sz="2400" spc="-5" dirty="0">
                <a:solidFill>
                  <a:srgbClr val="2E5496"/>
                </a:solidFill>
              </a:rPr>
            </a:br>
            <a:r>
              <a:rPr sz="2400" spc="-5" dirty="0">
                <a:solidFill>
                  <a:srgbClr val="2E5496"/>
                </a:solidFill>
              </a:rPr>
              <a:t> </a:t>
            </a:r>
            <a:r>
              <a:rPr lang="en-US" sz="2400" spc="-5" dirty="0">
                <a:solidFill>
                  <a:schemeClr val="accent6">
                    <a:lumMod val="75000"/>
                  </a:schemeClr>
                </a:solidFill>
              </a:rPr>
              <a:t>Dijkstra’s Algorithm</a:t>
            </a:r>
            <a:endParaRPr sz="2400" dirty="0">
              <a:solidFill>
                <a:schemeClr val="accent6">
                  <a:lumMod val="75000"/>
                </a:schemeClr>
              </a:solidFill>
            </a:endParaRPr>
          </a:p>
        </p:txBody>
      </p:sp>
      <p:sp>
        <p:nvSpPr>
          <p:cNvPr id="3" name="object 3"/>
          <p:cNvSpPr/>
          <p:nvPr/>
        </p:nvSpPr>
        <p:spPr>
          <a:xfrm>
            <a:off x="0" y="1318273"/>
            <a:ext cx="9001125" cy="16510"/>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90AC19B-F70D-6B7A-1D30-38C6DA5457A6}"/>
                  </a:ext>
                </a:extLst>
              </p14:cNvPr>
              <p14:cNvContentPartPr/>
              <p14:nvPr/>
            </p14:nvContentPartPr>
            <p14:xfrm>
              <a:off x="13680" y="149760"/>
              <a:ext cx="12116880" cy="6003000"/>
            </p14:xfrm>
          </p:contentPart>
        </mc:Choice>
        <mc:Fallback xmlns="">
          <p:pic>
            <p:nvPicPr>
              <p:cNvPr id="5" name="Ink 4">
                <a:extLst>
                  <a:ext uri="{FF2B5EF4-FFF2-40B4-BE49-F238E27FC236}">
                    <a16:creationId xmlns:a16="http://schemas.microsoft.com/office/drawing/2014/main" id="{F90AC19B-F70D-6B7A-1D30-38C6DA5457A6}"/>
                  </a:ext>
                </a:extLst>
              </p:cNvPr>
              <p:cNvPicPr/>
              <p:nvPr/>
            </p:nvPicPr>
            <p:blipFill>
              <a:blip r:embed="rId4"/>
              <a:stretch>
                <a:fillRect/>
              </a:stretch>
            </p:blipFill>
            <p:spPr>
              <a:xfrm>
                <a:off x="4320" y="140400"/>
                <a:ext cx="12135600" cy="6021720"/>
              </a:xfrm>
              <a:prstGeom prst="rect">
                <a:avLst/>
              </a:prstGeom>
            </p:spPr>
          </p:pic>
        </mc:Fallback>
      </mc:AlternateContent>
    </p:spTree>
    <p:extLst>
      <p:ext uri="{BB962C8B-B14F-4D97-AF65-F5344CB8AC3E}">
        <p14:creationId xmlns:p14="http://schemas.microsoft.com/office/powerpoint/2010/main" val="2586284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33930"/>
            <a:ext cx="4708843" cy="830740"/>
          </a:xfrm>
          <a:prstGeom prst="rect">
            <a:avLst/>
          </a:prstGeom>
        </p:spPr>
        <p:txBody>
          <a:bodyPr vert="horz" wrap="square" lIns="0" tIns="12700" rIns="0" bIns="0" rtlCol="0">
            <a:spAutoFit/>
          </a:bodyPr>
          <a:lstStyle/>
          <a:p>
            <a:pPr marL="12700" marR="5080" indent="20955">
              <a:lnSpc>
                <a:spcPct val="109300"/>
              </a:lnSpc>
              <a:spcBef>
                <a:spcPts val="100"/>
              </a:spcBef>
            </a:pPr>
            <a:r>
              <a:rPr lang="en-US" sz="2400" dirty="0">
                <a:solidFill>
                  <a:schemeClr val="accent6">
                    <a:lumMod val="75000"/>
                  </a:schemeClr>
                </a:solidFill>
              </a:rPr>
              <a:t>Graph Theory and its Applications</a:t>
            </a:r>
            <a:br>
              <a:rPr lang="en-US" sz="2400" spc="-5" dirty="0">
                <a:solidFill>
                  <a:srgbClr val="2E5496"/>
                </a:solidFill>
              </a:rPr>
            </a:br>
            <a:r>
              <a:rPr sz="2400" spc="-5" dirty="0">
                <a:solidFill>
                  <a:srgbClr val="2E5496"/>
                </a:solidFill>
              </a:rPr>
              <a:t> </a:t>
            </a:r>
            <a:r>
              <a:rPr lang="en-US" sz="2400" spc="-5" dirty="0"/>
              <a:t>Dijkstra’s Algorithm</a:t>
            </a:r>
            <a:endParaRPr sz="2400" dirty="0"/>
          </a:p>
        </p:txBody>
      </p:sp>
      <p:sp>
        <p:nvSpPr>
          <p:cNvPr id="3" name="object 3"/>
          <p:cNvSpPr/>
          <p:nvPr/>
        </p:nvSpPr>
        <p:spPr>
          <a:xfrm>
            <a:off x="0" y="1318273"/>
            <a:ext cx="9001125" cy="16510"/>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D2E98A3-28EE-E9E6-4F1D-892DAE8808AE}"/>
                  </a:ext>
                </a:extLst>
              </p14:cNvPr>
              <p14:cNvContentPartPr/>
              <p14:nvPr/>
            </p14:nvContentPartPr>
            <p14:xfrm>
              <a:off x="858960" y="1533240"/>
              <a:ext cx="10428480" cy="4318560"/>
            </p14:xfrm>
          </p:contentPart>
        </mc:Choice>
        <mc:Fallback xmlns="">
          <p:pic>
            <p:nvPicPr>
              <p:cNvPr id="5" name="Ink 4">
                <a:extLst>
                  <a:ext uri="{FF2B5EF4-FFF2-40B4-BE49-F238E27FC236}">
                    <a16:creationId xmlns:a16="http://schemas.microsoft.com/office/drawing/2014/main" id="{ED2E98A3-28EE-E9E6-4F1D-892DAE8808AE}"/>
                  </a:ext>
                </a:extLst>
              </p:cNvPr>
              <p:cNvPicPr/>
              <p:nvPr/>
            </p:nvPicPr>
            <p:blipFill>
              <a:blip r:embed="rId4"/>
              <a:stretch>
                <a:fillRect/>
              </a:stretch>
            </p:blipFill>
            <p:spPr>
              <a:xfrm>
                <a:off x="849600" y="1523880"/>
                <a:ext cx="10447200" cy="4337280"/>
              </a:xfrm>
              <a:prstGeom prst="rect">
                <a:avLst/>
              </a:prstGeom>
            </p:spPr>
          </p:pic>
        </mc:Fallback>
      </mc:AlternateContent>
    </p:spTree>
    <p:extLst>
      <p:ext uri="{BB962C8B-B14F-4D97-AF65-F5344CB8AC3E}">
        <p14:creationId xmlns:p14="http://schemas.microsoft.com/office/powerpoint/2010/main" val="1406790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33930"/>
            <a:ext cx="4708843" cy="830740"/>
          </a:xfrm>
          <a:prstGeom prst="rect">
            <a:avLst/>
          </a:prstGeom>
        </p:spPr>
        <p:txBody>
          <a:bodyPr vert="horz" wrap="square" lIns="0" tIns="12700" rIns="0" bIns="0" rtlCol="0">
            <a:spAutoFit/>
          </a:bodyPr>
          <a:lstStyle/>
          <a:p>
            <a:pPr marL="12700" marR="5080" indent="20955">
              <a:lnSpc>
                <a:spcPct val="109300"/>
              </a:lnSpc>
              <a:spcBef>
                <a:spcPts val="100"/>
              </a:spcBef>
            </a:pPr>
            <a:r>
              <a:rPr lang="en-US" sz="2400" dirty="0">
                <a:solidFill>
                  <a:schemeClr val="accent6">
                    <a:lumMod val="75000"/>
                  </a:schemeClr>
                </a:solidFill>
              </a:rPr>
              <a:t>Graph Theory and its Applications</a:t>
            </a:r>
            <a:br>
              <a:rPr lang="en-US" sz="2400" spc="-5" dirty="0">
                <a:solidFill>
                  <a:srgbClr val="2E5496"/>
                </a:solidFill>
              </a:rPr>
            </a:br>
            <a:r>
              <a:rPr sz="2400" spc="-5" dirty="0">
                <a:solidFill>
                  <a:srgbClr val="2E5496"/>
                </a:solidFill>
              </a:rPr>
              <a:t> </a:t>
            </a:r>
            <a:r>
              <a:rPr lang="en-US" sz="2400" spc="-5" dirty="0"/>
              <a:t>Dijkstra’s Algorithm</a:t>
            </a:r>
            <a:endParaRPr sz="2400" dirty="0"/>
          </a:p>
        </p:txBody>
      </p:sp>
      <p:sp>
        <p:nvSpPr>
          <p:cNvPr id="3" name="object 3"/>
          <p:cNvSpPr/>
          <p:nvPr/>
        </p:nvSpPr>
        <p:spPr>
          <a:xfrm>
            <a:off x="0" y="1318273"/>
            <a:ext cx="9001125" cy="16510"/>
          </a:xfrm>
          <a:custGeom>
            <a:avLst/>
            <a:gdLst/>
            <a:ahLst/>
            <a:cxnLst/>
            <a:rect l="l" t="t" r="r" b="b"/>
            <a:pathLst>
              <a:path w="9001125" h="16509">
                <a:moveTo>
                  <a:pt x="0" y="0"/>
                </a:moveTo>
                <a:lnTo>
                  <a:pt x="9000998" y="15988"/>
                </a:lnTo>
              </a:path>
            </a:pathLst>
          </a:custGeom>
          <a:ln w="39623">
            <a:solidFill>
              <a:srgbClr val="C55A11"/>
            </a:solidFill>
          </a:ln>
        </p:spPr>
        <p:txBody>
          <a:bodyPr wrap="square" lIns="0" tIns="0" rIns="0" bIns="0" rtlCol="0"/>
          <a:lstStyle/>
          <a:p>
            <a:endParaRPr/>
          </a:p>
        </p:txBody>
      </p:sp>
      <p:sp>
        <p:nvSpPr>
          <p:cNvPr id="4" name="object 4"/>
          <p:cNvSpPr/>
          <p:nvPr/>
        </p:nvSpPr>
        <p:spPr>
          <a:xfrm>
            <a:off x="10658856" y="469391"/>
            <a:ext cx="935736" cy="1399031"/>
          </a:xfrm>
          <a:prstGeom prst="rect">
            <a:avLst/>
          </a:prstGeom>
          <a:blipFill>
            <a:blip r:embed="rId2" cstate="print"/>
            <a:stretch>
              <a:fillRect/>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7BC61C0B-A5E7-CE4E-A4C9-A861D46E6B69}"/>
              </a:ext>
            </a:extLst>
          </p:cNvPr>
          <p:cNvSpPr/>
          <p:nvPr/>
        </p:nvSpPr>
        <p:spPr>
          <a:xfrm>
            <a:off x="152400" y="1567251"/>
            <a:ext cx="8991600" cy="4893647"/>
          </a:xfrm>
          <a:prstGeom prst="rect">
            <a:avLst/>
          </a:prstGeom>
        </p:spPr>
        <p:txBody>
          <a:bodyPr wrap="square">
            <a:spAutoFit/>
          </a:bodyPr>
          <a:lstStyle/>
          <a:p>
            <a:pPr algn="just">
              <a:buFont typeface="Monotype Sorts" pitchFamily="2" charset="2"/>
              <a:buNone/>
            </a:pPr>
            <a:r>
              <a:rPr lang="en-US" altLang="en-US" sz="2400" i="1" u="sng" dirty="0">
                <a:solidFill>
                  <a:srgbClr val="0070C0"/>
                </a:solidFill>
              </a:rPr>
              <a:t>Single Source Shortest Paths Problem</a:t>
            </a:r>
            <a:r>
              <a:rPr lang="en-US" altLang="en-US" sz="2400" dirty="0"/>
              <a:t>: Given a weighted connected (directed) graph G, find shortest paths from source vertex </a:t>
            </a:r>
            <a:r>
              <a:rPr lang="en-US" altLang="en-US" sz="2400" b="1" i="1" dirty="0">
                <a:solidFill>
                  <a:srgbClr val="FF0000"/>
                </a:solidFill>
              </a:rPr>
              <a:t>s</a:t>
            </a:r>
            <a:r>
              <a:rPr lang="en-US" altLang="en-US" sz="2400" i="1" dirty="0"/>
              <a:t> </a:t>
            </a:r>
            <a:r>
              <a:rPr lang="en-US" altLang="en-US" sz="2400" dirty="0"/>
              <a:t>to each of the other vertices</a:t>
            </a:r>
          </a:p>
          <a:p>
            <a:pPr algn="just"/>
            <a:endParaRPr lang="en-US" altLang="en-US" sz="2400" dirty="0"/>
          </a:p>
          <a:p>
            <a:pPr algn="just">
              <a:buFont typeface="Monotype Sorts" pitchFamily="2" charset="2"/>
              <a:buNone/>
            </a:pPr>
            <a:r>
              <a:rPr lang="en-US" altLang="en-US" sz="2400" b="1" i="1" u="sng" dirty="0">
                <a:solidFill>
                  <a:srgbClr val="0070C0"/>
                </a:solidFill>
              </a:rPr>
              <a:t>Dijkstra’s algorithm</a:t>
            </a:r>
            <a:r>
              <a:rPr lang="en-US" altLang="en-US" sz="2400" dirty="0"/>
              <a:t>: Similar to Prim’s MST algorithm, with </a:t>
            </a:r>
          </a:p>
          <a:p>
            <a:pPr algn="just">
              <a:buFont typeface="Monotype Sorts" pitchFamily="2" charset="2"/>
              <a:buNone/>
            </a:pPr>
            <a:r>
              <a:rPr lang="en-US" altLang="en-US" sz="2400" dirty="0"/>
              <a:t>a different way of computing numerical labels: Among vertices</a:t>
            </a:r>
          </a:p>
          <a:p>
            <a:pPr algn="just">
              <a:buFont typeface="Monotype Sorts" pitchFamily="2" charset="2"/>
              <a:buNone/>
            </a:pPr>
            <a:r>
              <a:rPr lang="en-US" altLang="en-US" sz="2400" dirty="0"/>
              <a:t>not already in the tree, it finds vertex </a:t>
            </a:r>
            <a:r>
              <a:rPr lang="en-US" altLang="en-US" sz="2400" b="1" i="1" dirty="0">
                <a:solidFill>
                  <a:srgbClr val="FF0000"/>
                </a:solidFill>
              </a:rPr>
              <a:t>u</a:t>
            </a:r>
            <a:r>
              <a:rPr lang="en-US" altLang="en-US" sz="2400" dirty="0"/>
              <a:t> with the smallest </a:t>
            </a:r>
            <a:r>
              <a:rPr lang="en-US" altLang="en-US" sz="2400" u="sng" dirty="0"/>
              <a:t>sum</a:t>
            </a:r>
            <a:r>
              <a:rPr lang="en-US" altLang="en-US" sz="2400" dirty="0"/>
              <a:t> </a:t>
            </a:r>
          </a:p>
          <a:p>
            <a:pPr algn="just">
              <a:buFont typeface="Monotype Sorts" pitchFamily="2" charset="2"/>
              <a:buNone/>
            </a:pPr>
            <a:r>
              <a:rPr lang="en-US" altLang="en-US" sz="2400" i="1" dirty="0"/>
              <a:t>                                        </a:t>
            </a:r>
            <a:r>
              <a:rPr lang="en-US" altLang="en-US" sz="2400" b="1" i="1" dirty="0">
                <a:solidFill>
                  <a:srgbClr val="FF0000"/>
                </a:solidFill>
              </a:rPr>
              <a:t>d</a:t>
            </a:r>
            <a:r>
              <a:rPr lang="en-US" altLang="en-US" sz="2400" b="1" i="1" baseline="-25000" dirty="0">
                <a:solidFill>
                  <a:srgbClr val="FF0000"/>
                </a:solidFill>
              </a:rPr>
              <a:t>v</a:t>
            </a:r>
            <a:r>
              <a:rPr lang="en-US" altLang="en-US" sz="2400" b="1" dirty="0">
                <a:solidFill>
                  <a:srgbClr val="FF0000"/>
                </a:solidFill>
              </a:rPr>
              <a:t> +  </a:t>
            </a:r>
            <a:r>
              <a:rPr lang="en-US" altLang="en-US" sz="2400" b="1" i="1" dirty="0">
                <a:solidFill>
                  <a:srgbClr val="FF0000"/>
                </a:solidFill>
              </a:rPr>
              <a:t>w</a:t>
            </a:r>
            <a:r>
              <a:rPr lang="en-US" altLang="en-US" sz="2400" b="1" dirty="0">
                <a:solidFill>
                  <a:srgbClr val="FF0000"/>
                </a:solidFill>
              </a:rPr>
              <a:t>(</a:t>
            </a:r>
            <a:r>
              <a:rPr lang="en-US" altLang="en-US" sz="2400" b="1" i="1" dirty="0" err="1">
                <a:solidFill>
                  <a:srgbClr val="FF0000"/>
                </a:solidFill>
              </a:rPr>
              <a:t>v</a:t>
            </a:r>
            <a:r>
              <a:rPr lang="en-US" altLang="en-US" sz="2400" b="1" dirty="0" err="1">
                <a:solidFill>
                  <a:srgbClr val="FF0000"/>
                </a:solidFill>
              </a:rPr>
              <a:t>,</a:t>
            </a:r>
            <a:r>
              <a:rPr lang="en-US" altLang="en-US" sz="2400" b="1" i="1" dirty="0" err="1">
                <a:solidFill>
                  <a:srgbClr val="FF0000"/>
                </a:solidFill>
              </a:rPr>
              <a:t>u</a:t>
            </a:r>
            <a:r>
              <a:rPr lang="en-US" altLang="en-US" sz="2400" b="1" dirty="0">
                <a:solidFill>
                  <a:srgbClr val="FF0000"/>
                </a:solidFill>
              </a:rPr>
              <a:t>)</a:t>
            </a:r>
          </a:p>
          <a:p>
            <a:pPr algn="just">
              <a:buFont typeface="Monotype Sorts" pitchFamily="2" charset="2"/>
              <a:buNone/>
            </a:pPr>
            <a:r>
              <a:rPr lang="en-US" altLang="en-US" sz="2400" dirty="0"/>
              <a:t>where </a:t>
            </a:r>
          </a:p>
          <a:p>
            <a:pPr algn="just">
              <a:buFont typeface="Monotype Sorts" pitchFamily="2" charset="2"/>
              <a:buNone/>
            </a:pPr>
            <a:r>
              <a:rPr lang="en-US" altLang="en-US" sz="2400" i="1" dirty="0"/>
              <a:t>	 </a:t>
            </a:r>
            <a:r>
              <a:rPr lang="en-US" altLang="en-US" sz="2400" b="1" i="1" dirty="0">
                <a:solidFill>
                  <a:srgbClr val="FF0000"/>
                </a:solidFill>
              </a:rPr>
              <a:t>v</a:t>
            </a:r>
            <a:r>
              <a:rPr lang="en-US" altLang="en-US" sz="2400" dirty="0"/>
              <a:t>  is a vertex for which shortest path has been already found</a:t>
            </a:r>
            <a:br>
              <a:rPr lang="en-US" altLang="en-US" sz="2400" dirty="0"/>
            </a:br>
            <a:r>
              <a:rPr lang="en-US" altLang="en-US" sz="2400" dirty="0"/>
              <a:t>     	on preceding iterations (such vertices form a tree rooted at </a:t>
            </a:r>
            <a:r>
              <a:rPr lang="en-US" altLang="en-US" sz="2400" b="1" i="1" dirty="0">
                <a:solidFill>
                  <a:srgbClr val="FF0000"/>
                </a:solidFill>
              </a:rPr>
              <a:t>s</a:t>
            </a:r>
            <a:r>
              <a:rPr lang="en-US" altLang="en-US" sz="2400" dirty="0"/>
              <a:t>)</a:t>
            </a:r>
          </a:p>
          <a:p>
            <a:pPr algn="just">
              <a:buFont typeface="Monotype Sorts" pitchFamily="2" charset="2"/>
              <a:buNone/>
            </a:pPr>
            <a:r>
              <a:rPr lang="en-US" altLang="en-US" sz="2400" dirty="0"/>
              <a:t>	 </a:t>
            </a:r>
            <a:r>
              <a:rPr lang="en-US" altLang="en-US" sz="2400" b="1" i="1" dirty="0">
                <a:solidFill>
                  <a:srgbClr val="FF0000"/>
                </a:solidFill>
              </a:rPr>
              <a:t>d</a:t>
            </a:r>
            <a:r>
              <a:rPr lang="en-US" altLang="en-US" sz="2400" b="1" i="1" baseline="-25000" dirty="0">
                <a:solidFill>
                  <a:srgbClr val="FF0000"/>
                </a:solidFill>
              </a:rPr>
              <a:t>v</a:t>
            </a:r>
            <a:r>
              <a:rPr lang="en-US" altLang="en-US" sz="2400" dirty="0"/>
              <a:t> is the length of the shortest path from source </a:t>
            </a:r>
            <a:r>
              <a:rPr lang="en-US" altLang="en-US" sz="2400" b="1" i="1" dirty="0">
                <a:solidFill>
                  <a:srgbClr val="FF0000"/>
                </a:solidFill>
              </a:rPr>
              <a:t>s</a:t>
            </a:r>
            <a:r>
              <a:rPr lang="en-US" altLang="en-US" sz="2400" dirty="0"/>
              <a:t> to </a:t>
            </a:r>
            <a:r>
              <a:rPr lang="en-US" altLang="en-US" sz="2400" b="1" i="1" dirty="0">
                <a:solidFill>
                  <a:srgbClr val="FF0000"/>
                </a:solidFill>
              </a:rPr>
              <a:t>v</a:t>
            </a:r>
            <a:br>
              <a:rPr lang="en-US" altLang="en-US" sz="2400" i="1" dirty="0"/>
            </a:br>
            <a:r>
              <a:rPr lang="en-US" altLang="en-US" sz="2400" i="1" dirty="0"/>
              <a:t> 	</a:t>
            </a:r>
            <a:r>
              <a:rPr lang="en-US" altLang="en-US" sz="2400" b="1" i="1" dirty="0">
                <a:solidFill>
                  <a:srgbClr val="FF0000"/>
                </a:solidFill>
              </a:rPr>
              <a:t>w</a:t>
            </a:r>
            <a:r>
              <a:rPr lang="en-US" altLang="en-US" sz="2400" b="1" dirty="0">
                <a:solidFill>
                  <a:srgbClr val="FF0000"/>
                </a:solidFill>
              </a:rPr>
              <a:t>(</a:t>
            </a:r>
            <a:r>
              <a:rPr lang="en-US" altLang="en-US" sz="2400" b="1" i="1" dirty="0" err="1">
                <a:solidFill>
                  <a:srgbClr val="FF0000"/>
                </a:solidFill>
              </a:rPr>
              <a:t>v</a:t>
            </a:r>
            <a:r>
              <a:rPr lang="en-US" altLang="en-US" sz="2400" b="1" dirty="0" err="1">
                <a:solidFill>
                  <a:srgbClr val="FF0000"/>
                </a:solidFill>
              </a:rPr>
              <a:t>,</a:t>
            </a:r>
            <a:r>
              <a:rPr lang="en-US" altLang="en-US" sz="2400" b="1" i="1" dirty="0" err="1">
                <a:solidFill>
                  <a:srgbClr val="FF0000"/>
                </a:solidFill>
              </a:rPr>
              <a:t>u</a:t>
            </a:r>
            <a:r>
              <a:rPr lang="en-US" altLang="en-US" sz="2400" b="1" dirty="0">
                <a:solidFill>
                  <a:srgbClr val="FF0000"/>
                </a:solidFill>
              </a:rPr>
              <a:t>)</a:t>
            </a:r>
            <a:r>
              <a:rPr lang="en-US" altLang="en-US" sz="2400" dirty="0"/>
              <a:t> is the length (weight) of edge from </a:t>
            </a:r>
            <a:r>
              <a:rPr lang="en-US" altLang="en-US" sz="2400" b="1" i="1" dirty="0">
                <a:solidFill>
                  <a:srgbClr val="FF0000"/>
                </a:solidFill>
              </a:rPr>
              <a:t>v</a:t>
            </a:r>
            <a:r>
              <a:rPr lang="en-US" altLang="en-US" sz="2400" dirty="0"/>
              <a:t> to </a:t>
            </a:r>
            <a:r>
              <a:rPr lang="en-US" altLang="en-US" sz="2400" b="1" i="1" dirty="0">
                <a:solidFill>
                  <a:srgbClr val="FF0000"/>
                </a:solidFill>
              </a:rPr>
              <a:t>u</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1F4C051-1F76-E726-392D-7704912709AD}"/>
                  </a:ext>
                </a:extLst>
              </p14:cNvPr>
              <p14:cNvContentPartPr/>
              <p14:nvPr/>
            </p14:nvContentPartPr>
            <p14:xfrm>
              <a:off x="9718200" y="3112920"/>
              <a:ext cx="354240" cy="2314440"/>
            </p14:xfrm>
          </p:contentPart>
        </mc:Choice>
        <mc:Fallback xmlns="">
          <p:pic>
            <p:nvPicPr>
              <p:cNvPr id="5" name="Ink 4">
                <a:extLst>
                  <a:ext uri="{FF2B5EF4-FFF2-40B4-BE49-F238E27FC236}">
                    <a16:creationId xmlns:a16="http://schemas.microsoft.com/office/drawing/2014/main" id="{B1F4C051-1F76-E726-392D-7704912709AD}"/>
                  </a:ext>
                </a:extLst>
              </p:cNvPr>
              <p:cNvPicPr/>
              <p:nvPr/>
            </p:nvPicPr>
            <p:blipFill>
              <a:blip r:embed="rId4"/>
              <a:stretch>
                <a:fillRect/>
              </a:stretch>
            </p:blipFill>
            <p:spPr>
              <a:xfrm>
                <a:off x="9708840" y="3103560"/>
                <a:ext cx="372960" cy="2333160"/>
              </a:xfrm>
              <a:prstGeom prst="rect">
                <a:avLst/>
              </a:prstGeom>
            </p:spPr>
          </p:pic>
        </mc:Fallback>
      </mc:AlternateContent>
    </p:spTree>
    <p:extLst>
      <p:ext uri="{BB962C8B-B14F-4D97-AF65-F5344CB8AC3E}">
        <p14:creationId xmlns:p14="http://schemas.microsoft.com/office/powerpoint/2010/main" val="9441235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5D4F4A6E89004B9969E5A919E98885" ma:contentTypeVersion="7" ma:contentTypeDescription="Create a new document." ma:contentTypeScope="" ma:versionID="a7e34601cba34b5100a96368ac6191df">
  <xsd:schema xmlns:xsd="http://www.w3.org/2001/XMLSchema" xmlns:xs="http://www.w3.org/2001/XMLSchema" xmlns:p="http://schemas.microsoft.com/office/2006/metadata/properties" xmlns:ns2="777052eb-7f64-4d82-8b21-49620de4b061" targetNamespace="http://schemas.microsoft.com/office/2006/metadata/properties" ma:root="true" ma:fieldsID="ee9fa33780a42d2c59011c1127885f1f" ns2:_="">
    <xsd:import namespace="777052eb-7f64-4d82-8b21-49620de4b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7052eb-7f64-4d82-8b21-49620de4b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5165F3-6766-49DB-BC9A-C7C953D3CC5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D2190F6-5B20-4987-AA5D-4761949785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7052eb-7f64-4d82-8b21-49620de4b0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3B6CC0-A68A-4CC5-AE8D-1245E8AB77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827</TotalTime>
  <Words>1580</Words>
  <Application>Microsoft Office PowerPoint</Application>
  <PresentationFormat>Widescreen</PresentationFormat>
  <Paragraphs>210</Paragraphs>
  <Slides>48</Slides>
  <Notes>26</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GRAPH THEORY AND ITS APPLICATIONS</vt:lpstr>
      <vt:lpstr>GRAPH THEORY AND ITS APPLICATIONS</vt:lpstr>
      <vt:lpstr>Graph Theory and its Applications Shortest Path Problem</vt:lpstr>
      <vt:lpstr>PowerPoint Presentation</vt:lpstr>
      <vt:lpstr>Graph Theory and its Applications  Shortest Path Problem</vt:lpstr>
      <vt:lpstr>Graph Theory and its Applications Dijkstra’s Algorithm: Applications</vt:lpstr>
      <vt:lpstr>Graph Theory and its Applications  Dijkstra’s Algorithm</vt:lpstr>
      <vt:lpstr>Graph Theory and its Applications  Dijkstra’s Algorithm</vt:lpstr>
      <vt:lpstr>Graph Theory and its Applications  Dijkstra’s Algorithm</vt:lpstr>
      <vt:lpstr>Graph Theory and its Applications  Dijkstra’s Algorithm</vt:lpstr>
      <vt:lpstr>Graph Theory and its Applications  Dijkstra’s Algorithm-Example</vt:lpstr>
      <vt:lpstr>Graph Theory and its Applications  Dijkstra’s Algorithm</vt:lpstr>
      <vt:lpstr>Graph Theory and its Applications  Dijkstra’s Algorithm</vt:lpstr>
      <vt:lpstr>Graph Theory and its Applications  Dijkstra’s Algorithm- Time Efficiency</vt:lpstr>
      <vt:lpstr>Graph Theory and its Applications  Notes on Dijkstra’s Algorithm</vt:lpstr>
      <vt:lpstr>Design and Analysis of Algorithms  Practice Questions</vt:lpstr>
      <vt:lpstr>Graph Theory and its Applications Shortest Path Problem</vt:lpstr>
      <vt:lpstr>Graph Theory and its Applications Shortest Path Problem</vt:lpstr>
      <vt:lpstr>Graph Theory and its Applications Shortest Path Problem</vt:lpstr>
      <vt:lpstr>Graph Theory and its Applications Shortest Path Problem</vt:lpstr>
      <vt:lpstr>Graph Theory and its Applications Shortest Path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Theory and its Applications ALL PAIRS SHORTEST PATHS</vt:lpstr>
      <vt:lpstr>Graph Theory and its Applications ALL PAIRS SHORTEST PATHS</vt:lpstr>
      <vt:lpstr>Graph Theory and its Applications Johnson’s Algorithm for Sparse Graphs</vt:lpstr>
      <vt:lpstr>Graph Theory and its Applications ALL PAIRS SHORTEST PATHS</vt:lpstr>
      <vt:lpstr>Graph Theory and its Applications ALL PAIRS SHORTEST PATHS</vt:lpstr>
      <vt:lpstr>Graph Theory and its Applications ALL PAIRS SHORTEST PATHS</vt:lpstr>
      <vt:lpstr>Graph Theory and its Applications ALL PAIRS SHORTEST PATHS</vt:lpstr>
      <vt:lpstr>Graph Theory and its Applications ALL PAIRS SHORTEST PATHS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THEORY AND ITS APPLICATIONS</dc:title>
  <dc:creator>Krishna Venkataram</dc:creator>
  <cp:lastModifiedBy>Dr Arti Arya</cp:lastModifiedBy>
  <cp:revision>4</cp:revision>
  <dcterms:created xsi:type="dcterms:W3CDTF">2023-09-03T15:12:19Z</dcterms:created>
  <dcterms:modified xsi:type="dcterms:W3CDTF">2023-09-18T10:11:31Z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2023-08-28T00:00:00Z</vt:filetime>
  </property>
  <property fmtid="{D5CDD505-2E9C-101B-9397-08002B2CF9AE}" pid="3" name="Creator">
    <vt:lpwstr>Microsoft® PowerPoint® for Microsoft 365</vt:lpwstr>
  </property>
  <property fmtid="{D5CDD505-2E9C-101B-9397-08002B2CF9AE}" pid="4" name="LastSaved">
    <vt:filetime>2023-09-03T00:00:00Z</vt:filetime>
  </property>
  <property fmtid="{D5CDD505-2E9C-101B-9397-08002B2CF9AE}" pid="5" name="Producer">
    <vt:lpwstr>Microsoft® PowerPoint® for Microsoft 365</vt:lpwstr>
  </property>
  <property fmtid="{D5CDD505-2E9C-101B-9397-08002B2CF9AE}" pid="6" name="ContentTypeId">
    <vt:lpwstr>0x0101004A5D4F4A6E89004B9969E5A919E98885</vt:lpwstr>
  </property>
</Properties>
</file>